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charts/chart6.xml" ContentType="application/vnd.openxmlformats-officedocument.drawingml.chart+xml"/>
  <Override PartName="/ppt/drawings/drawing3.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 id="2147483708" r:id="rId3"/>
  </p:sldMasterIdLst>
  <p:notesMasterIdLst>
    <p:notesMasterId r:id="rId84"/>
  </p:notesMasterIdLst>
  <p:handoutMasterIdLst>
    <p:handoutMasterId r:id="rId85"/>
  </p:handoutMasterIdLst>
  <p:sldIdLst>
    <p:sldId id="478" r:id="rId4"/>
    <p:sldId id="339" r:id="rId5"/>
    <p:sldId id="340" r:id="rId6"/>
    <p:sldId id="356" r:id="rId7"/>
    <p:sldId id="357" r:id="rId8"/>
    <p:sldId id="418" r:id="rId9"/>
    <p:sldId id="454" r:id="rId10"/>
    <p:sldId id="420" r:id="rId11"/>
    <p:sldId id="358" r:id="rId12"/>
    <p:sldId id="415" r:id="rId13"/>
    <p:sldId id="416" r:id="rId14"/>
    <p:sldId id="417" r:id="rId15"/>
    <p:sldId id="359" r:id="rId16"/>
    <p:sldId id="461" r:id="rId17"/>
    <p:sldId id="474" r:id="rId18"/>
    <p:sldId id="462" r:id="rId19"/>
    <p:sldId id="475" r:id="rId20"/>
    <p:sldId id="463" r:id="rId21"/>
    <p:sldId id="378" r:id="rId22"/>
    <p:sldId id="449" r:id="rId23"/>
    <p:sldId id="451" r:id="rId24"/>
    <p:sldId id="450" r:id="rId25"/>
    <p:sldId id="362" r:id="rId26"/>
    <p:sldId id="363" r:id="rId27"/>
    <p:sldId id="443" r:id="rId28"/>
    <p:sldId id="444" r:id="rId29"/>
    <p:sldId id="366" r:id="rId30"/>
    <p:sldId id="436" r:id="rId31"/>
    <p:sldId id="459" r:id="rId32"/>
    <p:sldId id="438" r:id="rId33"/>
    <p:sldId id="430" r:id="rId34"/>
    <p:sldId id="455" r:id="rId35"/>
    <p:sldId id="432" r:id="rId36"/>
    <p:sldId id="433" r:id="rId37"/>
    <p:sldId id="456" r:id="rId38"/>
    <p:sldId id="435" r:id="rId39"/>
    <p:sldId id="383" r:id="rId40"/>
    <p:sldId id="384" r:id="rId41"/>
    <p:sldId id="385" r:id="rId42"/>
    <p:sldId id="386" r:id="rId43"/>
    <p:sldId id="452" r:id="rId44"/>
    <p:sldId id="388" r:id="rId45"/>
    <p:sldId id="360" r:id="rId46"/>
    <p:sldId id="421" r:id="rId47"/>
    <p:sldId id="445" r:id="rId48"/>
    <p:sldId id="423" r:id="rId49"/>
    <p:sldId id="424" r:id="rId50"/>
    <p:sldId id="425" r:id="rId51"/>
    <p:sldId id="426" r:id="rId52"/>
    <p:sldId id="439" r:id="rId53"/>
    <p:sldId id="440" r:id="rId54"/>
    <p:sldId id="441" r:id="rId55"/>
    <p:sldId id="470" r:id="rId56"/>
    <p:sldId id="453" r:id="rId57"/>
    <p:sldId id="429" r:id="rId58"/>
    <p:sldId id="403" r:id="rId59"/>
    <p:sldId id="404" r:id="rId60"/>
    <p:sldId id="405" r:id="rId61"/>
    <p:sldId id="361" r:id="rId62"/>
    <p:sldId id="370" r:id="rId63"/>
    <p:sldId id="448" r:id="rId64"/>
    <p:sldId id="476" r:id="rId65"/>
    <p:sldId id="372" r:id="rId66"/>
    <p:sldId id="367" r:id="rId67"/>
    <p:sldId id="368" r:id="rId68"/>
    <p:sldId id="477" r:id="rId69"/>
    <p:sldId id="389" r:id="rId70"/>
    <p:sldId id="457" r:id="rId71"/>
    <p:sldId id="458" r:id="rId72"/>
    <p:sldId id="391" r:id="rId73"/>
    <p:sldId id="393" r:id="rId74"/>
    <p:sldId id="394" r:id="rId75"/>
    <p:sldId id="460" r:id="rId76"/>
    <p:sldId id="396" r:id="rId77"/>
    <p:sldId id="464" r:id="rId78"/>
    <p:sldId id="465" r:id="rId79"/>
    <p:sldId id="466" r:id="rId80"/>
    <p:sldId id="467" r:id="rId81"/>
    <p:sldId id="468" r:id="rId82"/>
    <p:sldId id="469" r:id="rId83"/>
  </p:sldIdLst>
  <p:sldSz cx="9144000" cy="6858000" type="screen4x3"/>
  <p:notesSz cx="6858000" cy="9144000"/>
  <p:custDataLst>
    <p:tags r:id="rId86"/>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4178" userDrawn="1">
          <p15:clr>
            <a:srgbClr val="A4A3A4"/>
          </p15:clr>
        </p15:guide>
        <p15:guide id="2" orient="horz" pos="144">
          <p15:clr>
            <a:srgbClr val="A4A3A4"/>
          </p15:clr>
        </p15:guide>
        <p15:guide id="3" orient="horz" pos="2568" userDrawn="1">
          <p15:clr>
            <a:srgbClr val="A4A3A4"/>
          </p15:clr>
        </p15:guide>
        <p15:guide id="5" pos="2903" userDrawn="1">
          <p15:clr>
            <a:srgbClr val="A4A3A4"/>
          </p15:clr>
        </p15:guide>
        <p15:guide id="6" pos="158" userDrawn="1">
          <p15:clr>
            <a:srgbClr val="A4A3A4"/>
          </p15:clr>
        </p15:guide>
        <p15:guide id="7" pos="476" userDrawn="1">
          <p15:clr>
            <a:srgbClr val="A4A3A4"/>
          </p15:clr>
        </p15:guide>
        <p15:guide id="8" orient="horz" pos="777" userDrawn="1">
          <p15:clr>
            <a:srgbClr val="A4A3A4"/>
          </p15:clr>
        </p15:guide>
        <p15:guide id="9" orient="horz" pos="390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Rachel Lane" initials="" lastIdx="0" clrIdx="1"/>
  <p:cmAuthor id="2" name="Peter and Pat" initials="PaP" lastIdx="0" clrIdx="4"/>
  <p:cmAuthor id="3" name="Martina Klinger" initials="MKS" lastIdx="0" clrIdx="3"/>
  <p:cmAuthor id="4" name="inSci" initials="inSci" lastIdx="0" clrIdx="5"/>
  <p:cmAuthor id="5" name="Clare Wheatcroft" initials="CW" lastIdx="0" clrIdx="6"/>
  <p:cmAuthor id="6" name="Yuting (Iris) Feng" initials="Y(F" lastIdx="1" clrIdx="7">
    <p:extLst>
      <p:ext uri="{19B8F6BF-5375-455C-9EA6-DF929625EA0E}">
        <p15:presenceInfo xmlns:p15="http://schemas.microsoft.com/office/powerpoint/2012/main" userId="S-1-5-21-1929929438-1685801763-620655208-1395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66CC"/>
    <a:srgbClr val="002850"/>
    <a:srgbClr val="3F5075"/>
    <a:srgbClr val="03469C"/>
    <a:srgbClr val="0066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6433" autoAdjust="0"/>
  </p:normalViewPr>
  <p:slideViewPr>
    <p:cSldViewPr snapToGrid="0" showGuides="1">
      <p:cViewPr varScale="1">
        <p:scale>
          <a:sx n="75" d="100"/>
          <a:sy n="75" d="100"/>
        </p:scale>
        <p:origin x="1406" y="48"/>
      </p:cViewPr>
      <p:guideLst>
        <p:guide orient="horz" pos="4178"/>
        <p:guide orient="horz" pos="144"/>
        <p:guide orient="horz" pos="2568"/>
        <p:guide pos="2903"/>
        <p:guide pos="158"/>
        <p:guide pos="476"/>
        <p:guide orient="horz" pos="777"/>
        <p:guide orient="horz" pos="3906"/>
      </p:guideLst>
    </p:cSldViewPr>
  </p:slideViewPr>
  <p:outlineViewPr>
    <p:cViewPr>
      <p:scale>
        <a:sx n="33" d="100"/>
        <a:sy n="33" d="100"/>
      </p:scale>
      <p:origin x="0" y="-6997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accent1"/>
              </a:solidFill>
            </a:ln>
            <a:effectLst/>
          </c:spPr>
          <c:invertIfNegative val="0"/>
          <c:dPt>
            <c:idx val="1"/>
            <c:invertIfNegative val="0"/>
            <c:bubble3D val="0"/>
            <c:spPr>
              <a:solidFill>
                <a:schemeClr val="bg1"/>
              </a:solidFill>
              <a:ln>
                <a:solidFill>
                  <a:schemeClr val="bg1"/>
                </a:solidFill>
              </a:ln>
              <a:effectLst/>
            </c:spPr>
            <c:extLst>
              <c:ext xmlns:c16="http://schemas.microsoft.com/office/drawing/2014/chart" uri="{C3380CC4-5D6E-409C-BE32-E72D297353CC}">
                <c16:uniqueId val="{00000001-8DFD-411A-AF97-B238FA74488C}"/>
              </c:ext>
            </c:extLst>
          </c:dPt>
          <c:dLbls>
            <c:dLbl>
              <c:idx val="1"/>
              <c:tx>
                <c:rich>
                  <a:bodyPr/>
                  <a:lstStyle/>
                  <a:p>
                    <a:r>
                      <a:rPr lang="en-US"/>
                      <a:t>92.0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DFD-411A-AF97-B238FA7448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smtId="4294967295">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Sheet1!$B$2:$B$3</c:f>
              <c:numCache>
                <c:formatCode>General</c:formatCode>
                <c:ptCount val="2"/>
                <c:pt idx="0">
                  <c:v>87.4</c:v>
                </c:pt>
                <c:pt idx="1">
                  <c:v>92</c:v>
                </c:pt>
              </c:numCache>
            </c:numRef>
          </c:val>
          <c:extLst>
            <c:ext xmlns:c16="http://schemas.microsoft.com/office/drawing/2014/chart" uri="{C3380CC4-5D6E-409C-BE32-E72D297353CC}">
              <c16:uniqueId val="{00000000-FA53-47F8-A471-49C3A348854E}"/>
            </c:ext>
          </c:extLst>
        </c:ser>
        <c:dLbls>
          <c:showLegendKey val="0"/>
          <c:showVal val="0"/>
          <c:showCatName val="0"/>
          <c:showSerName val="0"/>
          <c:showPercent val="0"/>
          <c:showBubbleSize val="0"/>
        </c:dLbls>
        <c:gapWidth val="95"/>
        <c:overlap val="-20"/>
        <c:axId val="529041944"/>
        <c:axId val="618127960"/>
      </c:barChart>
      <c:catAx>
        <c:axId val="529041944"/>
        <c:scaling>
          <c:orientation val="minMax"/>
        </c:scaling>
        <c:delete val="1"/>
        <c:axPos val="b"/>
        <c:numFmt formatCode="General" sourceLinked="1"/>
        <c:majorTickMark val="none"/>
        <c:minorTickMark val="none"/>
        <c:tickLblPos val="none"/>
        <c:crossAx val="618127960"/>
        <c:crosses val="autoZero"/>
        <c:auto val="0"/>
        <c:lblAlgn val="ctr"/>
        <c:lblOffset val="100"/>
        <c:noMultiLvlLbl val="0"/>
      </c:catAx>
      <c:valAx>
        <c:axId val="618127960"/>
        <c:scaling>
          <c:orientation val="minMax"/>
          <c:min val="0"/>
        </c:scaling>
        <c:delete val="0"/>
        <c:axPos val="l"/>
        <c:numFmt formatCode="General" sourceLinked="1"/>
        <c:majorTickMark val="out"/>
        <c:minorTickMark val="none"/>
        <c:tickLblPos val="nextTo"/>
        <c:spPr>
          <a:noFill/>
          <a:ln w="19050">
            <a:solidFill>
              <a:srgbClr val="363636"/>
            </a:solidFill>
          </a:ln>
          <a:effectLst/>
        </c:spPr>
        <c:txPr>
          <a:bodyPr rot="-60000000" spcFirstLastPara="1" vertOverflow="ellipsis" vert="horz" wrap="square" anchor="ctr" anchorCtr="1"/>
          <a:lstStyle/>
          <a:p>
            <a:pPr>
              <a:defRPr sz="1197" b="0" i="0" u="none" strike="noStrike" kern="1200" baseline="0" smtId="4294967295">
                <a:solidFill>
                  <a:srgbClr val="363636"/>
                </a:solidFill>
                <a:latin typeface="+mn-lt"/>
                <a:ea typeface="+mn-ea"/>
                <a:cs typeface="+mn-cs"/>
              </a:defRPr>
            </a:pPr>
            <a:endParaRPr lang="zh-CN"/>
          </a:p>
        </c:txPr>
        <c:crossAx val="529041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solidFill>
                <a:schemeClr val="accent3"/>
              </a:solidFill>
            </a:ln>
            <a:effectLst/>
          </c:spPr>
          <c:invertIfNegative val="0"/>
          <c:dPt>
            <c:idx val="1"/>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0-0090-49F5-A242-F39F21758CF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smtId="4294967295">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Sheet1!$B$2:$B$3</c:f>
              <c:numCache>
                <c:formatCode>General</c:formatCode>
                <c:ptCount val="2"/>
                <c:pt idx="0">
                  <c:v>91.4</c:v>
                </c:pt>
                <c:pt idx="1">
                  <c:v>84.6</c:v>
                </c:pt>
              </c:numCache>
            </c:numRef>
          </c:val>
          <c:extLst>
            <c:ext xmlns:c16="http://schemas.microsoft.com/office/drawing/2014/chart" uri="{C3380CC4-5D6E-409C-BE32-E72D297353CC}">
              <c16:uniqueId val="{00000000-FA53-47F8-A471-49C3A348854E}"/>
            </c:ext>
          </c:extLst>
        </c:ser>
        <c:dLbls>
          <c:showLegendKey val="0"/>
          <c:showVal val="0"/>
          <c:showCatName val="0"/>
          <c:showSerName val="0"/>
          <c:showPercent val="0"/>
          <c:showBubbleSize val="0"/>
        </c:dLbls>
        <c:gapWidth val="95"/>
        <c:overlap val="-20"/>
        <c:axId val="618127568"/>
        <c:axId val="618128352"/>
      </c:barChart>
      <c:catAx>
        <c:axId val="618127568"/>
        <c:scaling>
          <c:orientation val="minMax"/>
        </c:scaling>
        <c:delete val="1"/>
        <c:axPos val="b"/>
        <c:numFmt formatCode="General" sourceLinked="1"/>
        <c:majorTickMark val="none"/>
        <c:minorTickMark val="none"/>
        <c:tickLblPos val="none"/>
        <c:crossAx val="618128352"/>
        <c:crosses val="autoZero"/>
        <c:auto val="0"/>
        <c:lblAlgn val="ctr"/>
        <c:lblOffset val="100"/>
        <c:noMultiLvlLbl val="0"/>
      </c:catAx>
      <c:valAx>
        <c:axId val="618128352"/>
        <c:scaling>
          <c:orientation val="minMax"/>
          <c:min val="0"/>
        </c:scaling>
        <c:delete val="0"/>
        <c:axPos val="l"/>
        <c:numFmt formatCode="General" sourceLinked="1"/>
        <c:majorTickMark val="out"/>
        <c:minorTickMark val="none"/>
        <c:tickLblPos val="nextTo"/>
        <c:spPr>
          <a:noFill/>
          <a:ln w="19050">
            <a:solidFill>
              <a:srgbClr val="363636"/>
            </a:solidFill>
          </a:ln>
          <a:effectLst/>
        </c:spPr>
        <c:txPr>
          <a:bodyPr rot="-60000000" spcFirstLastPara="1" vertOverflow="ellipsis" vert="horz" wrap="square" anchor="ctr" anchorCtr="1"/>
          <a:lstStyle/>
          <a:p>
            <a:pPr>
              <a:defRPr sz="1197" b="0" i="0" u="none" strike="noStrike" kern="1200" baseline="0" smtId="4294967295">
                <a:solidFill>
                  <a:srgbClr val="363636"/>
                </a:solidFill>
                <a:latin typeface="+mn-lt"/>
                <a:ea typeface="+mn-ea"/>
                <a:cs typeface="+mn-cs"/>
              </a:defRPr>
            </a:pPr>
            <a:endParaRPr lang="zh-CN"/>
          </a:p>
        </c:txPr>
        <c:crossAx val="61812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88241159915938E-2"/>
          <c:y val="4.2300451546907446E-2"/>
          <c:w val="0.88177531957626343"/>
          <c:h val="0.87680840492248546"/>
        </c:manualLayout>
      </c:layout>
      <c:barChart>
        <c:barDir val="col"/>
        <c:grouping val="clustered"/>
        <c:varyColors val="0"/>
        <c:ser>
          <c:idx val="0"/>
          <c:order val="0"/>
          <c:tx>
            <c:strRef>
              <c:f>Sheet1!$B$1</c:f>
              <c:strCache>
                <c:ptCount val="1"/>
                <c:pt idx="0">
                  <c:v>bTMB high</c:v>
                </c:pt>
              </c:strCache>
            </c:strRef>
          </c:tx>
          <c:spPr>
            <a:solidFill>
              <a:schemeClr val="accent1"/>
            </a:solidFill>
            <a:ln>
              <a:noFill/>
            </a:ln>
            <a:effectLst/>
          </c:spPr>
          <c:invertIfNegative val="0"/>
          <c:dPt>
            <c:idx val="0"/>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3-17CF-4280-A629-9003DCF9F08E}"/>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17.100000000000001</c:v>
                </c:pt>
                <c:pt idx="1">
                  <c:v>20.399999999999999</c:v>
                </c:pt>
                <c:pt idx="2">
                  <c:v>35.700000000000003</c:v>
                </c:pt>
                <c:pt idx="3">
                  <c:v>47.7</c:v>
                </c:pt>
              </c:numCache>
            </c:numRef>
          </c:val>
          <c:extLst>
            <c:ext xmlns:c16="http://schemas.microsoft.com/office/drawing/2014/chart" uri="{C3380CC4-5D6E-409C-BE32-E72D297353CC}">
              <c16:uniqueId val="{00000000-17CF-4280-A629-9003DCF9F08E}"/>
            </c:ext>
          </c:extLst>
        </c:ser>
        <c:ser>
          <c:idx val="1"/>
          <c:order val="1"/>
          <c:tx>
            <c:strRef>
              <c:f>Sheet1!$C$1</c:f>
              <c:strCache>
                <c:ptCount val="1"/>
                <c:pt idx="0">
                  <c:v>bTMB low</c:v>
                </c:pt>
              </c:strCache>
            </c:strRef>
          </c:tx>
          <c:spPr>
            <a:solidFill>
              <a:schemeClr val="tx1"/>
            </a:solidFill>
            <a:ln>
              <a:noFill/>
            </a:ln>
            <a:effectLst/>
          </c:spPr>
          <c:invertIfNegative val="0"/>
          <c:dPt>
            <c:idx val="0"/>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0-AA66-4757-9C12-4DAB3F0DB5BF}"/>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12.6</c:v>
                </c:pt>
                <c:pt idx="1">
                  <c:v>7.1</c:v>
                </c:pt>
                <c:pt idx="2">
                  <c:v>5.5</c:v>
                </c:pt>
                <c:pt idx="3">
                  <c:v>6</c:v>
                </c:pt>
              </c:numCache>
            </c:numRef>
          </c:val>
          <c:extLst>
            <c:ext xmlns:c16="http://schemas.microsoft.com/office/drawing/2014/chart" uri="{C3380CC4-5D6E-409C-BE32-E72D297353CC}">
              <c16:uniqueId val="{00000001-17CF-4280-A629-9003DCF9F08E}"/>
            </c:ext>
          </c:extLst>
        </c:ser>
        <c:dLbls>
          <c:showLegendKey val="0"/>
          <c:showVal val="0"/>
          <c:showCatName val="0"/>
          <c:showSerName val="0"/>
          <c:showPercent val="0"/>
          <c:showBubbleSize val="0"/>
        </c:dLbls>
        <c:gapWidth val="73"/>
        <c:overlap val="-86"/>
        <c:axId val="636234512"/>
        <c:axId val="530878224"/>
      </c:barChart>
      <c:catAx>
        <c:axId val="636234512"/>
        <c:scaling>
          <c:orientation val="minMax"/>
        </c:scaling>
        <c:delete val="1"/>
        <c:axPos val="b"/>
        <c:numFmt formatCode="General" sourceLinked="1"/>
        <c:majorTickMark val="none"/>
        <c:minorTickMark val="none"/>
        <c:tickLblPos val="none"/>
        <c:crossAx val="530878224"/>
        <c:crosses val="autoZero"/>
        <c:auto val="0"/>
        <c:lblAlgn val="ctr"/>
        <c:lblOffset val="100"/>
        <c:noMultiLvlLbl val="0"/>
      </c:catAx>
      <c:valAx>
        <c:axId val="530878224"/>
        <c:scaling>
          <c:orientation val="minMax"/>
          <c:max val="50"/>
        </c:scaling>
        <c:delete val="0"/>
        <c:axPos val="l"/>
        <c:numFmt formatCode="General" sourceLinked="1"/>
        <c:majorTickMark val="out"/>
        <c:minorTickMark val="none"/>
        <c:tickLblPos val="nextTo"/>
        <c:spPr>
          <a:noFill/>
          <a:ln>
            <a:solidFill>
              <a:srgbClr val="363636"/>
            </a:solidFill>
          </a:ln>
          <a:effectLst/>
        </c:spPr>
        <c:txPr>
          <a:bodyPr rot="-60000000" spcFirstLastPara="1" vertOverflow="ellipsis" vert="horz" wrap="square" anchor="ctr" anchorCtr="1"/>
          <a:lstStyle/>
          <a:p>
            <a:pPr>
              <a:defRPr sz="1197" b="0" i="0" u="none" strike="noStrike" kern="1200" baseline="0" smtId="4294967295">
                <a:solidFill>
                  <a:srgbClr val="363636"/>
                </a:solidFill>
                <a:latin typeface="+mn-lt"/>
                <a:ea typeface="+mn-ea"/>
                <a:cs typeface="+mn-cs"/>
              </a:defRPr>
            </a:pPr>
            <a:endParaRPr lang="zh-CN"/>
          </a:p>
        </c:txPr>
        <c:crossAx val="636234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41169309616094"/>
          <c:y val="0.37062346935272228"/>
          <c:w val="0.80066066980361938"/>
          <c:h val="0.50674068927764881"/>
        </c:manualLayout>
      </c:layout>
      <c:barChart>
        <c:barDir val="col"/>
        <c:grouping val="clustered"/>
        <c:varyColors val="0"/>
        <c:ser>
          <c:idx val="0"/>
          <c:order val="0"/>
          <c:tx>
            <c:strRef>
              <c:f>Sheet1!$B$1</c:f>
              <c:strCache>
                <c:ptCount val="1"/>
                <c:pt idx="0">
                  <c:v>Alectinib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rgbClr val="363636"/>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 年</c:v>
                </c:pt>
                <c:pt idx="1">
                  <c:v>2 年</c:v>
                </c:pt>
                <c:pt idx="2">
                  <c:v>3 年</c:v>
                </c:pt>
                <c:pt idx="3">
                  <c:v>4 年</c:v>
                </c:pt>
              </c:strCache>
            </c:strRef>
          </c:cat>
          <c:val>
            <c:numRef>
              <c:f>Sheet1!$B$2:$B$5</c:f>
              <c:numCache>
                <c:formatCode>General</c:formatCode>
                <c:ptCount val="4"/>
                <c:pt idx="0">
                  <c:v>74.5</c:v>
                </c:pt>
                <c:pt idx="1">
                  <c:v>59.8</c:v>
                </c:pt>
                <c:pt idx="2">
                  <c:v>50.6</c:v>
                </c:pt>
                <c:pt idx="3">
                  <c:v>47.6</c:v>
                </c:pt>
              </c:numCache>
            </c:numRef>
          </c:val>
          <c:extLst>
            <c:ext xmlns:c16="http://schemas.microsoft.com/office/drawing/2014/chart" uri="{C3380CC4-5D6E-409C-BE32-E72D297353CC}">
              <c16:uniqueId val="{00000000-F89B-4183-B885-5FD2E6D62A76}"/>
            </c:ext>
          </c:extLst>
        </c:ser>
        <c:ser>
          <c:idx val="1"/>
          <c:order val="1"/>
          <c:tx>
            <c:strRef>
              <c:f>Sheet1!$C$1</c:f>
              <c:strCache>
                <c:ptCount val="1"/>
                <c:pt idx="0">
                  <c:v>Crizotinib</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C26-4048-A511-6CEB858FA129}"/>
                </c:ext>
              </c:extLst>
            </c:dLbl>
            <c:dLbl>
              <c:idx val="1"/>
              <c:layout>
                <c:manualLayout>
                  <c:x val="1.17184072732925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26-4048-A511-6CEB858FA129}"/>
                </c:ext>
              </c:extLst>
            </c:dLbl>
            <c:dLbl>
              <c:idx val="2"/>
              <c:layout>
                <c:manualLayout>
                  <c:x val="2.2091934457421313E-2"/>
                  <c:y val="-1.098046462787234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26-4048-A511-6CEB858FA129}"/>
                </c:ext>
              </c:extLst>
            </c:dLbl>
            <c:dLbl>
              <c:idx val="3"/>
              <c:delete val="1"/>
              <c:extLst>
                <c:ext xmlns:c15="http://schemas.microsoft.com/office/drawing/2012/chart" uri="{CE6537A1-D6FC-4f65-9D91-7224C49458BB}"/>
                <c:ext xmlns:c16="http://schemas.microsoft.com/office/drawing/2014/chart" uri="{C3380CC4-5D6E-409C-BE32-E72D297353CC}">
                  <c16:uniqueId val="{00000003-0C26-4048-A511-6CEB858FA12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rgbClr val="363636"/>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 年</c:v>
                </c:pt>
                <c:pt idx="1">
                  <c:v>2 年</c:v>
                </c:pt>
                <c:pt idx="2">
                  <c:v>3 年</c:v>
                </c:pt>
                <c:pt idx="3">
                  <c:v>4 年</c:v>
                </c:pt>
              </c:strCache>
            </c:strRef>
          </c:cat>
          <c:val>
            <c:numRef>
              <c:f>Sheet1!$C$2:$C$5</c:f>
              <c:numCache>
                <c:formatCode>General</c:formatCode>
                <c:ptCount val="4"/>
                <c:pt idx="0">
                  <c:v>57.2</c:v>
                </c:pt>
                <c:pt idx="1">
                  <c:v>35.700000000000003</c:v>
                </c:pt>
                <c:pt idx="2">
                  <c:v>20.2</c:v>
                </c:pt>
                <c:pt idx="3">
                  <c:v>0</c:v>
                </c:pt>
              </c:numCache>
            </c:numRef>
          </c:val>
          <c:extLst>
            <c:ext xmlns:c16="http://schemas.microsoft.com/office/drawing/2014/chart" uri="{C3380CC4-5D6E-409C-BE32-E72D297353CC}">
              <c16:uniqueId val="{00000001-F89B-4183-B885-5FD2E6D62A76}"/>
            </c:ext>
          </c:extLst>
        </c:ser>
        <c:dLbls>
          <c:showLegendKey val="0"/>
          <c:showVal val="0"/>
          <c:showCatName val="0"/>
          <c:showSerName val="0"/>
          <c:showPercent val="0"/>
          <c:showBubbleSize val="0"/>
        </c:dLbls>
        <c:gapWidth val="219"/>
        <c:overlap val="-27"/>
        <c:axId val="530875872"/>
        <c:axId val="530876656"/>
      </c:barChart>
      <c:catAx>
        <c:axId val="530875872"/>
        <c:scaling>
          <c:orientation val="minMax"/>
        </c:scaling>
        <c:delete val="0"/>
        <c:axPos val="b"/>
        <c:numFmt formatCode="General" sourceLinked="1"/>
        <c:majorTickMark val="none"/>
        <c:minorTickMark val="none"/>
        <c:tickLblPos val="nextTo"/>
        <c:spPr>
          <a:noFill/>
          <a:ln w="9525" cap="flat" cmpd="sng" algn="ctr">
            <a:solidFill>
              <a:srgbClr val="363636"/>
            </a:solidFill>
            <a:round/>
          </a:ln>
          <a:effectLst/>
        </c:spPr>
        <c:txPr>
          <a:bodyPr rot="-60000000" spcFirstLastPara="1" vertOverflow="ellipsis" vert="horz" wrap="square" anchor="ctr" anchorCtr="1"/>
          <a:lstStyle/>
          <a:p>
            <a:pPr>
              <a:defRPr sz="1000" b="0" i="0" u="none" strike="noStrike" kern="1200" baseline="0" smtId="4294967295">
                <a:solidFill>
                  <a:srgbClr val="363636"/>
                </a:solidFill>
                <a:latin typeface="+mn-lt"/>
                <a:ea typeface="+mn-ea"/>
                <a:cs typeface="+mn-cs"/>
              </a:defRPr>
            </a:pPr>
            <a:endParaRPr lang="zh-CN"/>
          </a:p>
        </c:txPr>
        <c:crossAx val="530876656"/>
        <c:crosses val="autoZero"/>
        <c:auto val="0"/>
        <c:lblAlgn val="ctr"/>
        <c:lblOffset val="100"/>
        <c:noMultiLvlLbl val="0"/>
      </c:catAx>
      <c:valAx>
        <c:axId val="530876656"/>
        <c:scaling>
          <c:orientation val="minMax"/>
          <c:max val="100"/>
        </c:scaling>
        <c:delete val="0"/>
        <c:axPos val="l"/>
        <c:numFmt formatCode="General" sourceLinked="1"/>
        <c:majorTickMark val="out"/>
        <c:minorTickMark val="none"/>
        <c:tickLblPos val="nextTo"/>
        <c:spPr>
          <a:noFill/>
          <a:ln>
            <a:solidFill>
              <a:srgbClr val="363636"/>
            </a:solidFill>
          </a:ln>
          <a:effectLst/>
        </c:spPr>
        <c:txPr>
          <a:bodyPr rot="-60000000" spcFirstLastPara="1" vertOverflow="ellipsis" vert="horz" wrap="square" anchor="ctr" anchorCtr="1"/>
          <a:lstStyle/>
          <a:p>
            <a:pPr>
              <a:defRPr sz="1000" b="0" i="0" u="none" strike="noStrike" kern="1200" baseline="0" smtId="4294967295">
                <a:solidFill>
                  <a:srgbClr val="363636"/>
                </a:solidFill>
                <a:latin typeface="+mn-lt"/>
                <a:ea typeface="+mn-ea"/>
                <a:cs typeface="+mn-cs"/>
              </a:defRPr>
            </a:pPr>
            <a:endParaRPr lang="zh-CN"/>
          </a:p>
        </c:txPr>
        <c:crossAx val="53087587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41169309616094"/>
          <c:y val="0.31072935461997986"/>
          <c:w val="0.82858842611312877"/>
          <c:h val="0.56663483381271362"/>
        </c:manualLayout>
      </c:layout>
      <c:barChart>
        <c:barDir val="col"/>
        <c:grouping val="clustered"/>
        <c:varyColors val="0"/>
        <c:ser>
          <c:idx val="0"/>
          <c:order val="0"/>
          <c:tx>
            <c:strRef>
              <c:f>Sheet1!$B$1</c:f>
              <c:strCache>
                <c:ptCount val="1"/>
                <c:pt idx="0">
                  <c:v>Alectinib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rgbClr val="363636"/>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 年</c:v>
                </c:pt>
                <c:pt idx="1">
                  <c:v>2 年</c:v>
                </c:pt>
                <c:pt idx="2">
                  <c:v>3 年</c:v>
                </c:pt>
                <c:pt idx="3">
                  <c:v>4 年</c:v>
                </c:pt>
              </c:strCache>
            </c:strRef>
          </c:cat>
          <c:val>
            <c:numRef>
              <c:f>Sheet1!$B$2:$B$5</c:f>
              <c:numCache>
                <c:formatCode>General</c:formatCode>
                <c:ptCount val="4"/>
                <c:pt idx="0">
                  <c:v>58.5</c:v>
                </c:pt>
                <c:pt idx="1">
                  <c:v>52</c:v>
                </c:pt>
                <c:pt idx="2">
                  <c:v>40.5</c:v>
                </c:pt>
                <c:pt idx="3">
                  <c:v>38</c:v>
                </c:pt>
              </c:numCache>
            </c:numRef>
          </c:val>
          <c:extLst>
            <c:ext xmlns:c16="http://schemas.microsoft.com/office/drawing/2014/chart" uri="{C3380CC4-5D6E-409C-BE32-E72D297353CC}">
              <c16:uniqueId val="{00000000-F89B-4183-B885-5FD2E6D62A76}"/>
            </c:ext>
          </c:extLst>
        </c:ser>
        <c:ser>
          <c:idx val="1"/>
          <c:order val="1"/>
          <c:tx>
            <c:strRef>
              <c:f>Sheet1!$C$1</c:f>
              <c:strCache>
                <c:ptCount val="1"/>
                <c:pt idx="0">
                  <c:v>Crizotinib</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8B8-4FBA-BB52-9F6BB1E39AD2}"/>
                </c:ext>
              </c:extLst>
            </c:dLbl>
            <c:dLbl>
              <c:idx val="1"/>
              <c:layout>
                <c:manualLayout>
                  <c:x val="-4.5630757813341921E-4"/>
                  <c:y val="-1.098046462787234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B8-4FBA-BB52-9F6BB1E39AD2}"/>
                </c:ext>
              </c:extLst>
            </c:dLbl>
            <c:dLbl>
              <c:idx val="2"/>
              <c:layout>
                <c:manualLayout>
                  <c:x val="5.859203636646273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B8-4FBA-BB52-9F6BB1E39AD2}"/>
                </c:ext>
              </c:extLst>
            </c:dLbl>
            <c:dLbl>
              <c:idx val="3"/>
              <c:delete val="1"/>
              <c:extLst>
                <c:ext xmlns:c15="http://schemas.microsoft.com/office/drawing/2012/chart" uri="{CE6537A1-D6FC-4f65-9D91-7224C49458BB}"/>
                <c:ext xmlns:c16="http://schemas.microsoft.com/office/drawing/2014/chart" uri="{C3380CC4-5D6E-409C-BE32-E72D297353CC}">
                  <c16:uniqueId val="{00000003-D8B8-4FBA-BB52-9F6BB1E39AD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rgbClr val="363636"/>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 年</c:v>
                </c:pt>
                <c:pt idx="1">
                  <c:v>2 年</c:v>
                </c:pt>
                <c:pt idx="2">
                  <c:v>3 年</c:v>
                </c:pt>
                <c:pt idx="3">
                  <c:v>4 年</c:v>
                </c:pt>
              </c:strCache>
            </c:strRef>
          </c:cat>
          <c:val>
            <c:numRef>
              <c:f>Sheet1!$C$2:$C$5</c:f>
              <c:numCache>
                <c:formatCode>General</c:formatCode>
                <c:ptCount val="4"/>
                <c:pt idx="0">
                  <c:v>32.5</c:v>
                </c:pt>
                <c:pt idx="1">
                  <c:v>6.3</c:v>
                </c:pt>
                <c:pt idx="2">
                  <c:v>2.1</c:v>
                </c:pt>
                <c:pt idx="3">
                  <c:v>0</c:v>
                </c:pt>
              </c:numCache>
            </c:numRef>
          </c:val>
          <c:extLst>
            <c:ext xmlns:c16="http://schemas.microsoft.com/office/drawing/2014/chart" uri="{C3380CC4-5D6E-409C-BE32-E72D297353CC}">
              <c16:uniqueId val="{00000001-F89B-4183-B885-5FD2E6D62A76}"/>
            </c:ext>
          </c:extLst>
        </c:ser>
        <c:dLbls>
          <c:showLegendKey val="0"/>
          <c:showVal val="0"/>
          <c:showCatName val="0"/>
          <c:showSerName val="0"/>
          <c:showPercent val="0"/>
          <c:showBubbleSize val="0"/>
        </c:dLbls>
        <c:gapWidth val="219"/>
        <c:overlap val="-27"/>
        <c:axId val="530877048"/>
        <c:axId val="530878616"/>
      </c:barChart>
      <c:catAx>
        <c:axId val="530877048"/>
        <c:scaling>
          <c:orientation val="minMax"/>
        </c:scaling>
        <c:delete val="0"/>
        <c:axPos val="b"/>
        <c:numFmt formatCode="General" sourceLinked="1"/>
        <c:majorTickMark val="none"/>
        <c:minorTickMark val="none"/>
        <c:tickLblPos val="nextTo"/>
        <c:spPr>
          <a:noFill/>
          <a:ln w="9525" cap="flat" cmpd="sng" algn="ctr">
            <a:solidFill>
              <a:srgbClr val="363636"/>
            </a:solidFill>
            <a:round/>
          </a:ln>
          <a:effectLst/>
        </c:spPr>
        <c:txPr>
          <a:bodyPr rot="-60000000" spcFirstLastPara="1" vertOverflow="ellipsis" vert="horz" wrap="square" anchor="ctr" anchorCtr="1"/>
          <a:lstStyle/>
          <a:p>
            <a:pPr>
              <a:defRPr sz="1000" b="0" i="0" u="none" strike="noStrike" kern="1200" baseline="0" smtId="4294967295">
                <a:solidFill>
                  <a:srgbClr val="363636"/>
                </a:solidFill>
                <a:latin typeface="+mn-lt"/>
                <a:ea typeface="+mn-ea"/>
                <a:cs typeface="+mn-cs"/>
              </a:defRPr>
            </a:pPr>
            <a:endParaRPr lang="zh-CN"/>
          </a:p>
        </c:txPr>
        <c:crossAx val="530878616"/>
        <c:crosses val="autoZero"/>
        <c:auto val="0"/>
        <c:lblAlgn val="ctr"/>
        <c:lblOffset val="100"/>
        <c:noMultiLvlLbl val="0"/>
      </c:catAx>
      <c:valAx>
        <c:axId val="530878616"/>
        <c:scaling>
          <c:orientation val="minMax"/>
          <c:max val="100"/>
        </c:scaling>
        <c:delete val="0"/>
        <c:axPos val="l"/>
        <c:numFmt formatCode="General" sourceLinked="1"/>
        <c:majorTickMark val="out"/>
        <c:minorTickMark val="none"/>
        <c:tickLblPos val="nextTo"/>
        <c:spPr>
          <a:noFill/>
          <a:ln>
            <a:solidFill>
              <a:srgbClr val="363636"/>
            </a:solidFill>
          </a:ln>
          <a:effectLst/>
        </c:spPr>
        <c:txPr>
          <a:bodyPr rot="-60000000" spcFirstLastPara="1" vertOverflow="ellipsis" vert="horz" wrap="square" anchor="ctr" anchorCtr="1"/>
          <a:lstStyle/>
          <a:p>
            <a:pPr>
              <a:defRPr sz="1000" b="0" i="0" u="none" strike="noStrike" kern="1200" baseline="0" smtId="4294967295">
                <a:solidFill>
                  <a:srgbClr val="363636"/>
                </a:solidFill>
                <a:latin typeface="+mn-lt"/>
                <a:ea typeface="+mn-ea"/>
                <a:cs typeface="+mn-cs"/>
              </a:defRPr>
            </a:pPr>
            <a:endParaRPr lang="zh-CN"/>
          </a:p>
        </c:txPr>
        <c:crossAx val="53087704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accent1"/>
              </a:solidFill>
            </a:ln>
            <a:effectLst/>
          </c:spPr>
          <c:invertIfNegative val="0"/>
          <c:cat>
            <c:strRef>
              <c:f>Sheet1!$A$2:$A$5</c:f>
              <c:strCache>
                <c:ptCount val="4"/>
                <c:pt idx="0">
                  <c:v>CR</c:v>
                </c:pt>
                <c:pt idx="1">
                  <c:v>CR/PR</c:v>
                </c:pt>
                <c:pt idx="2">
                  <c:v>SD</c:v>
                </c:pt>
                <c:pt idx="3">
                  <c:v>PD</c:v>
                </c:pt>
              </c:strCache>
            </c:strRef>
          </c:cat>
          <c:val>
            <c:numRef>
              <c:f>Sheet1!$B$2:$B$5</c:f>
              <c:numCache>
                <c:formatCode>General</c:formatCode>
                <c:ptCount val="4"/>
                <c:pt idx="0">
                  <c:v>3.5</c:v>
                </c:pt>
                <c:pt idx="1">
                  <c:v>60.2</c:v>
                </c:pt>
                <c:pt idx="2">
                  <c:v>20.9</c:v>
                </c:pt>
                <c:pt idx="3">
                  <c:v>10.9</c:v>
                </c:pt>
              </c:numCache>
            </c:numRef>
          </c:val>
          <c:extLst>
            <c:ext xmlns:c16="http://schemas.microsoft.com/office/drawing/2014/chart" uri="{C3380CC4-5D6E-409C-BE32-E72D297353CC}">
              <c16:uniqueId val="{00000000-71F1-41FA-9FC3-B02C189B36D1}"/>
            </c:ext>
          </c:extLst>
        </c:ser>
        <c:ser>
          <c:idx val="1"/>
          <c:order val="1"/>
          <c:tx>
            <c:strRef>
              <c:f>Sheet1!$C$1</c:f>
              <c:strCache>
                <c:ptCount val="1"/>
                <c:pt idx="0">
                  <c:v>Series 2</c:v>
                </c:pt>
              </c:strCache>
            </c:strRef>
          </c:tx>
          <c:spPr>
            <a:solidFill>
              <a:schemeClr val="accent2"/>
            </a:solidFill>
            <a:ln>
              <a:solidFill>
                <a:schemeClr val="accent2"/>
              </a:solidFill>
            </a:ln>
            <a:effectLst/>
          </c:spPr>
          <c:invertIfNegative val="0"/>
          <c:cat>
            <c:strRef>
              <c:f>Sheet1!$A$2:$A$5</c:f>
              <c:strCache>
                <c:ptCount val="4"/>
                <c:pt idx="0">
                  <c:v>CR</c:v>
                </c:pt>
                <c:pt idx="1">
                  <c:v>CR/PR</c:v>
                </c:pt>
                <c:pt idx="2">
                  <c:v>SD</c:v>
                </c:pt>
                <c:pt idx="3">
                  <c:v>PD</c:v>
                </c:pt>
              </c:strCache>
            </c:strRef>
          </c:cat>
          <c:val>
            <c:numRef>
              <c:f>Sheet1!$C$2:$C$5</c:f>
              <c:numCache>
                <c:formatCode>General</c:formatCode>
                <c:ptCount val="4"/>
                <c:pt idx="0">
                  <c:v>1</c:v>
                </c:pt>
                <c:pt idx="1">
                  <c:v>64.400000000000006</c:v>
                </c:pt>
                <c:pt idx="2">
                  <c:v>21.3</c:v>
                </c:pt>
                <c:pt idx="3">
                  <c:v>6.9</c:v>
                </c:pt>
              </c:numCache>
            </c:numRef>
          </c:val>
          <c:extLst>
            <c:ext xmlns:c16="http://schemas.microsoft.com/office/drawing/2014/chart" uri="{C3380CC4-5D6E-409C-BE32-E72D297353CC}">
              <c16:uniqueId val="{00000001-71F1-41FA-9FC3-B02C189B36D1}"/>
            </c:ext>
          </c:extLst>
        </c:ser>
        <c:dLbls>
          <c:showLegendKey val="0"/>
          <c:showVal val="0"/>
          <c:showCatName val="0"/>
          <c:showSerName val="0"/>
          <c:showPercent val="0"/>
          <c:showBubbleSize val="0"/>
        </c:dLbls>
        <c:gapWidth val="219"/>
        <c:overlap val="-27"/>
        <c:axId val="759313608"/>
        <c:axId val="759314000"/>
      </c:barChart>
      <c:catAx>
        <c:axId val="759313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rgbClr val="4D4D4D"/>
                </a:solidFill>
                <a:latin typeface="+mn-lt"/>
                <a:ea typeface="+mn-ea"/>
                <a:cs typeface="+mn-cs"/>
              </a:defRPr>
            </a:pPr>
            <a:endParaRPr lang="zh-CN"/>
          </a:p>
        </c:txPr>
        <c:crossAx val="759314000"/>
        <c:crosses val="autoZero"/>
        <c:auto val="0"/>
        <c:lblAlgn val="ctr"/>
        <c:lblOffset val="100"/>
        <c:noMultiLvlLbl val="0"/>
      </c:catAx>
      <c:valAx>
        <c:axId val="759314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rgbClr val="4D4D4D"/>
                </a:solidFill>
                <a:latin typeface="+mn-lt"/>
                <a:ea typeface="+mn-ea"/>
                <a:cs typeface="+mn-cs"/>
              </a:defRPr>
            </a:pPr>
            <a:endParaRPr lang="zh-CN"/>
          </a:p>
        </c:txPr>
        <c:crossAx val="759313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0.17248</cdr:x>
      <cdr:y>0.91946</cdr:y>
    </cdr:from>
    <cdr:to>
      <cdr:x>0.88634</cdr:x>
      <cdr:y>0.91946</cdr:y>
    </cdr:to>
    <cdr:cxnSp macro="">
      <cdr:nvCxnSpPr>
        <cdr:cNvPr id="3" name="Straight Connector 2">
          <a:extLst xmlns:a="http://schemas.openxmlformats.org/drawingml/2006/main">
            <a:ext uri="{FF2B5EF4-FFF2-40B4-BE49-F238E27FC236}">
              <a16:creationId xmlns:a16="http://schemas.microsoft.com/office/drawing/2014/main" id="{1D0DFC9B-18CE-423E-AC65-79ACC38D093D}"/>
            </a:ext>
          </a:extLst>
        </cdr:cNvPr>
        <cdr:cNvCxnSpPr/>
      </cdr:nvCxnSpPr>
      <cdr:spPr>
        <a:xfrm xmlns:a="http://schemas.openxmlformats.org/drawingml/2006/main">
          <a:off x="453136" y="1728216"/>
          <a:ext cx="1875409" cy="0"/>
        </a:xfrm>
        <a:prstGeom xmlns:a="http://schemas.openxmlformats.org/drawingml/2006/main" prst="line">
          <a:avLst/>
        </a:prstGeom>
        <a:ln xmlns:a="http://schemas.openxmlformats.org/drawingml/2006/main" w="19050">
          <a:solidFill>
            <a:srgbClr val="36363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0.17248</cdr:x>
      <cdr:y>0.91946</cdr:y>
    </cdr:from>
    <cdr:to>
      <cdr:x>0.88634</cdr:x>
      <cdr:y>0.91946</cdr:y>
    </cdr:to>
    <cdr:cxnSp macro="">
      <cdr:nvCxnSpPr>
        <cdr:cNvPr id="3" name="Straight Connector 2">
          <a:extLst xmlns:a="http://schemas.openxmlformats.org/drawingml/2006/main">
            <a:ext uri="{FF2B5EF4-FFF2-40B4-BE49-F238E27FC236}">
              <a16:creationId xmlns:a16="http://schemas.microsoft.com/office/drawing/2014/main" id="{1D0DFC9B-18CE-423E-AC65-79ACC38D093D}"/>
            </a:ext>
          </a:extLst>
        </cdr:cNvPr>
        <cdr:cNvCxnSpPr/>
      </cdr:nvCxnSpPr>
      <cdr:spPr>
        <a:xfrm xmlns:a="http://schemas.openxmlformats.org/drawingml/2006/main">
          <a:off x="453136" y="1728216"/>
          <a:ext cx="1875409" cy="0"/>
        </a:xfrm>
        <a:prstGeom xmlns:a="http://schemas.openxmlformats.org/drawingml/2006/main" prst="line">
          <a:avLst/>
        </a:prstGeom>
        <a:ln xmlns:a="http://schemas.openxmlformats.org/drawingml/2006/main" w="19050">
          <a:solidFill>
            <a:srgbClr val="36363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0.76476</cdr:x>
      <cdr:y>0.67929</cdr:y>
    </cdr:from>
    <cdr:to>
      <cdr:x>0.91366</cdr:x>
      <cdr:y>0.76059</cdr:y>
    </cdr:to>
    <cdr:sp macro="" textlink="">
      <cdr:nvSpPr>
        <cdr:cNvPr id="2" name="TextBox 182">
          <a:extLst xmlns:a="http://schemas.openxmlformats.org/drawingml/2006/main">
            <a:ext uri="{FF2B5EF4-FFF2-40B4-BE49-F238E27FC236}">
              <a16:creationId xmlns:a16="http://schemas.microsoft.com/office/drawing/2014/main" id="{BD782EC7-B2E1-4E7C-A8F0-F4F069BB6F2B}"/>
            </a:ext>
          </a:extLst>
        </cdr:cNvPr>
        <cdr:cNvSpPr txBox="1"/>
      </cdr:nvSpPr>
      <cdr:spPr>
        <a:xfrm xmlns:a="http://schemas.openxmlformats.org/drawingml/2006/main">
          <a:off x="13082949" y="5385364"/>
          <a:ext cx="545883" cy="24408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xmlns:a="http://schemas.openxmlformats.org/drawingml/2006/main">
          <a:r>
            <a:rPr lang="zh-CN" sz="1000" b="0" i="0" strike="noStrike" cap="none" spc="0" baseline="0">
              <a:solidFill>
                <a:srgbClr val="2894FF"/>
              </a:solidFill>
              <a:effectLst/>
              <a:latin typeface="SimSun"/>
              <a:ea typeface="SimSun"/>
              <a:cs typeface="SimSun"/>
            </a:rPr>
            <a:t>10.9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09/03/2022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3/9/2022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AEF7C2-21B3-437D-9708-1569AD363FD6}" type="slidenum">
              <a:rPr lang="en-US" smtClean="0"/>
              <a:pPr/>
              <a:t>74</a:t>
            </a:fld>
            <a:endParaRPr lang="en-US"/>
          </a:p>
        </p:txBody>
      </p:sp>
    </p:spTree>
    <p:extLst>
      <p:ext uri="{BB962C8B-B14F-4D97-AF65-F5344CB8AC3E}">
        <p14:creationId xmlns:p14="http://schemas.microsoft.com/office/powerpoint/2010/main" val="25434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573866"/>
            <a:ext cx="8686800" cy="1798638"/>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228600" y="4486807"/>
            <a:ext cx="8686800" cy="1416050"/>
          </a:xfrm>
        </p:spPr>
        <p:txBody>
          <a:bodyPr/>
          <a:lstStyle>
            <a:lvl1pPr marL="0" indent="0">
              <a:buFontTx/>
              <a:buNone/>
              <a:defRPr/>
            </a:lvl1pPr>
          </a:lstStyle>
          <a:p>
            <a:pPr lvl="0"/>
            <a:r>
              <a:rPr lang="en-GB" noProof="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3294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573866"/>
            <a:ext cx="8686800" cy="1798638"/>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228600" y="4486807"/>
            <a:ext cx="8686800" cy="1416050"/>
          </a:xfrm>
        </p:spPr>
        <p:txBody>
          <a:bodyPr/>
          <a:lstStyle>
            <a:lvl1pPr marL="0" indent="0">
              <a:buFontTx/>
              <a:buNone/>
              <a:defRPr/>
            </a:lvl1pPr>
          </a:lstStyle>
          <a:p>
            <a:pPr lvl="0"/>
            <a:r>
              <a:rPr lang="en-GB" noProof="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6951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3" name="Picture 2" descr="A view of a city and some water&#10;&#10;Description automatically generated">
            <a:extLst>
              <a:ext uri="{FF2B5EF4-FFF2-40B4-BE49-F238E27FC236}">
                <a16:creationId xmlns:a16="http://schemas.microsoft.com/office/drawing/2014/main" id="{6E8212F0-6298-44E8-AE21-A8E5C117D1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7036" r="3937"/>
          <a:stretch>
            <a:fillRect/>
          </a:stretch>
        </p:blipFill>
        <p:spPr>
          <a:xfrm>
            <a:off x="-1" y="1210150"/>
            <a:ext cx="9144001" cy="4801183"/>
          </a:xfrm>
          <a:prstGeom prst="rect">
            <a:avLst/>
          </a:prstGeom>
        </p:spPr>
      </p:pic>
      <p:pic>
        <p:nvPicPr>
          <p:cNvPr id="7" name="Picture 6" descr="LILLY_LOGO.jpg"/>
          <p:cNvPicPr>
            <a:picLocks noChangeAspect="1"/>
          </p:cNvPicPr>
          <p:nvPr userDrawn="1"/>
        </p:nvPicPr>
        <p:blipFill>
          <a:blip r:embed="rId3" cstate="print"/>
          <a:stretch>
            <a:fillRect/>
          </a:stretch>
        </p:blipFill>
        <p:spPr>
          <a:xfrm>
            <a:off x="8107840" y="6330313"/>
            <a:ext cx="633977" cy="345152"/>
          </a:xfrm>
          <a:prstGeom prst="rect">
            <a:avLst/>
          </a:prstGeom>
        </p:spPr>
      </p:pic>
      <p:sp>
        <p:nvSpPr>
          <p:cNvPr id="8" name="Subtitle 2"/>
          <p:cNvSpPr txBox="1"/>
          <p:nvPr userDrawn="1"/>
        </p:nvSpPr>
        <p:spPr>
          <a:xfrm>
            <a:off x="838200"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000" b="1" i="0" strike="noStrike" cap="none" spc="0" baseline="0">
                <a:solidFill>
                  <a:srgbClr val="363636"/>
                </a:solidFill>
                <a:effectLst/>
                <a:latin typeface="SimSun"/>
                <a:ea typeface="SimSun"/>
                <a:cs typeface="SimSun"/>
              </a:rPr>
              <a:t>礼来公司资助。</a:t>
            </a:r>
          </a:p>
          <a:p>
            <a:pPr algn="r">
              <a:spcBef>
                <a:spcPct val="20000"/>
              </a:spcBef>
              <a:buFont typeface="Arial"/>
              <a:buNone/>
              <a:defRPr/>
            </a:pPr>
            <a:r>
              <a:rPr lang="zh-CN" sz="1000" b="0" i="0" strike="noStrike" cap="none" spc="0" baseline="0">
                <a:solidFill>
                  <a:srgbClr val="363636"/>
                </a:solidFill>
                <a:effectLst/>
                <a:latin typeface="SimSun"/>
                <a:ea typeface="SimSun"/>
                <a:cs typeface="SimSun"/>
              </a:rPr>
              <a:t> 礼来公司未影响本次发布的内容</a:t>
            </a:r>
          </a:p>
        </p:txBody>
      </p:sp>
      <p:pic>
        <p:nvPicPr>
          <p:cNvPr id="9" name="Picture 8" descr="Picture 1.png"/>
          <p:cNvPicPr>
            <a:picLocks noChangeAspect="1"/>
          </p:cNvPicPr>
          <p:nvPr userDrawn="1"/>
        </p:nvPicPr>
        <p:blipFill>
          <a:blip r:embed="rId4" cstate="print"/>
          <a:stretch>
            <a:fillRect/>
          </a:stretch>
        </p:blipFill>
        <p:spPr>
          <a:xfrm>
            <a:off x="176796" y="146928"/>
            <a:ext cx="1483008" cy="1004618"/>
          </a:xfrm>
          <a:prstGeom prst="rect">
            <a:avLst/>
          </a:prstGeom>
        </p:spPr>
      </p:pic>
      <p:sp>
        <p:nvSpPr>
          <p:cNvPr id="10" name="Subtitle 2"/>
          <p:cNvSpPr txBox="1"/>
          <p:nvPr userDrawn="1"/>
        </p:nvSpPr>
        <p:spPr>
          <a:xfrm>
            <a:off x="1868796" y="366474"/>
            <a:ext cx="3493104" cy="532364"/>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zh-CN" sz="1200" b="0" i="0" strike="noStrike" cap="none" spc="0" baseline="0">
                <a:solidFill>
                  <a:srgbClr val="3F5075"/>
                </a:solidFill>
                <a:effectLst/>
                <a:latin typeface="SimSun"/>
                <a:ea typeface="SimSun"/>
                <a:cs typeface="SimSun"/>
              </a:rPr>
              <a:t>联合欧洲胸部肿瘤学平台制定</a:t>
            </a:r>
            <a:br>
              <a:rPr sz="1200"/>
            </a:br>
            <a:endParaRPr sz="1200"/>
          </a:p>
        </p:txBody>
      </p:sp>
      <p:cxnSp>
        <p:nvCxnSpPr>
          <p:cNvPr id="11" name="Straight Connector 10"/>
          <p:cNvCxnSpPr/>
          <p:nvPr userDrawn="1"/>
        </p:nvCxnSpPr>
        <p:spPr>
          <a:xfrm rot="5400000" flipH="1" flipV="1">
            <a:off x="1368500" y="647586"/>
            <a:ext cx="841556" cy="1588"/>
          </a:xfrm>
          <a:prstGeom prst="line">
            <a:avLst/>
          </a:prstGeom>
          <a:noFill/>
          <a:ln w="6350" cap="flat" cmpd="sng" algn="ctr">
            <a:solidFill>
              <a:srgbClr val="3F5075"/>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8449811A-FB50-4469-B366-2B209A788211}"/>
              </a:ext>
            </a:extLst>
          </p:cNvPr>
          <p:cNvSpPr/>
          <p:nvPr userDrawn="1"/>
        </p:nvSpPr>
        <p:spPr>
          <a:xfrm>
            <a:off x="6172200" y="4997824"/>
            <a:ext cx="2971800" cy="72825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 name="Rectangle 13">
            <a:extLst>
              <a:ext uri="{FF2B5EF4-FFF2-40B4-BE49-F238E27FC236}">
                <a16:creationId xmlns:a16="http://schemas.microsoft.com/office/drawing/2014/main" id="{683FA2B5-8A04-4D68-A21D-DABE82BF97DC}"/>
              </a:ext>
            </a:extLst>
          </p:cNvPr>
          <p:cNvSpPr/>
          <p:nvPr userDrawn="1"/>
        </p:nvSpPr>
        <p:spPr>
          <a:xfrm>
            <a:off x="5853793" y="4962891"/>
            <a:ext cx="3232585" cy="72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6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2019 年 9 月 27 日 – 10 月 1 日</a:t>
            </a:r>
            <a:br>
              <a:rPr sz="1600" dirty="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西班牙巴塞罗那</a:t>
            </a:r>
          </a:p>
        </p:txBody>
      </p:sp>
      <p:sp>
        <p:nvSpPr>
          <p:cNvPr id="15" name="Rectangle 14">
            <a:extLst>
              <a:ext uri="{FF2B5EF4-FFF2-40B4-BE49-F238E27FC236}">
                <a16:creationId xmlns:a16="http://schemas.microsoft.com/office/drawing/2014/main" id="{46836C6D-8DAC-434A-B5C6-BA67E14116A7}"/>
              </a:ext>
            </a:extLst>
          </p:cNvPr>
          <p:cNvSpPr/>
          <p:nvPr userDrawn="1"/>
        </p:nvSpPr>
        <p:spPr>
          <a:xfrm>
            <a:off x="222668" y="1285371"/>
            <a:ext cx="8698665" cy="640720"/>
          </a:xfrm>
          <a:prstGeom prst="rect">
            <a:avLst/>
          </a:prstGeom>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3600" b="1" i="0" strike="noStrike" cap="none" spc="0" baseline="0" dirty="0">
                <a:solidFill>
                  <a:srgbClr val="FFFFFF"/>
                </a:solidFill>
                <a:effectLst>
                  <a:outerShdw blurRad="38100" dist="38100" dir="2700000" algn="tl">
                    <a:srgbClr val="000000">
                      <a:alpha val="43137"/>
                    </a:srgbClr>
                  </a:outerShdw>
                </a:effectLst>
                <a:latin typeface="Arial" panose="020B0604020202020204" pitchFamily="34" charset="0"/>
                <a:ea typeface="SimSun"/>
                <a:cs typeface="Arial" panose="020B0604020202020204" pitchFamily="34" charset="0"/>
              </a:rPr>
              <a:t>ESMO 2019 大会</a:t>
            </a:r>
          </a:p>
        </p:txBody>
      </p:sp>
    </p:spTree>
    <p:extLst>
      <p:ext uri="{BB962C8B-B14F-4D97-AF65-F5344CB8AC3E}">
        <p14:creationId xmlns:p14="http://schemas.microsoft.com/office/powerpoint/2010/main" val="1063496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descr="LILLY_LOGO.jpg"/>
          <p:cNvPicPr>
            <a:picLocks noChangeAspect="1"/>
          </p:cNvPicPr>
          <p:nvPr userDrawn="1"/>
        </p:nvPicPr>
        <p:blipFill>
          <a:blip r:embed="rId2" cstate="print"/>
          <a:stretch>
            <a:fillRect/>
          </a:stretch>
        </p:blipFill>
        <p:spPr>
          <a:xfrm>
            <a:off x="8107840" y="6330313"/>
            <a:ext cx="633977" cy="345152"/>
          </a:xfrm>
          <a:prstGeom prst="rect">
            <a:avLst/>
          </a:prstGeom>
        </p:spPr>
      </p:pic>
      <p:sp>
        <p:nvSpPr>
          <p:cNvPr id="8" name="Subtitle 2"/>
          <p:cNvSpPr txBox="1"/>
          <p:nvPr userDrawn="1"/>
        </p:nvSpPr>
        <p:spPr>
          <a:xfrm>
            <a:off x="838200"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000" b="1" i="0" strike="noStrike" cap="none" spc="0" baseline="0">
                <a:solidFill>
                  <a:srgbClr val="363636"/>
                </a:solidFill>
                <a:effectLst/>
                <a:latin typeface="SimSun"/>
                <a:ea typeface="SimSun"/>
                <a:cs typeface="SimSun"/>
              </a:rPr>
              <a:t>礼来公司资助。</a:t>
            </a:r>
          </a:p>
          <a:p>
            <a:pPr algn="r">
              <a:spcBef>
                <a:spcPct val="20000"/>
              </a:spcBef>
              <a:buFont typeface="Arial"/>
              <a:buNone/>
              <a:defRPr/>
            </a:pPr>
            <a:r>
              <a:rPr lang="zh-CN" sz="1000" b="0" i="0" strike="noStrike" cap="none" spc="0" baseline="0">
                <a:solidFill>
                  <a:srgbClr val="363636"/>
                </a:solidFill>
                <a:effectLst/>
                <a:latin typeface="SimSun"/>
                <a:ea typeface="SimSun"/>
                <a:cs typeface="SimSun"/>
              </a:rPr>
              <a:t> 礼来公司未影响本次发布的内容</a:t>
            </a:r>
          </a:p>
        </p:txBody>
      </p:sp>
    </p:spTree>
    <p:extLst>
      <p:ext uri="{BB962C8B-B14F-4D97-AF65-F5344CB8AC3E}">
        <p14:creationId xmlns:p14="http://schemas.microsoft.com/office/powerpoint/2010/main" val="29522526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600"/>
              </a:spcAft>
              <a:defRPr/>
            </a:lvl1pPr>
            <a:lvl2pPr>
              <a:spcBef>
                <a:spcPct val="0"/>
              </a:spcBef>
              <a:spcAft>
                <a:spcPts val="600"/>
              </a:spcAft>
              <a:defRPr/>
            </a:lvl2pPr>
            <a:lvl3pPr>
              <a:spcBef>
                <a:spcPct val="0"/>
              </a:spcBef>
              <a:spcAft>
                <a:spcPts val="600"/>
              </a:spcAft>
              <a:defRPr/>
            </a:lvl3pPr>
            <a:lvl4pPr>
              <a:spcBef>
                <a:spcPct val="0"/>
              </a:spcBef>
              <a:spcAft>
                <a:spcPts val="600"/>
              </a:spcAft>
              <a:defRPr/>
            </a:lvl4pPr>
            <a:lvl5pPr>
              <a:spcBef>
                <a:spcPct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726689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6374166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547024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228600" y="228600"/>
            <a:ext cx="8686800" cy="939801"/>
          </a:xfrm>
        </p:spPr>
        <p:txBody>
          <a:bodyPr/>
          <a:lstStyle/>
          <a:p>
            <a:r>
              <a:rPr lang="en-US"/>
              <a:t>Click to edit Master title style</a:t>
            </a:r>
            <a:endParaRPr lang="en-GB"/>
          </a:p>
        </p:txBody>
      </p:sp>
    </p:spTree>
    <p:extLst>
      <p:ext uri="{BB962C8B-B14F-4D97-AF65-F5344CB8AC3E}">
        <p14:creationId xmlns:p14="http://schemas.microsoft.com/office/powerpoint/2010/main" val="31012402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06831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8345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573866"/>
            <a:ext cx="8686800" cy="1798638"/>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228600" y="4486807"/>
            <a:ext cx="8686800" cy="1416050"/>
          </a:xfrm>
        </p:spPr>
        <p:txBody>
          <a:bodyPr/>
          <a:lstStyle>
            <a:lvl1pPr marL="0" indent="0">
              <a:buFontTx/>
              <a:buNone/>
              <a:defRPr/>
            </a:lvl1pPr>
          </a:lstStyle>
          <a:p>
            <a:pPr lvl="0"/>
            <a:r>
              <a:rPr lang="en-GB" noProof="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5638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descr="LILLY_LOGO.jpg"/>
          <p:cNvPicPr>
            <a:picLocks noChangeAspect="1"/>
          </p:cNvPicPr>
          <p:nvPr userDrawn="1"/>
        </p:nvPicPr>
        <p:blipFill>
          <a:blip r:embed="rId2" cstate="print"/>
          <a:stretch>
            <a:fillRect/>
          </a:stretch>
        </p:blipFill>
        <p:spPr>
          <a:xfrm>
            <a:off x="8107840" y="6330313"/>
            <a:ext cx="633977" cy="345152"/>
          </a:xfrm>
          <a:prstGeom prst="rect">
            <a:avLst/>
          </a:prstGeom>
        </p:spPr>
      </p:pic>
      <p:sp>
        <p:nvSpPr>
          <p:cNvPr id="8" name="Subtitle 2"/>
          <p:cNvSpPr txBox="1"/>
          <p:nvPr userDrawn="1"/>
        </p:nvSpPr>
        <p:spPr>
          <a:xfrm>
            <a:off x="838200"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000" b="1" i="0" strike="noStrike" cap="none" spc="0" baseline="0">
                <a:solidFill>
                  <a:srgbClr val="363636"/>
                </a:solidFill>
                <a:effectLst/>
                <a:latin typeface="SimSun"/>
                <a:ea typeface="SimSun"/>
                <a:cs typeface="SimSun"/>
              </a:rPr>
              <a:t>礼来公司资助。</a:t>
            </a:r>
          </a:p>
          <a:p>
            <a:pPr algn="r">
              <a:spcBef>
                <a:spcPct val="20000"/>
              </a:spcBef>
              <a:buFont typeface="Arial"/>
              <a:buNone/>
              <a:defRPr/>
            </a:pPr>
            <a:r>
              <a:rPr lang="zh-CN" sz="1000" b="0" i="0" strike="noStrike" cap="none" spc="0" baseline="0">
                <a:solidFill>
                  <a:srgbClr val="363636"/>
                </a:solidFill>
                <a:effectLst/>
                <a:latin typeface="SimSun"/>
                <a:ea typeface="SimSun"/>
                <a:cs typeface="SimSun"/>
              </a:rPr>
              <a:t> 礼来公司未影响本次发布的内容</a:t>
            </a:r>
          </a:p>
        </p:txBody>
      </p:sp>
    </p:spTree>
    <p:extLst>
      <p:ext uri="{BB962C8B-B14F-4D97-AF65-F5344CB8AC3E}">
        <p14:creationId xmlns:p14="http://schemas.microsoft.com/office/powerpoint/2010/main" val="214478504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600"/>
              </a:spcAft>
              <a:defRPr/>
            </a:lvl1pPr>
            <a:lvl2pPr>
              <a:spcBef>
                <a:spcPct val="0"/>
              </a:spcBef>
              <a:spcAft>
                <a:spcPts val="600"/>
              </a:spcAft>
              <a:defRPr/>
            </a:lvl2pPr>
            <a:lvl3pPr>
              <a:spcBef>
                <a:spcPct val="0"/>
              </a:spcBef>
              <a:spcAft>
                <a:spcPts val="600"/>
              </a:spcAft>
              <a:defRPr/>
            </a:lvl3pPr>
            <a:lvl4pPr>
              <a:spcBef>
                <a:spcPct val="0"/>
              </a:spcBef>
              <a:spcAft>
                <a:spcPts val="600"/>
              </a:spcAft>
              <a:defRPr/>
            </a:lvl4pPr>
            <a:lvl5pPr>
              <a:spcBef>
                <a:spcPct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729693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316954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996690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228600" y="228600"/>
            <a:ext cx="8686800" cy="939801"/>
          </a:xfrm>
        </p:spPr>
        <p:txBody>
          <a:bodyPr/>
          <a:lstStyle/>
          <a:p>
            <a:r>
              <a:rPr lang="en-US"/>
              <a:t>Click to edit Master title style</a:t>
            </a:r>
            <a:endParaRPr lang="en-GB"/>
          </a:p>
        </p:txBody>
      </p:sp>
    </p:spTree>
    <p:extLst>
      <p:ext uri="{BB962C8B-B14F-4D97-AF65-F5344CB8AC3E}">
        <p14:creationId xmlns:p14="http://schemas.microsoft.com/office/powerpoint/2010/main" val="273679905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78490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51714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228600" y="228600"/>
            <a:ext cx="8686800" cy="939801"/>
          </a:xfrm>
        </p:spPr>
        <p:txBody>
          <a:bodyPr/>
          <a:lstStyle/>
          <a:p>
            <a:r>
              <a:rPr lang="en-US"/>
              <a:t>Click to edit Master title style</a:t>
            </a:r>
            <a:endParaRPr lang="en-GB"/>
          </a:p>
        </p:txBody>
      </p:sp>
    </p:spTree>
    <p:extLst>
      <p:ext uri="{BB962C8B-B14F-4D97-AF65-F5344CB8AC3E}">
        <p14:creationId xmlns:p14="http://schemas.microsoft.com/office/powerpoint/2010/main" val="39934184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228600" y="228600"/>
            <a:ext cx="8686800" cy="939801"/>
          </a:xfrm>
        </p:spPr>
        <p:txBody>
          <a:bodyPr/>
          <a:lstStyle/>
          <a:p>
            <a:r>
              <a:rPr lang="en-US"/>
              <a:t>Click to edit Master title style</a:t>
            </a:r>
            <a:endParaRPr lang="en-GB"/>
          </a:p>
        </p:txBody>
      </p:sp>
    </p:spTree>
    <p:extLst>
      <p:ext uri="{BB962C8B-B14F-4D97-AF65-F5344CB8AC3E}">
        <p14:creationId xmlns:p14="http://schemas.microsoft.com/office/powerpoint/2010/main" val="28994315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600"/>
              </a:spcAft>
              <a:defRPr/>
            </a:lvl1pPr>
            <a:lvl2pPr>
              <a:spcBef>
                <a:spcPct val="0"/>
              </a:spcBef>
              <a:spcAft>
                <a:spcPts val="600"/>
              </a:spcAft>
              <a:defRPr/>
            </a:lvl2pPr>
            <a:lvl3pPr>
              <a:spcBef>
                <a:spcPct val="0"/>
              </a:spcBef>
              <a:spcAft>
                <a:spcPts val="600"/>
              </a:spcAft>
              <a:defRPr/>
            </a:lvl3pPr>
            <a:lvl4pPr>
              <a:spcBef>
                <a:spcPct val="0"/>
              </a:spcBef>
              <a:spcAft>
                <a:spcPts val="600"/>
              </a:spcAft>
              <a:defRPr/>
            </a:lvl4pPr>
            <a:lvl5pPr>
              <a:spcBef>
                <a:spcPct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54590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94697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18772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228600" y="228600"/>
            <a:ext cx="8686800" cy="939801"/>
          </a:xfrm>
        </p:spPr>
        <p:txBody>
          <a:bodyPr/>
          <a:lstStyle/>
          <a:p>
            <a:r>
              <a:rPr lang="en-US"/>
              <a:t>Click to edit Master title style</a:t>
            </a:r>
            <a:endParaRPr lang="en-GB"/>
          </a:p>
        </p:txBody>
      </p:sp>
    </p:spTree>
    <p:extLst>
      <p:ext uri="{BB962C8B-B14F-4D97-AF65-F5344CB8AC3E}">
        <p14:creationId xmlns:p14="http://schemas.microsoft.com/office/powerpoint/2010/main" val="33530414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174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7818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498285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4" name="Straight Connector 3"/>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864725"/>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718" r:id="rId9"/>
  </p:sldLayoutIdLst>
  <p:transition/>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143">
          <p15:clr>
            <a:srgbClr val="F26B43"/>
          </p15:clr>
        </p15:guide>
        <p15:guide id="4" pos="5617">
          <p15:clr>
            <a:srgbClr val="F26B43"/>
          </p15:clr>
        </p15:guide>
        <p15:guide id="5" orient="horz" pos="4180">
          <p15:clr>
            <a:srgbClr val="F26B43"/>
          </p15:clr>
        </p15:guide>
        <p15:guide id="6" orient="horz" pos="1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4" name="Straight Connector 3"/>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555880"/>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ransition/>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143">
          <p15:clr>
            <a:srgbClr val="F26B43"/>
          </p15:clr>
        </p15:guide>
        <p15:guide id="4" pos="5617">
          <p15:clr>
            <a:srgbClr val="F26B43"/>
          </p15:clr>
        </p15:guide>
        <p15:guide id="5" orient="horz" pos="4180">
          <p15:clr>
            <a:srgbClr val="F26B43"/>
          </p15:clr>
        </p15:guide>
        <p15:guide id="6" orient="horz" pos="1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4" name="Straight Connector 3"/>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110826"/>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143">
          <p15:clr>
            <a:srgbClr val="F26B43"/>
          </p15:clr>
        </p15:guide>
        <p15:guide id="4" pos="5617">
          <p15:clr>
            <a:srgbClr val="F26B43"/>
          </p15:clr>
        </p15:guide>
        <p15:guide id="5" orient="horz" pos="4180">
          <p15:clr>
            <a:srgbClr val="F26B43"/>
          </p15:clr>
        </p15:guide>
        <p15:guide id="6" orient="horz" pos="1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hyperlink" Target="mailto:etop@etop.eu-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BC1F2B0-458A-4D63-8E49-1F5B6BDE5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540" y="65087"/>
            <a:ext cx="1108581" cy="1135137"/>
          </a:xfrm>
          <a:prstGeom prst="rect">
            <a:avLst/>
          </a:prstGeom>
        </p:spPr>
      </p:pic>
      <p:cxnSp>
        <p:nvCxnSpPr>
          <p:cNvPr id="7" name="Straight Connector 25">
            <a:extLst>
              <a:ext uri="{FF2B5EF4-FFF2-40B4-BE49-F238E27FC236}">
                <a16:creationId xmlns:a16="http://schemas.microsoft.com/office/drawing/2014/main" id="{2832BADB-F56E-465B-B358-3A2A35F116A9}"/>
              </a:ext>
            </a:extLst>
          </p:cNvPr>
          <p:cNvCxnSpPr/>
          <p:nvPr/>
        </p:nvCxnSpPr>
        <p:spPr>
          <a:xfrm rot="5400000" flipH="1" flipV="1">
            <a:off x="1368500" y="647586"/>
            <a:ext cx="841556" cy="1588"/>
          </a:xfrm>
          <a:prstGeom prst="line">
            <a:avLst/>
          </a:prstGeom>
          <a:noFill/>
          <a:ln w="6350" cap="flat" cmpd="sng" algn="ctr">
            <a:solidFill>
              <a:srgbClr val="3F5075"/>
            </a:solidFill>
            <a:prstDash val="solid"/>
            <a:round/>
            <a:headEnd type="none" w="med" len="med"/>
            <a:tailEnd type="none" w="med" len="med"/>
          </a:ln>
          <a:effectLst/>
        </p:spPr>
      </p:cxnSp>
      <p:sp>
        <p:nvSpPr>
          <p:cNvPr id="8" name="Subtitle 2">
            <a:extLst>
              <a:ext uri="{FF2B5EF4-FFF2-40B4-BE49-F238E27FC236}">
                <a16:creationId xmlns:a16="http://schemas.microsoft.com/office/drawing/2014/main" id="{07516B36-7E2F-46AE-BE2B-4C375EC37BA4}"/>
              </a:ext>
            </a:extLst>
          </p:cNvPr>
          <p:cNvSpPr txBox="1">
            <a:spLocks/>
          </p:cNvSpPr>
          <p:nvPr/>
        </p:nvSpPr>
        <p:spPr>
          <a:xfrm>
            <a:off x="1788484" y="401725"/>
            <a:ext cx="3703329" cy="532364"/>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zh-CN" altLang="en-US" sz="1200" dirty="0">
                <a:solidFill>
                  <a:srgbClr val="3F5075"/>
                </a:solidFill>
                <a:latin typeface="Arial"/>
                <a:cs typeface="Arial"/>
              </a:rPr>
              <a:t>北京凯斯通管理咨询有限公司</a:t>
            </a:r>
            <a:endParaRPr kumimoji="0" lang="en-US" sz="1200" b="0" i="0" u="none" strike="noStrike" kern="1200" cap="none" spc="0" normalizeH="0" baseline="0" noProof="0" dirty="0">
              <a:ln>
                <a:noFill/>
              </a:ln>
              <a:solidFill>
                <a:srgbClr val="3F5075"/>
              </a:solidFill>
              <a:effectLst/>
              <a:uLnTx/>
              <a:uFillTx/>
              <a:latin typeface="Arial"/>
              <a:ea typeface="+mn-ea"/>
              <a:cs typeface="Arial"/>
            </a:endParaRPr>
          </a:p>
        </p:txBody>
      </p:sp>
      <p:pic>
        <p:nvPicPr>
          <p:cNvPr id="3" name="图片 2">
            <a:extLst>
              <a:ext uri="{FF2B5EF4-FFF2-40B4-BE49-F238E27FC236}">
                <a16:creationId xmlns:a16="http://schemas.microsoft.com/office/drawing/2014/main" id="{71D71786-DFF9-4EFA-A417-87C81CE10902}"/>
              </a:ext>
            </a:extLst>
          </p:cNvPr>
          <p:cNvPicPr>
            <a:picLocks noChangeAspect="1"/>
          </p:cNvPicPr>
          <p:nvPr/>
        </p:nvPicPr>
        <p:blipFill>
          <a:blip r:embed="rId3"/>
          <a:stretch>
            <a:fillRect/>
          </a:stretch>
        </p:blipFill>
        <p:spPr>
          <a:xfrm>
            <a:off x="0" y="1243281"/>
            <a:ext cx="9145056" cy="4801919"/>
          </a:xfrm>
          <a:prstGeom prst="rect">
            <a:avLst/>
          </a:prstGeom>
        </p:spPr>
      </p:pic>
    </p:spTree>
    <p:extLst>
      <p:ext uri="{BB962C8B-B14F-4D97-AF65-F5344CB8AC3E}">
        <p14:creationId xmlns:p14="http://schemas.microsoft.com/office/powerpoint/2010/main" val="117394695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1459PD：Durvalumab 治疗发生肺炎的 III 期 NSCLC 患者的疗效 (PACIFIC) </a:t>
            </a:r>
            <a:br>
              <a:rPr lang="en-GB"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Vansteenkiste JF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在 PACIFIC 研究的 III 期 NSCLC 患者中，评估肺炎对 Durvalumab 疗效的影响</a:t>
            </a:r>
          </a:p>
        </p:txBody>
      </p:sp>
      <p:sp>
        <p:nvSpPr>
          <p:cNvPr id="4" name="Text Box 4"/>
          <p:cNvSpPr txBox="1">
            <a:spLocks noChangeArrowheads="1"/>
          </p:cNvSpPr>
          <p:nvPr/>
        </p:nvSpPr>
        <p:spPr bwMode="auto">
          <a:xfrm>
            <a:off x="4539190" y="6474897"/>
            <a:ext cx="43841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Vansteenkiste JF, et al. Ann Oncol 2019;30(suppl):Abstr 1459PD</a:t>
            </a:r>
          </a:p>
        </p:txBody>
      </p:sp>
      <p:sp>
        <p:nvSpPr>
          <p:cNvPr id="6" name="AutoShape 9">
            <a:extLst>
              <a:ext uri="{FF2B5EF4-FFF2-40B4-BE49-F238E27FC236}">
                <a16:creationId xmlns:a16="http://schemas.microsoft.com/office/drawing/2014/main" id="{07A4D2B9-F1C1-4E29-8A0C-DD8C3C86F0EC}"/>
              </a:ext>
            </a:extLst>
          </p:cNvPr>
          <p:cNvSpPr>
            <a:spLocks noChangeArrowheads="1"/>
          </p:cNvSpPr>
          <p:nvPr/>
        </p:nvSpPr>
        <p:spPr bwMode="auto">
          <a:xfrm>
            <a:off x="520905" y="2693584"/>
            <a:ext cx="3371469" cy="2195870"/>
          </a:xfrm>
          <a:prstGeom prst="roundRect">
            <a:avLst>
              <a:gd name="adj" fmla="val 8208"/>
            </a:avLst>
          </a:prstGeom>
          <a:solidFill>
            <a:srgbClr val="002850"/>
          </a:solidFill>
          <a:ln w="9525" algn="ctr">
            <a:noFill/>
            <a:round/>
          </a:ln>
        </p:spPr>
        <p:txBody>
          <a:bodyPr wrap="square" lIns="90488" tIns="44450" rIns="90488" bIns="4445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85750" indent="-28575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III 期、局部晚期、无法切除的 NSCLC </a:t>
            </a:r>
          </a:p>
          <a:p>
            <a:pPr marL="285750" indent="-28575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在铂类 cCRT 后无进展（≥2 个周期）</a:t>
            </a:r>
          </a:p>
          <a:p>
            <a:pPr marL="285750" indent="-28575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WHO PS 0–1</a:t>
            </a:r>
          </a:p>
          <a:p>
            <a:pPr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(n=713)</a:t>
            </a:r>
          </a:p>
        </p:txBody>
      </p:sp>
      <p:sp>
        <p:nvSpPr>
          <p:cNvPr id="7" name="AutoShape 8">
            <a:extLst>
              <a:ext uri="{FF2B5EF4-FFF2-40B4-BE49-F238E27FC236}">
                <a16:creationId xmlns:a16="http://schemas.microsoft.com/office/drawing/2014/main" id="{8F6E0A05-9EBC-4D52-9555-FFD384EFD1E0}"/>
              </a:ext>
            </a:extLst>
          </p:cNvPr>
          <p:cNvSpPr>
            <a:spLocks noChangeArrowheads="1"/>
          </p:cNvSpPr>
          <p:nvPr/>
        </p:nvSpPr>
        <p:spPr bwMode="auto">
          <a:xfrm>
            <a:off x="5651988" y="2424696"/>
            <a:ext cx="2933420" cy="948322"/>
          </a:xfrm>
          <a:prstGeom prst="roundRect">
            <a:avLst>
              <a:gd name="adj" fmla="val 16667"/>
            </a:avLst>
          </a:prstGeom>
          <a:solidFill>
            <a:srgbClr val="2894FF"/>
          </a:solidFill>
          <a:ln w="9525" algn="ctr">
            <a:noFill/>
            <a:round/>
          </a:ln>
        </p:spPr>
        <p:txBody>
          <a:bodyPr lIns="90488" tIns="0" rIns="90488"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Durvalumab 10 mg/kg q2w，持续 12 个月</a:t>
            </a: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(n=476)</a:t>
            </a:r>
          </a:p>
        </p:txBody>
      </p:sp>
      <p:sp>
        <p:nvSpPr>
          <p:cNvPr id="8" name="AutoShape 8">
            <a:extLst>
              <a:ext uri="{FF2B5EF4-FFF2-40B4-BE49-F238E27FC236}">
                <a16:creationId xmlns:a16="http://schemas.microsoft.com/office/drawing/2014/main" id="{F0276F8E-A737-4DA4-986D-38BC08A4FE18}"/>
              </a:ext>
            </a:extLst>
          </p:cNvPr>
          <p:cNvSpPr>
            <a:spLocks noChangeArrowheads="1"/>
          </p:cNvSpPr>
          <p:nvPr/>
        </p:nvSpPr>
        <p:spPr bwMode="auto">
          <a:xfrm>
            <a:off x="5651987" y="4192999"/>
            <a:ext cx="2866005" cy="954007"/>
          </a:xfrm>
          <a:prstGeom prst="roundRect">
            <a:avLst>
              <a:gd name="adj" fmla="val 16667"/>
            </a:avLst>
          </a:prstGeom>
          <a:solidFill>
            <a:srgbClr val="FF6600"/>
          </a:solidFill>
          <a:ln w="38100" algn="ctr">
            <a:noFill/>
            <a:round/>
          </a:ln>
        </p:spPr>
        <p:txBody>
          <a:bodyPr lIns="90488" tIns="0" rIns="90488"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q2w，持续 12 个月</a:t>
            </a: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(n=237)</a:t>
            </a:r>
          </a:p>
        </p:txBody>
      </p:sp>
      <p:sp>
        <p:nvSpPr>
          <p:cNvPr id="9" name="Oval 14">
            <a:extLst>
              <a:ext uri="{FF2B5EF4-FFF2-40B4-BE49-F238E27FC236}">
                <a16:creationId xmlns:a16="http://schemas.microsoft.com/office/drawing/2014/main" id="{2D9BA546-832A-4DE6-8570-AC6F02AF2C93}"/>
              </a:ext>
            </a:extLst>
          </p:cNvPr>
          <p:cNvSpPr>
            <a:spLocks noChangeArrowheads="1"/>
          </p:cNvSpPr>
          <p:nvPr/>
        </p:nvSpPr>
        <p:spPr bwMode="auto">
          <a:xfrm>
            <a:off x="4572000" y="3479844"/>
            <a:ext cx="594487" cy="623351"/>
          </a:xfrm>
          <a:prstGeom prst="ellipse">
            <a:avLst/>
          </a:prstGeom>
          <a:noFill/>
          <a:ln w="38100">
            <a:solidFill>
              <a:schemeClr val="bg1"/>
            </a:solidFill>
            <a:round/>
          </a:ln>
        </p:spPr>
        <p:txBody>
          <a:bodyPr wrap="none" anchor="ctr"/>
          <a:lstStyle/>
          <a:p>
            <a:pPr algn="ctr"/>
            <a:r>
              <a:rPr lang="zh-CN" sz="16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R</a:t>
            </a:r>
            <a:br>
              <a:rPr sz="1600">
                <a:latin typeface="Arial" panose="020B0604020202020204" pitchFamily="34" charset="0"/>
                <a:ea typeface="宋体" panose="02010600030101010101" pitchFamily="2" charset="-122"/>
                <a:cs typeface="Arial" panose="020B0604020202020204" pitchFamily="34" charset="0"/>
              </a:rPr>
            </a:br>
            <a:r>
              <a:rPr lang="zh-CN" sz="16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2:1</a:t>
            </a:r>
          </a:p>
        </p:txBody>
      </p:sp>
      <p:cxnSp>
        <p:nvCxnSpPr>
          <p:cNvPr id="10" name="AutoShape 15">
            <a:extLst>
              <a:ext uri="{FF2B5EF4-FFF2-40B4-BE49-F238E27FC236}">
                <a16:creationId xmlns:a16="http://schemas.microsoft.com/office/drawing/2014/main" id="{AAB2C2B3-E424-4A38-B1BB-1D5C8397ABD1}"/>
              </a:ext>
            </a:extLst>
          </p:cNvPr>
          <p:cNvCxnSpPr>
            <a:cxnSpLocks noChangeShapeType="1"/>
            <a:stCxn id="9" idx="0"/>
            <a:endCxn id="7" idx="1"/>
          </p:cNvCxnSpPr>
          <p:nvPr/>
        </p:nvCxnSpPr>
        <p:spPr bwMode="auto">
          <a:xfrm rot="5400000" flipH="1" flipV="1">
            <a:off x="4970123" y="2797979"/>
            <a:ext cx="580987" cy="782744"/>
          </a:xfrm>
          <a:prstGeom prst="bentConnector2">
            <a:avLst/>
          </a:prstGeom>
          <a:noFill/>
          <a:ln w="38100">
            <a:solidFill>
              <a:schemeClr val="bg1"/>
            </a:solidFill>
            <a:miter lim="800000"/>
            <a:tailEnd type="triangle" w="med" len="med"/>
          </a:ln>
        </p:spPr>
      </p:cxnSp>
      <p:cxnSp>
        <p:nvCxnSpPr>
          <p:cNvPr id="11" name="AutoShape 16">
            <a:extLst>
              <a:ext uri="{FF2B5EF4-FFF2-40B4-BE49-F238E27FC236}">
                <a16:creationId xmlns:a16="http://schemas.microsoft.com/office/drawing/2014/main" id="{3CAA0337-905E-4028-9EF2-88057FE84746}"/>
              </a:ext>
            </a:extLst>
          </p:cNvPr>
          <p:cNvCxnSpPr>
            <a:cxnSpLocks noChangeShapeType="1"/>
            <a:stCxn id="9" idx="4"/>
            <a:endCxn id="8" idx="1"/>
          </p:cNvCxnSpPr>
          <p:nvPr/>
        </p:nvCxnSpPr>
        <p:spPr bwMode="auto">
          <a:xfrm rot="16200000" flipH="1">
            <a:off x="4977211" y="3995227"/>
            <a:ext cx="566808" cy="782743"/>
          </a:xfrm>
          <a:prstGeom prst="bentConnector2">
            <a:avLst/>
          </a:prstGeom>
          <a:noFill/>
          <a:ln w="38100">
            <a:solidFill>
              <a:schemeClr val="bg1"/>
            </a:solidFill>
            <a:miter lim="800000"/>
            <a:tailEnd type="triangle" w="med" len="med"/>
          </a:ln>
        </p:spPr>
      </p:cxnSp>
      <p:cxnSp>
        <p:nvCxnSpPr>
          <p:cNvPr id="12" name="AutoShape 20">
            <a:extLst>
              <a:ext uri="{FF2B5EF4-FFF2-40B4-BE49-F238E27FC236}">
                <a16:creationId xmlns:a16="http://schemas.microsoft.com/office/drawing/2014/main" id="{1638A3CC-E564-4307-B16B-87AB076664B8}"/>
              </a:ext>
            </a:extLst>
          </p:cNvPr>
          <p:cNvCxnSpPr>
            <a:cxnSpLocks noChangeShapeType="1"/>
            <a:stCxn id="6" idx="3"/>
            <a:endCxn id="9" idx="2"/>
          </p:cNvCxnSpPr>
          <p:nvPr/>
        </p:nvCxnSpPr>
        <p:spPr bwMode="auto">
          <a:xfrm>
            <a:off x="3892374" y="3791519"/>
            <a:ext cx="679626" cy="1"/>
          </a:xfrm>
          <a:prstGeom prst="straightConnector1">
            <a:avLst/>
          </a:prstGeom>
          <a:noFill/>
          <a:ln w="38100">
            <a:solidFill>
              <a:schemeClr val="bg1"/>
            </a:solidFill>
            <a:prstDash val="solid"/>
            <a:round/>
            <a:headEnd type="none" w="med" len="med"/>
            <a:tailEnd type="none" w="med" len="med"/>
          </a:ln>
        </p:spPr>
      </p:cxnSp>
      <p:sp>
        <p:nvSpPr>
          <p:cNvPr id="13" name="Content Placeholder 26">
            <a:extLst>
              <a:ext uri="{FF2B5EF4-FFF2-40B4-BE49-F238E27FC236}">
                <a16:creationId xmlns:a16="http://schemas.microsoft.com/office/drawing/2014/main" id="{6EAB401B-4AD1-4BEF-9438-6BA2676249E5}"/>
              </a:ext>
            </a:extLst>
          </p:cNvPr>
          <p:cNvSpPr txBox="1"/>
          <p:nvPr/>
        </p:nvSpPr>
        <p:spPr bwMode="auto">
          <a:xfrm>
            <a:off x="5846113" y="3484510"/>
            <a:ext cx="2819703" cy="708490"/>
          </a:xfrm>
          <a:prstGeom prst="rect">
            <a:avLst/>
          </a:prstGeom>
          <a:noFill/>
          <a:ln w="9525">
            <a:noFill/>
            <a:miter lim="800000"/>
          </a:ln>
        </p:spPr>
        <p:txBody>
          <a:bodyPr/>
          <a:lstStyle/>
          <a:p>
            <a:pPr marL="190500" indent="-190500" algn="l">
              <a:spcBef>
                <a:spcPct val="0"/>
              </a:spcBef>
              <a:spcAft>
                <a:spcPts val="400"/>
              </a:spcAft>
              <a:defRPr/>
            </a:pPr>
            <a:r>
              <a:rPr lang="zh-CN" sz="14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分层</a:t>
            </a:r>
          </a:p>
          <a:p>
            <a:pPr marL="203200" indent="-203200" algn="l">
              <a:spcBef>
                <a:spcPct val="0"/>
              </a:spcBef>
              <a:spcAft>
                <a:spcPts val="400"/>
              </a:spcAft>
              <a:buFont typeface="Arial" panose="020B0604020202020204" pitchFamily="34" charset="0"/>
              <a:buChar char="•"/>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年龄、性别、吸烟史</a:t>
            </a:r>
          </a:p>
        </p:txBody>
      </p:sp>
      <p:sp>
        <p:nvSpPr>
          <p:cNvPr id="14" name="Rectangle 9">
            <a:extLst>
              <a:ext uri="{FF2B5EF4-FFF2-40B4-BE49-F238E27FC236}">
                <a16:creationId xmlns:a16="http://schemas.microsoft.com/office/drawing/2014/main" id="{C275137A-F4F7-4820-A63E-9DA138F99278}"/>
              </a:ext>
            </a:extLst>
          </p:cNvPr>
          <p:cNvSpPr txBox="1">
            <a:spLocks noChangeArrowheads="1"/>
          </p:cNvSpPr>
          <p:nvPr/>
        </p:nvSpPr>
        <p:spPr bwMode="auto">
          <a:xfrm>
            <a:off x="220661" y="5408895"/>
            <a:ext cx="4267200" cy="93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并列主要终点</a:t>
            </a:r>
          </a:p>
          <a:p>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PFS（BICR；根据 RECIST v1.1）、OS</a:t>
            </a:r>
          </a:p>
          <a:p>
            <a:endParaRPr lang="en-GB" sz="1600" dirty="0">
              <a:latin typeface="Arial" panose="020B0604020202020204" pitchFamily="34" charset="0"/>
              <a:ea typeface="宋体" panose="02010600030101010101" pitchFamily="2" charset="-122"/>
              <a:cs typeface="Arial" panose="020B0604020202020204" pitchFamily="34" charset="0"/>
            </a:endParaRPr>
          </a:p>
        </p:txBody>
      </p:sp>
      <p:sp>
        <p:nvSpPr>
          <p:cNvPr id="15" name="Rectangle 9">
            <a:extLst>
              <a:ext uri="{FF2B5EF4-FFF2-40B4-BE49-F238E27FC236}">
                <a16:creationId xmlns:a16="http://schemas.microsoft.com/office/drawing/2014/main" id="{35D7F09E-AC49-4B30-9B4E-1C514BF135E0}"/>
              </a:ext>
            </a:extLst>
          </p:cNvPr>
          <p:cNvSpPr txBox="1">
            <a:spLocks noChangeArrowheads="1"/>
          </p:cNvSpPr>
          <p:nvPr/>
        </p:nvSpPr>
        <p:spPr bwMode="auto">
          <a:xfrm>
            <a:off x="4487861" y="5400760"/>
            <a:ext cx="4267200" cy="93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ORR (BICR)、DoR (BICR)、TTDM (BICR)、PFS2、PRO、安全性</a:t>
            </a:r>
          </a:p>
          <a:p>
            <a:endParaRPr lang="en-GB" sz="1600" dirty="0">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6641708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1459PD：Durvalumab 治疗发生肺炎的 III 期 NSCLC 患者的疗效 (PACIFIC) </a:t>
            </a:r>
            <a:br>
              <a:rPr lang="en-GB"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Vansteenkiste JF 等人</a:t>
            </a:r>
          </a:p>
        </p:txBody>
      </p:sp>
      <p:sp>
        <p:nvSpPr>
          <p:cNvPr id="3" name="Content Placeholder 2"/>
          <p:cNvSpPr>
            <a:spLocks noGrp="1"/>
          </p:cNvSpPr>
          <p:nvPr>
            <p:ph idx="1"/>
          </p:nvPr>
        </p:nvSpPr>
        <p:spPr>
          <a:xfrm>
            <a:off x="228600" y="1329381"/>
            <a:ext cx="8686800" cy="5308600"/>
          </a:xfrm>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在根据时间依赖性肺炎发生情况调整的多变量分析中，OS、PFS 和 TTDM 与 ITT 人群一致</a:t>
            </a:r>
          </a:p>
        </p:txBody>
      </p:sp>
      <p:sp>
        <p:nvSpPr>
          <p:cNvPr id="4" name="Text Box 4"/>
          <p:cNvSpPr txBox="1">
            <a:spLocks noChangeArrowheads="1"/>
          </p:cNvSpPr>
          <p:nvPr/>
        </p:nvSpPr>
        <p:spPr bwMode="auto">
          <a:xfrm>
            <a:off x="4539190" y="6474897"/>
            <a:ext cx="43841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Vansteenkiste JF, et al. Ann Oncol 2019;30(suppl):Abstr 1459PD</a:t>
            </a:r>
          </a:p>
        </p:txBody>
      </p:sp>
      <p:sp>
        <p:nvSpPr>
          <p:cNvPr id="6" name="Text Box 5"/>
          <p:cNvSpPr txBox="1">
            <a:spLocks noChangeArrowheads="1"/>
          </p:cNvSpPr>
          <p:nvPr/>
        </p:nvSpPr>
        <p:spPr bwMode="auto">
          <a:xfrm flipH="1">
            <a:off x="286946" y="5927311"/>
            <a:ext cx="4142646" cy="73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 a</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采用两组协变量并根据时间依赖性肺炎发生情况调整的 Cox 比例风险模型：模型 1（年龄、性别、吸烟史）和模型 2（模型 1 因素加分期、组织学、既往治疗的最佳缓解、WHO PS、地区、种族）</a:t>
            </a:r>
          </a:p>
        </p:txBody>
      </p:sp>
      <p:graphicFrame>
        <p:nvGraphicFramePr>
          <p:cNvPr id="7" name="Group 88">
            <a:extLst>
              <a:ext uri="{FF2B5EF4-FFF2-40B4-BE49-F238E27FC236}">
                <a16:creationId xmlns:a16="http://schemas.microsoft.com/office/drawing/2014/main" id="{D246136B-DB6A-4F69-9CDA-3F86653336DC}"/>
              </a:ext>
            </a:extLst>
          </p:cNvPr>
          <p:cNvGraphicFramePr>
            <a:graphicFrameLocks noGrp="1"/>
          </p:cNvGraphicFramePr>
          <p:nvPr>
            <p:extLst>
              <p:ext uri="{D42A27DB-BD31-4B8C-83A1-F6EECF244321}">
                <p14:modId xmlns:p14="http://schemas.microsoft.com/office/powerpoint/2010/main" val="2920811057"/>
              </p:ext>
            </p:extLst>
          </p:nvPr>
        </p:nvGraphicFramePr>
        <p:xfrm>
          <a:off x="610738" y="2539708"/>
          <a:ext cx="7922525" cy="2662560"/>
        </p:xfrm>
        <a:graphic>
          <a:graphicData uri="http://schemas.openxmlformats.org/drawingml/2006/table">
            <a:tbl>
              <a:tblPr firstRow="1" bandRow="1">
                <a:tableStyleId>{69012ECD-51FC-41F1-AA8D-1B2483CD663E}</a:tableStyleId>
              </a:tblPr>
              <a:tblGrid>
                <a:gridCol w="867161">
                  <a:extLst>
                    <a:ext uri="{9D8B030D-6E8A-4147-A177-3AD203B41FA5}">
                      <a16:colId xmlns:a16="http://schemas.microsoft.com/office/drawing/2014/main" val="20000"/>
                    </a:ext>
                  </a:extLst>
                </a:gridCol>
                <a:gridCol w="1763841">
                  <a:extLst>
                    <a:ext uri="{9D8B030D-6E8A-4147-A177-3AD203B41FA5}">
                      <a16:colId xmlns:a16="http://schemas.microsoft.com/office/drawing/2014/main" val="20001"/>
                    </a:ext>
                  </a:extLst>
                </a:gridCol>
                <a:gridCol w="1763841">
                  <a:extLst>
                    <a:ext uri="{9D8B030D-6E8A-4147-A177-3AD203B41FA5}">
                      <a16:colId xmlns:a16="http://schemas.microsoft.com/office/drawing/2014/main" val="20002"/>
                    </a:ext>
                  </a:extLst>
                </a:gridCol>
                <a:gridCol w="1763841">
                  <a:extLst>
                    <a:ext uri="{9D8B030D-6E8A-4147-A177-3AD203B41FA5}">
                      <a16:colId xmlns:a16="http://schemas.microsoft.com/office/drawing/2014/main" val="1349529174"/>
                    </a:ext>
                  </a:extLst>
                </a:gridCol>
                <a:gridCol w="1763841">
                  <a:extLst>
                    <a:ext uri="{9D8B030D-6E8A-4147-A177-3AD203B41FA5}">
                      <a16:colId xmlns:a16="http://schemas.microsoft.com/office/drawing/2014/main" val="4046071311"/>
                    </a:ext>
                  </a:extLst>
                </a:gridCol>
              </a:tblGrid>
              <a:tr h="0">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GB" sz="1200" b="1" i="0" u="none" strike="noStrike" cap="none" normalizeH="0" baseline="0" noProof="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事件数/患者数 (%)</a:t>
                      </a:r>
                      <a:r>
                        <a:rPr lang="zh-CN" sz="12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a:t>
                      </a:r>
                    </a:p>
                  </a:txBody>
                  <a:tcPr marL="90000" marR="90000" marT="46800" marB="46800" anchor="b" horzOverflow="overflow">
                    <a:lnL>
                      <a:noFill/>
                    </a:lnL>
                    <a:lnR>
                      <a:noFill/>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marL="90000" marR="90000" marT="46800" marB="46800" anchor="b" horzOverflow="overflow"/>
                </a:tc>
                <a:tc gridSpan="2">
                  <a:txBody>
                    <a:bodyPr/>
                    <a:lstStyle/>
                    <a:p>
                      <a:pPr marL="0" marR="0" lvl="0" indent="0" algn="ctr" defTabSz="914400" rtl="0" eaLnBrk="1" fontAlgn="base" latinLnBrk="0" hangingPunct="1">
                        <a:lnSpc>
                          <a:spcPct val="100000"/>
                        </a:lnSpc>
                        <a:spcBef>
                          <a:spcPct val="0"/>
                        </a:spcBef>
                        <a:spcAft>
                          <a:spcPct val="0"/>
                        </a:spcAft>
                        <a:buClr>
                          <a:srgbClr val="FFFFFF"/>
                        </a:buClr>
                        <a:buSzPct val="110000"/>
                        <a:buFontTx/>
                        <a:buNone/>
                        <a:defRPr/>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Durvalumab 对比安慰剂的 HR (95% CI)</a:t>
                      </a:r>
                      <a:r>
                        <a:rPr lang="zh-CN" sz="1200" b="1" i="0" strike="noStrike" cap="none" spc="0" baseline="30000">
                          <a:solidFill>
                            <a:srgbClr val="FFFFFF"/>
                          </a:solidFill>
                          <a:effectLst/>
                          <a:latin typeface="Arial" panose="020B0604020202020204" pitchFamily="34" charset="0"/>
                          <a:ea typeface="宋体" panose="02010600030101010101" pitchFamily="2" charset="-122"/>
                          <a:cs typeface="Arial" panose="020B0604020202020204" pitchFamily="34" charset="0"/>
                        </a:rPr>
                        <a:t>a</a:t>
                      </a:r>
                    </a:p>
                  </a:txBody>
                  <a:tcPr marL="90000" marR="90000" marT="46800" marB="4680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mn-lt"/>
                        <a:cs typeface="Arial"/>
                      </a:endParaRPr>
                    </a:p>
                  </a:txBody>
                  <a:tcPr marL="90000" marR="90000" marT="46800" marB="46800" anchor="b" horzOverflow="overflow"/>
                </a:tc>
                <a:extLst>
                  <a:ext uri="{0D108BD9-81ED-4DB2-BD59-A6C34878D82A}">
                    <a16:rowId xmlns:a16="http://schemas.microsoft.com/office/drawing/2014/main" val="10000"/>
                  </a:ext>
                </a:extLst>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mn-lt"/>
                        <a:cs typeface="Arial"/>
                      </a:endParaRPr>
                    </a:p>
                  </a:txBody>
                  <a:tcPr marL="90000" marR="90000" marT="46800" marB="46800" anchor="b"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Durvalumab</a:t>
                      </a:r>
                    </a:p>
                  </a:txBody>
                  <a:tcPr marL="90000" marR="90000" marT="46800" marB="46800" anchor="b"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a:spcBef>
                          <a:spcPct val="0"/>
                        </a:spcBef>
                        <a:spcAft>
                          <a:spcPct val="0"/>
                        </a:spcAft>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安慰剂</a:t>
                      </a:r>
                    </a:p>
                  </a:txBody>
                  <a:tcPr marL="90000" marR="90000" marT="46800" marB="46800" anchor="b"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a:spcBef>
                          <a:spcPct val="0"/>
                        </a:spcBef>
                        <a:spcAft>
                          <a:spcPct val="0"/>
                        </a:spcAft>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根据时间依赖性肺炎</a:t>
                      </a:r>
                      <a:endParaRPr lang="en-US" alt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a:spcBef>
                          <a:spcPct val="0"/>
                        </a:spcBef>
                        <a:spcAft>
                          <a:spcPct val="0"/>
                        </a:spcAft>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发生情况调整</a:t>
                      </a:r>
                    </a:p>
                  </a:txBody>
                  <a:tcPr marL="90000" marR="90000" marT="46800" marB="46800" anchor="b"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ITT 人群</a:t>
                      </a:r>
                    </a:p>
                  </a:txBody>
                  <a:tcPr marL="90000" marR="90000" marT="46800" marB="46800" anchor="b" horzOverflow="overflow">
                    <a:lnL>
                      <a:noFill/>
                    </a:lnL>
                    <a:lnR w="12700" cap="flat" cmpd="sng" algn="ctr">
                      <a:solidFill>
                        <a:schemeClr val="accent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8569548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模型 1</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模型 2</a:t>
                      </a:r>
                    </a:p>
                  </a:txBody>
                  <a:tcPr marL="90000" marR="90000" marT="46800" marB="46800" anchor="ctr" horzOverflow="overflow">
                    <a:lnL w="12700" cap="flat" cmpd="sng" algn="ctr">
                      <a:solidFill>
                        <a:schemeClr val="accent1"/>
                      </a:solidFill>
                      <a:prstDash val="solid"/>
                      <a:round/>
                      <a:headEnd type="none" w="med" len="med"/>
                      <a:tailEnd type="none" w="med" len="med"/>
                    </a:lnL>
                    <a:lnT>
                      <a:noFill/>
                    </a:lnT>
                    <a:no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183/476 (38.4)</a:t>
                      </a:r>
                    </a:p>
                    <a:p>
                      <a:pPr algn="ctr">
                        <a:spcBef>
                          <a:spcPct val="0"/>
                        </a:spcBef>
                        <a:spcAft>
                          <a:spcPct val="0"/>
                        </a:spcAft>
                      </a:pPr>
                      <a:endParaRPr lang="en-GB" sz="1200" noProof="0">
                        <a:solidFill>
                          <a:schemeClr val="tx1"/>
                        </a:solidFill>
                        <a:latin typeface="Arial" panose="020B0604020202020204" pitchFamily="34" charset="0"/>
                        <a:ea typeface="宋体" panose="02010600030101010101" pitchFamily="2" charset="-122"/>
                        <a:cs typeface="Arial" panose="020B0604020202020204" pitchFamily="34" charset="0"/>
                      </a:endParaRPr>
                    </a:p>
                    <a:p>
                      <a:pPr algn="ctr">
                        <a:spcBef>
                          <a:spcPct val="0"/>
                        </a:spcBef>
                        <a:spcAft>
                          <a:spcPct val="0"/>
                        </a:spcAft>
                      </a:pPr>
                      <a:endParaRPr lang="en-GB" sz="1200" noProof="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ctr" horzOverflow="overflow">
                    <a:lnT w="9525" cap="flat" cmpd="sng" algn="ctr">
                      <a:noFill/>
                      <a:prstDash val="solid"/>
                    </a:lnT>
                    <a:no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116/237 (48.9)</a:t>
                      </a:r>
                    </a:p>
                    <a:p>
                      <a:pPr algn="ctr">
                        <a:spcBef>
                          <a:spcPct val="0"/>
                        </a:spcBef>
                        <a:spcAft>
                          <a:spcPct val="0"/>
                        </a:spcAft>
                      </a:pPr>
                      <a:endParaRPr lang="en-GB" sz="1200" noProof="0">
                        <a:solidFill>
                          <a:schemeClr val="tx1"/>
                        </a:solidFill>
                        <a:latin typeface="Arial" panose="020B0604020202020204" pitchFamily="34" charset="0"/>
                        <a:ea typeface="宋体" panose="02010600030101010101" pitchFamily="2" charset="-122"/>
                        <a:cs typeface="Arial" panose="020B0604020202020204" pitchFamily="34" charset="0"/>
                      </a:endParaRPr>
                    </a:p>
                    <a:p>
                      <a:pPr algn="ctr">
                        <a:spcBef>
                          <a:spcPct val="0"/>
                        </a:spcBef>
                        <a:spcAft>
                          <a:spcPct val="0"/>
                        </a:spcAft>
                      </a:pPr>
                      <a:endParaRPr lang="en-GB" sz="1200" noProof="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ctr" horzOverflow="overflow">
                    <a:lnT w="9525" cap="flat" cmpd="sng" algn="ctr">
                      <a:noFill/>
                      <a:prstDash val="solid"/>
                    </a:lnT>
                    <a:noFill/>
                  </a:tcPr>
                </a:tc>
                <a:tc>
                  <a:txBody>
                    <a:bodyPr/>
                    <a:lstStyle/>
                    <a:p>
                      <a:pPr algn="ctr">
                        <a:spcBef>
                          <a:spcPct val="0"/>
                        </a:spcBef>
                        <a:spcAft>
                          <a:spcPct val="0"/>
                        </a:spcAft>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0.70 (0.55, 0.88)</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0.65 (0.51, 0.83)</a:t>
                      </a:r>
                    </a:p>
                  </a:txBody>
                  <a:tcPr marL="90000" marR="90000" marT="46800" marB="46800" anchor="ctr" horzOverflow="overflow">
                    <a:lnT w="9525" cap="flat" cmpd="sng" algn="ctr">
                      <a:noFill/>
                      <a:prstDash val="solid"/>
                    </a:lnT>
                    <a:noFill/>
                  </a:tcPr>
                </a:tc>
                <a:tc>
                  <a:txBody>
                    <a:bodyPr/>
                    <a:lstStyle/>
                    <a:p>
                      <a:pPr algn="ctr">
                        <a:spcBef>
                          <a:spcPct val="0"/>
                        </a:spcBef>
                        <a:spcAft>
                          <a:spcPct val="0"/>
                        </a:spcAft>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0.68 (0.53, 0.87)</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a:t>
                      </a:r>
                    </a:p>
                  </a:txBody>
                  <a:tcPr marL="90000" marR="90000" marT="46800" marB="46800" anchor="ctr" horzOverflow="overflow">
                    <a:lnR w="12700" cap="flat" cmpd="sng" algn="ctr">
                      <a:solidFill>
                        <a:schemeClr val="accent1"/>
                      </a:solidFill>
                      <a:prstDash val="solid"/>
                      <a:round/>
                      <a:headEnd type="none" w="med" len="med"/>
                      <a:tailEnd type="none" w="med" len="med"/>
                    </a:lnR>
                    <a:lnT w="9525" cap="flat" cmpd="sng" algn="ctr">
                      <a:noFill/>
                      <a:prstDash val="solid"/>
                    </a:lnT>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模型 1</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模型 2</a:t>
                      </a:r>
                    </a:p>
                  </a:txBody>
                  <a:tcPr marL="90000" marR="90000" marT="46800" marB="46800" anchor="ctr" horzOverflow="overflow">
                    <a:lnL w="12700" cap="flat" cmpd="sng" algn="ctr">
                      <a:solidFill>
                        <a:schemeClr val="accent1"/>
                      </a:solidFill>
                      <a:prstDash val="solid"/>
                      <a:round/>
                      <a:headEnd type="none" w="med" len="med"/>
                      <a:tailEnd type="none" w="med" len="med"/>
                    </a:lnL>
                    <a:no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243/476 (51.1)</a:t>
                      </a:r>
                    </a:p>
                    <a:p>
                      <a:pPr algn="ctr">
                        <a:spcBef>
                          <a:spcPct val="0"/>
                        </a:spcBef>
                        <a:spcAft>
                          <a:spcPct val="0"/>
                        </a:spcAft>
                      </a:pPr>
                      <a:endParaRPr lang="en-GB" sz="1200" noProof="0">
                        <a:solidFill>
                          <a:schemeClr val="tx1"/>
                        </a:solidFill>
                        <a:latin typeface="Arial" panose="020B0604020202020204" pitchFamily="34" charset="0"/>
                        <a:ea typeface="宋体" panose="02010600030101010101" pitchFamily="2" charset="-122"/>
                        <a:cs typeface="Arial" panose="020B0604020202020204" pitchFamily="34" charset="0"/>
                      </a:endParaRPr>
                    </a:p>
                    <a:p>
                      <a:pPr algn="ctr">
                        <a:spcBef>
                          <a:spcPct val="0"/>
                        </a:spcBef>
                        <a:spcAft>
                          <a:spcPct val="0"/>
                        </a:spcAft>
                      </a:pPr>
                      <a:endParaRPr lang="en-GB" sz="1200" noProof="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ctr" horzOverflow="overflow">
                    <a:no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173/237 (73.0)</a:t>
                      </a:r>
                    </a:p>
                    <a:p>
                      <a:pPr algn="ctr">
                        <a:spcBef>
                          <a:spcPct val="0"/>
                        </a:spcBef>
                        <a:spcAft>
                          <a:spcPct val="0"/>
                        </a:spcAft>
                      </a:pPr>
                      <a:endParaRPr lang="en-GB" sz="1200" noProof="0">
                        <a:solidFill>
                          <a:schemeClr val="tx1"/>
                        </a:solidFill>
                        <a:latin typeface="Arial" panose="020B0604020202020204" pitchFamily="34" charset="0"/>
                        <a:ea typeface="宋体" panose="02010600030101010101" pitchFamily="2" charset="-122"/>
                        <a:cs typeface="Arial" panose="020B0604020202020204" pitchFamily="34" charset="0"/>
                      </a:endParaRPr>
                    </a:p>
                    <a:p>
                      <a:pPr algn="ctr">
                        <a:spcBef>
                          <a:spcPct val="0"/>
                        </a:spcBef>
                        <a:spcAft>
                          <a:spcPct val="0"/>
                        </a:spcAft>
                      </a:pPr>
                      <a:endParaRPr lang="en-GB" sz="1200" noProof="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ctr" horzOverflow="overflow">
                    <a:noFill/>
                  </a:tcPr>
                </a:tc>
                <a:tc>
                  <a:txBody>
                    <a:bodyPr/>
                    <a:lstStyle/>
                    <a:p>
                      <a:pPr algn="ctr">
                        <a:spcBef>
                          <a:spcPct val="0"/>
                        </a:spcBef>
                        <a:spcAft>
                          <a:spcPct val="0"/>
                        </a:spcAft>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0.54 (0.45, 0.66)</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0.52 (0.42, 0.64)</a:t>
                      </a:r>
                    </a:p>
                  </a:txBody>
                  <a:tcPr marL="90000" marR="90000" marT="46800" marB="46800" anchor="ctr" horzOverflow="overflow">
                    <a:noFill/>
                  </a:tcPr>
                </a:tc>
                <a:tc>
                  <a:txBody>
                    <a:bodyPr/>
                    <a:lstStyle/>
                    <a:p>
                      <a:pPr algn="ctr">
                        <a:spcBef>
                          <a:spcPct val="0"/>
                        </a:spcBef>
                        <a:spcAft>
                          <a:spcPct val="0"/>
                        </a:spcAft>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0.51 (0.41, 0.63)</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a:t>
                      </a:r>
                    </a:p>
                  </a:txBody>
                  <a:tcPr marL="90000" marR="90000" marT="46800" marB="46800" anchor="ctr" horzOverflow="overflow">
                    <a:lnR w="12700" cap="flat" cmpd="sng" algn="ctr">
                      <a:solidFill>
                        <a:schemeClr val="accent1"/>
                      </a:solidFill>
                      <a:prstDash val="solid"/>
                      <a:round/>
                      <a:headEnd type="none" w="med" len="med"/>
                      <a:tailEnd type="none" w="med" len="med"/>
                    </a:ln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TTDM</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模型 1</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模型 2</a:t>
                      </a:r>
                    </a:p>
                  </a:txBody>
                  <a:tcPr marL="90000" marR="90000" marT="46800" marB="46800" anchor="ctr" horzOverflow="overflow">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182/476 (38.2)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200" b="0" i="0" u="none" strike="noStrike" cap="none" normalizeH="0" baseline="0" noProof="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200" b="0" i="0" u="none" strike="noStrike" cap="none" normalizeH="0" baseline="0" noProof="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ctr" horzOverflow="overflow">
                    <a:lnB w="127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126/237 (53.2)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200" b="0" i="0" u="none" strike="noStrike" cap="none" normalizeH="0" baseline="0" noProof="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200" b="0" i="0" u="none" strike="noStrike" cap="none" normalizeH="0" baseline="0" noProof="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ctr" horzOverflow="overflow">
                    <a:lnB w="127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0.57 (0.45, 0.71)</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0.53 (0.41, 0.67)</a:t>
                      </a:r>
                    </a:p>
                  </a:txBody>
                  <a:tcPr marL="90000" marR="90000" marT="46800" marB="46800" anchor="ctr" horzOverflow="overflow">
                    <a:lnB w="127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0.53 (0.41, 0.68)</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a:t>
                      </a:r>
                    </a:p>
                  </a:txBody>
                  <a:tcPr marL="90000" marR="90000" marT="46800" marB="46800" anchor="ctr" horzOverflow="overflow">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044333604"/>
                  </a:ext>
                </a:extLst>
              </a:tr>
            </a:tbl>
          </a:graphicData>
        </a:graphic>
      </p:graphicFrame>
    </p:spTree>
    <p:extLst>
      <p:ext uri="{BB962C8B-B14F-4D97-AF65-F5344CB8AC3E}">
        <p14:creationId xmlns:p14="http://schemas.microsoft.com/office/powerpoint/2010/main" val="18674384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1459PD：Durvalumab 治疗发生肺炎的 III 期 NSCLC 患者的疗效 (PACIFIC) </a:t>
            </a:r>
            <a:br>
              <a:rPr lang="en-GB" alt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b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Vansteenkiste JF 等人</a:t>
            </a:r>
          </a:p>
        </p:txBody>
      </p:sp>
      <p:sp>
        <p:nvSpPr>
          <p:cNvPr id="3" name="Content Placeholder 2"/>
          <p:cNvSpPr>
            <a:spLocks noGrp="1"/>
          </p:cNvSpPr>
          <p:nvPr>
            <p:ph idx="1"/>
          </p:nvPr>
        </p:nvSpPr>
        <p:spPr/>
        <p:txBody>
          <a:bodyPr/>
          <a:lstStyle/>
          <a:p>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a:spcBef>
                <a:spcPts val="19800"/>
              </a:spcBef>
            </a:pPr>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在无法切除的 III 期 NSCLC 患者中，无论研究中肺炎状态如何，与安慰剂相比，Durvalumab 似乎可以维持 OS、PFS 和 TTDM 改善</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Durvalumab 组 3–4 级 AE 和死亡的发生率与安慰剂组相似；但是在肺炎患者中 SAE、停药和 irAE 更为常见</a:t>
            </a:r>
          </a:p>
          <a:p>
            <a:pPr lvl="1"/>
            <a:endParaRPr lang="en-GB" dirty="0">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4539190" y="6474897"/>
            <a:ext cx="43841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Vansteenkiste JF, et al. Ann Oncol 2019;30(suppl):Abstr 1459PD</a:t>
            </a:r>
          </a:p>
        </p:txBody>
      </p:sp>
      <p:graphicFrame>
        <p:nvGraphicFramePr>
          <p:cNvPr id="6" name="Group 88">
            <a:extLst>
              <a:ext uri="{FF2B5EF4-FFF2-40B4-BE49-F238E27FC236}">
                <a16:creationId xmlns:a16="http://schemas.microsoft.com/office/drawing/2014/main" id="{D246136B-DB6A-4F69-9CDA-3F86653336DC}"/>
              </a:ext>
            </a:extLst>
          </p:cNvPr>
          <p:cNvGraphicFramePr>
            <a:graphicFrameLocks noGrp="1"/>
          </p:cNvGraphicFramePr>
          <p:nvPr>
            <p:extLst>
              <p:ext uri="{D42A27DB-BD31-4B8C-83A1-F6EECF244321}">
                <p14:modId xmlns:p14="http://schemas.microsoft.com/office/powerpoint/2010/main" val="2997639137"/>
              </p:ext>
            </p:extLst>
          </p:nvPr>
        </p:nvGraphicFramePr>
        <p:xfrm>
          <a:off x="228599" y="1692983"/>
          <a:ext cx="8686803" cy="2388240"/>
        </p:xfrm>
        <a:graphic>
          <a:graphicData uri="http://schemas.openxmlformats.org/drawingml/2006/table">
            <a:tbl>
              <a:tblPr firstRow="1" bandRow="1">
                <a:tableStyleId>{69012ECD-51FC-41F1-AA8D-1B2483CD663E}</a:tableStyleId>
              </a:tblPr>
              <a:tblGrid>
                <a:gridCol w="2961003">
                  <a:extLst>
                    <a:ext uri="{9D8B030D-6E8A-4147-A177-3AD203B41FA5}">
                      <a16:colId xmlns:a16="http://schemas.microsoft.com/office/drawing/2014/main" val="20000"/>
                    </a:ext>
                  </a:extLst>
                </a:gridCol>
                <a:gridCol w="1431450">
                  <a:extLst>
                    <a:ext uri="{9D8B030D-6E8A-4147-A177-3AD203B41FA5}">
                      <a16:colId xmlns:a16="http://schemas.microsoft.com/office/drawing/2014/main" val="20001"/>
                    </a:ext>
                  </a:extLst>
                </a:gridCol>
                <a:gridCol w="1431450">
                  <a:extLst>
                    <a:ext uri="{9D8B030D-6E8A-4147-A177-3AD203B41FA5}">
                      <a16:colId xmlns:a16="http://schemas.microsoft.com/office/drawing/2014/main" val="20002"/>
                    </a:ext>
                  </a:extLst>
                </a:gridCol>
                <a:gridCol w="1431450">
                  <a:extLst>
                    <a:ext uri="{9D8B030D-6E8A-4147-A177-3AD203B41FA5}">
                      <a16:colId xmlns:a16="http://schemas.microsoft.com/office/drawing/2014/main" val="1349529174"/>
                    </a:ext>
                  </a:extLst>
                </a:gridCol>
                <a:gridCol w="1431450">
                  <a:extLst>
                    <a:ext uri="{9D8B030D-6E8A-4147-A177-3AD203B41FA5}">
                      <a16:colId xmlns:a16="http://schemas.microsoft.com/office/drawing/2014/main" val="4046071311"/>
                    </a:ext>
                  </a:extLst>
                </a:gridCol>
              </a:tblGrid>
              <a:tr h="0">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按研究中肺炎状态划分的 AE</a:t>
                      </a:r>
                    </a:p>
                  </a:txBody>
                  <a:tcPr marL="90000" marR="90000" marT="46800" marB="46800" anchor="b" horzOverflow="overflow">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存在肺炎</a:t>
                      </a:r>
                    </a:p>
                  </a:txBody>
                  <a:tcPr marL="90000" marR="90000" marT="46800" marB="46800" anchor="ctr"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marL="90000" marR="90000" marT="46800" marB="46800" anchor="b" horzOverflow="overflow"/>
                </a:tc>
                <a:tc gridSpan="2">
                  <a:txBody>
                    <a:bodyPr/>
                    <a:lstStyle/>
                    <a:p>
                      <a:pPr marL="0" marR="0" lvl="0" indent="0" algn="ctr" defTabSz="914400" rtl="0" eaLnBrk="1" fontAlgn="base" latinLnBrk="0" hangingPunct="1">
                        <a:lnSpc>
                          <a:spcPct val="100000"/>
                        </a:lnSpc>
                        <a:spcBef>
                          <a:spcPct val="0"/>
                        </a:spcBef>
                        <a:spcAft>
                          <a:spcPct val="0"/>
                        </a:spcAft>
                        <a:buClr>
                          <a:srgbClr val="FFFFFF"/>
                        </a:buClr>
                        <a:buSzPct val="110000"/>
                        <a:buFontTx/>
                        <a:buNone/>
                        <a:defRPr/>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不存在肺炎</a:t>
                      </a:r>
                    </a:p>
                  </a:txBody>
                  <a:tcPr marL="90000" marR="90000" marT="46800" marB="468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mn-lt"/>
                        <a:cs typeface="Arial"/>
                      </a:endParaRPr>
                    </a:p>
                  </a:txBody>
                  <a:tcPr marL="90000" marR="90000" marT="46800" marB="46800" anchor="b" horzOverflow="overflow"/>
                </a:tc>
                <a:extLst>
                  <a:ext uri="{0D108BD9-81ED-4DB2-BD59-A6C34878D82A}">
                    <a16:rowId xmlns:a16="http://schemas.microsoft.com/office/drawing/2014/main" val="10000"/>
                  </a:ext>
                </a:extLst>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mn-lt"/>
                        <a:cs typeface="Arial"/>
                      </a:endParaRPr>
                    </a:p>
                  </a:txBody>
                  <a:tcPr marL="90000" marR="90000" marT="46800" marB="46800" anchor="b"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Durvalumab</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(n=161)</a:t>
                      </a:r>
                    </a:p>
                  </a:txBody>
                  <a:tcPr marL="90000" marR="90000" marT="46800" marB="46800" anchor="ctr"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a:spcBef>
                          <a:spcPct val="0"/>
                        </a:spcBef>
                        <a:spcAft>
                          <a:spcPct val="0"/>
                        </a:spcAft>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安慰剂</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(n=58)</a:t>
                      </a:r>
                    </a:p>
                  </a:txBody>
                  <a:tcPr marL="90000" marR="90000" marT="46800" marB="46800" anchor="ctr"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a:spcBef>
                          <a:spcPct val="0"/>
                        </a:spcBef>
                        <a:spcAft>
                          <a:spcPct val="0"/>
                        </a:spcAft>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Durvalumab</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(n=314)</a:t>
                      </a:r>
                    </a:p>
                  </a:txBody>
                  <a:tcPr marL="90000" marR="90000" marT="46800" marB="46800" anchor="ctr"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安慰剂</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(n=176)</a:t>
                      </a:r>
                    </a:p>
                  </a:txBody>
                  <a:tcPr marL="90000" marR="90000" marT="46800" marB="468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8569548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任何级别的全因果关系 AE，n (%)</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3-4 级</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死亡结局</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导致停药</a:t>
                      </a:r>
                    </a:p>
                  </a:txBody>
                  <a:tcPr marL="90000" marR="90000" marT="46800" marB="46800" anchor="ctr" horzOverflow="overflow">
                    <a:lnT>
                      <a:noFill/>
                    </a:lnT>
                    <a:solidFill>
                      <a:schemeClr val="tx2"/>
                    </a:solidFill>
                  </a:tcPr>
                </a:tc>
                <a:tc>
                  <a:txBody>
                    <a:bodyPr/>
                    <a:lstStyle/>
                    <a:p>
                      <a:pPr algn="ctr">
                        <a:spcBef>
                          <a:spcPct val="0"/>
                        </a:spcBef>
                        <a:spcAft>
                          <a:spcPct val="0"/>
                        </a:spcAft>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161 (100)</a:t>
                      </a:r>
                    </a:p>
                    <a:p>
                      <a:pPr algn="ctr">
                        <a:spcBef>
                          <a:spcPct val="0"/>
                        </a:spcBef>
                        <a:spcAft>
                          <a:spcPct val="0"/>
                        </a:spcAft>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49 (30.4)</a:t>
                      </a:r>
                    </a:p>
                    <a:p>
                      <a:pPr algn="ctr">
                        <a:spcBef>
                          <a:spcPct val="0"/>
                        </a:spcBef>
                        <a:spcAft>
                          <a:spcPct val="0"/>
                        </a:spcAft>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 (5.6)</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41 (25.5)</a:t>
                      </a:r>
                    </a:p>
                  </a:txBody>
                  <a:tcPr marL="90000" marR="90000" marT="46800" marB="46800" anchor="ctr" horzOverflow="overflow">
                    <a:lnT w="9525" cap="flat" cmpd="sng" algn="ctr">
                      <a:noFill/>
                      <a:prstDash val="solid"/>
                    </a:lnT>
                    <a:solidFill>
                      <a:schemeClr val="tx2"/>
                    </a:solidFill>
                  </a:tcPr>
                </a:tc>
                <a:tc>
                  <a:txBody>
                    <a:bodyPr/>
                    <a:lstStyle/>
                    <a:p>
                      <a:pPr algn="ctr">
                        <a:spcBef>
                          <a:spcPct val="0"/>
                        </a:spcBef>
                        <a:spcAft>
                          <a:spcPct val="0"/>
                        </a:spcAft>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58 (100)</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 (20.7)</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 (12.1)</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 (19.0)</a:t>
                      </a:r>
                    </a:p>
                  </a:txBody>
                  <a:tcPr marL="90000" marR="90000" marT="46800" marB="46800" anchor="ctr" horzOverflow="overflow">
                    <a:lnT w="9525" cap="flat" cmpd="sng" algn="ctr">
                      <a:noFill/>
                      <a:prstDash val="solid"/>
                    </a:lnT>
                    <a:solidFill>
                      <a:schemeClr val="tx2"/>
                    </a:solidFill>
                  </a:tcPr>
                </a:tc>
                <a:tc>
                  <a:txBody>
                    <a:bodyPr/>
                    <a:lstStyle/>
                    <a:p>
                      <a:pPr algn="ctr">
                        <a:spcBef>
                          <a:spcPct val="0"/>
                        </a:spcBef>
                        <a:spcAft>
                          <a:spcPct val="0"/>
                        </a:spcAft>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299 (95.2)</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106 (33.8)</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 (3.8)</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32 (10.2)</a:t>
                      </a:r>
                    </a:p>
                  </a:txBody>
                  <a:tcPr marL="90000" marR="90000" marT="46800" marB="46800" anchor="ctr" horzOverflow="overflow">
                    <a:lnT w="9525" cap="flat" cmpd="sng" algn="ctr">
                      <a:noFill/>
                      <a:prstDash val="solid"/>
                    </a:lnT>
                    <a:solidFill>
                      <a:schemeClr val="tx2"/>
                    </a:solidFill>
                  </a:tcPr>
                </a:tc>
                <a:tc>
                  <a:txBody>
                    <a:bodyPr/>
                    <a:lstStyle/>
                    <a:p>
                      <a:pPr algn="ctr">
                        <a:spcBef>
                          <a:spcPct val="0"/>
                        </a:spcBef>
                        <a:spcAft>
                          <a:spcPct val="0"/>
                        </a:spcAft>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164 (93.2)</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54 (30.7)</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 (4.5)</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 (6.8)</a:t>
                      </a:r>
                    </a:p>
                  </a:txBody>
                  <a:tcPr marL="90000" marR="90000" marT="46800" marB="46800" anchor="ctr" horzOverflow="overflow">
                    <a:lnT w="9525" cap="flat" cmpd="sng" algn="ctr">
                      <a:noFill/>
                      <a:prstDash val="solid"/>
                    </a:lnT>
                    <a:solidFill>
                      <a:schemeClr val="tx2"/>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SAE</a:t>
                      </a:r>
                      <a:r>
                        <a:rPr lang="zh-CN" altLang="en-US"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a:t>
                      </a: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n (%)</a:t>
                      </a:r>
                    </a:p>
                  </a:txBody>
                  <a:tcPr marL="90000" marR="90000" marT="46800" marB="46800" anchor="ctr" horzOverflow="overflow">
                    <a:solidFill>
                      <a:schemeClr val="tx2"/>
                    </a:solidFill>
                  </a:tcPr>
                </a:tc>
                <a:tc>
                  <a:txBody>
                    <a:bodyPr/>
                    <a:lstStyle/>
                    <a:p>
                      <a:pPr algn="ctr">
                        <a:spcBef>
                          <a:spcPct val="0"/>
                        </a:spcBef>
                        <a:spcAft>
                          <a:spcPct val="0"/>
                        </a:spcAft>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63 (39.1)</a:t>
                      </a:r>
                    </a:p>
                  </a:txBody>
                  <a:tcPr marL="90000" marR="90000" marT="46800" marB="46800" anchor="ctr" horzOverflow="overflow">
                    <a:solidFill>
                      <a:schemeClr val="tx2"/>
                    </a:solidFill>
                  </a:tcPr>
                </a:tc>
                <a:tc>
                  <a:txBody>
                    <a:bodyPr/>
                    <a:lstStyle/>
                    <a:p>
                      <a:pPr algn="ctr">
                        <a:spcBef>
                          <a:spcPct val="0"/>
                        </a:spcBef>
                        <a:spcAft>
                          <a:spcPct val="0"/>
                        </a:spcAft>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 (25.9)</a:t>
                      </a:r>
                    </a:p>
                  </a:txBody>
                  <a:tcPr marL="90000" marR="90000" marT="46800" marB="46800" anchor="ctr" horzOverflow="overflow">
                    <a:solidFill>
                      <a:schemeClr val="tx2"/>
                    </a:solidFill>
                  </a:tcPr>
                </a:tc>
                <a:tc>
                  <a:txBody>
                    <a:bodyPr/>
                    <a:lstStyle/>
                    <a:p>
                      <a:pPr algn="ctr">
                        <a:spcBef>
                          <a:spcPct val="0"/>
                        </a:spcBef>
                        <a:spcAft>
                          <a:spcPct val="0"/>
                        </a:spcAft>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75 (23.9)</a:t>
                      </a:r>
                    </a:p>
                  </a:txBody>
                  <a:tcPr marL="90000" marR="90000" marT="46800" marB="46800" anchor="ctr" horzOverflow="overflow">
                    <a:solidFill>
                      <a:schemeClr val="tx2"/>
                    </a:solidFill>
                  </a:tcPr>
                </a:tc>
                <a:tc>
                  <a:txBody>
                    <a:bodyPr/>
                    <a:lstStyle/>
                    <a:p>
                      <a:pPr algn="ctr">
                        <a:spcBef>
                          <a:spcPct val="0"/>
                        </a:spcBef>
                        <a:spcAft>
                          <a:spcPct val="0"/>
                        </a:spcAft>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39 (22.2)</a:t>
                      </a:r>
                    </a:p>
                  </a:txBody>
                  <a:tcPr marL="90000" marR="90000" marT="46800" marB="46800" anchor="ctr" horzOverflow="overflow">
                    <a:solidFill>
                      <a:schemeClr val="tx2"/>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irAE，n (%) </a:t>
                      </a:r>
                    </a:p>
                  </a:txBody>
                  <a:tcPr marL="90000" marR="90000" marT="46800" marB="46800" anchor="ctr" horzOverflow="overflow">
                    <a:solidFill>
                      <a:schemeClr val="tx2"/>
                    </a:solidFill>
                  </a:tcPr>
                </a:tc>
                <a:tc>
                  <a:txBody>
                    <a:bodyPr/>
                    <a:lstStyle/>
                    <a:p>
                      <a:pPr algn="ctr">
                        <a:spcBef>
                          <a:spcPct val="0"/>
                        </a:spcBef>
                        <a:spcAft>
                          <a:spcPct val="0"/>
                        </a:spcAft>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68 (42.2)</a:t>
                      </a:r>
                    </a:p>
                  </a:txBody>
                  <a:tcPr marL="90000" marR="90000" marT="46800" marB="46800" anchor="ctr" horzOverflow="overflow">
                    <a:solidFill>
                      <a:schemeClr val="tx2"/>
                    </a:solidFill>
                  </a:tcPr>
                </a:tc>
                <a:tc>
                  <a:txBody>
                    <a:bodyPr/>
                    <a:lstStyle/>
                    <a:p>
                      <a:pPr algn="ctr">
                        <a:spcBef>
                          <a:spcPct val="0"/>
                        </a:spcBef>
                        <a:spcAft>
                          <a:spcPct val="0"/>
                        </a:spcAft>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17 (29.3)</a:t>
                      </a:r>
                    </a:p>
                  </a:txBody>
                  <a:tcPr marL="90000" marR="90000" marT="46800" marB="46800" anchor="ctr" horzOverflow="overflow">
                    <a:solidFill>
                      <a:schemeClr val="tx2"/>
                    </a:solidFill>
                  </a:tcPr>
                </a:tc>
                <a:tc>
                  <a:txBody>
                    <a:bodyPr/>
                    <a:lstStyle/>
                    <a:p>
                      <a:pPr algn="ctr">
                        <a:spcBef>
                          <a:spcPct val="0"/>
                        </a:spcBef>
                        <a:spcAft>
                          <a:spcPct val="0"/>
                        </a:spcAft>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48 (15.3)</a:t>
                      </a:r>
                    </a:p>
                  </a:txBody>
                  <a:tcPr marL="90000" marR="90000" marT="46800" marB="46800" anchor="ctr" horzOverflow="overflow">
                    <a:solidFill>
                      <a:schemeClr val="tx2"/>
                    </a:solidFill>
                  </a:tcPr>
                </a:tc>
                <a:tc>
                  <a:txBody>
                    <a:bodyPr/>
                    <a:lstStyle/>
                    <a:p>
                      <a:pPr algn="ctr">
                        <a:spcBef>
                          <a:spcPct val="0"/>
                        </a:spcBef>
                        <a:spcAft>
                          <a:spcPct val="0"/>
                        </a:spcAft>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 (1.1)</a:t>
                      </a:r>
                    </a:p>
                  </a:txBody>
                  <a:tcPr marL="90000" marR="90000" marT="46800" marB="46800" anchor="ctr" horzOverflow="overflow">
                    <a:solidFill>
                      <a:schemeClr val="tx2"/>
                    </a:solidFill>
                  </a:tcPr>
                </a:tc>
                <a:extLst>
                  <a:ext uri="{0D108BD9-81ED-4DB2-BD59-A6C34878D82A}">
                    <a16:rowId xmlns:a16="http://schemas.microsoft.com/office/drawing/2014/main" val="2044333604"/>
                  </a:ext>
                </a:extLst>
              </a:tr>
            </a:tbl>
          </a:graphicData>
        </a:graphic>
      </p:graphicFrame>
    </p:spTree>
    <p:extLst>
      <p:ext uri="{BB962C8B-B14F-4D97-AF65-F5344CB8AC3E}">
        <p14:creationId xmlns:p14="http://schemas.microsoft.com/office/powerpoint/2010/main" val="5703458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zh-CN" sz="32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不可根治 III 期和 IV 期</a:t>
            </a:r>
            <a:br>
              <a:rPr sz="3600" dirty="0">
                <a:latin typeface="Arial" panose="020B0604020202020204" pitchFamily="34" charset="0"/>
                <a:ea typeface="宋体" panose="02010600030101010101" pitchFamily="2" charset="-122"/>
                <a:cs typeface="Arial" panose="020B0604020202020204" pitchFamily="34" charset="0"/>
              </a:rPr>
            </a:br>
            <a:r>
              <a:rPr lang="zh-CN" sz="40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晚期 NSCLC</a:t>
            </a:r>
          </a:p>
        </p:txBody>
      </p:sp>
      <p:sp>
        <p:nvSpPr>
          <p:cNvPr id="3" name="Subtitle 2"/>
          <p:cNvSpPr>
            <a:spLocks noGrp="1"/>
          </p:cNvSpPr>
          <p:nvPr>
            <p:ph type="subTitle" idx="1"/>
          </p:nvPr>
        </p:nvSpPr>
        <p:spPr/>
        <p:txBody>
          <a:bodyPr/>
          <a:lstStyle/>
          <a:p>
            <a:r>
              <a:rPr lang="zh-CN" sz="2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一线治疗</a:t>
            </a:r>
          </a:p>
        </p:txBody>
      </p:sp>
    </p:spTree>
    <p:custDataLst>
      <p:tags r:id="rId1"/>
    </p:custDataLst>
    <p:extLst>
      <p:ext uri="{BB962C8B-B14F-4D97-AF65-F5344CB8AC3E}">
        <p14:creationId xmlns:p14="http://schemas.microsoft.com/office/powerpoint/2010/main" val="17158202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LBA4_PR：纳武单抗 + 低剂量伊匹木单抗 (IPI) 对比铂类双药化疗用于晚期非小细胞癌 (NSCLC) 一线 (1L) 治疗：CheckMate 227 第 1 部分最终分析 – Peters S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在 CheckMate 227 中评估纳武单抗 + 低剂量伊匹木单抗用于 PDL ≥1% 的晚期 NSCLC 患者 1L 治疗的最终 OS 终点</a:t>
            </a:r>
          </a:p>
        </p:txBody>
      </p:sp>
      <p:sp>
        <p:nvSpPr>
          <p:cNvPr id="4" name="Text Box 4"/>
          <p:cNvSpPr txBox="1">
            <a:spLocks noChangeArrowheads="1"/>
          </p:cNvSpPr>
          <p:nvPr/>
        </p:nvSpPr>
        <p:spPr bwMode="auto">
          <a:xfrm>
            <a:off x="4978797" y="6474897"/>
            <a:ext cx="39445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Peters S, et al. Ann Oncol 2019;30(suppl):Abstr LBA4_PR</a:t>
            </a:r>
          </a:p>
        </p:txBody>
      </p:sp>
      <p:sp>
        <p:nvSpPr>
          <p:cNvPr id="6" name="Rectangle 9"/>
          <p:cNvSpPr txBox="1">
            <a:spLocks noChangeArrowheads="1"/>
          </p:cNvSpPr>
          <p:nvPr/>
        </p:nvSpPr>
        <p:spPr bwMode="auto">
          <a:xfrm>
            <a:off x="424545" y="5627763"/>
            <a:ext cx="4267200" cy="79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defRPr/>
            </a:pPr>
            <a:r>
              <a:rPr lang="zh-CN" sz="14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主要终点</a:t>
            </a:r>
          </a:p>
          <a:p>
            <a:pPr>
              <a:buClr>
                <a:srgbClr val="002850"/>
              </a:buClr>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PD-L1≥1% 人群中的 OS </a:t>
            </a:r>
          </a:p>
          <a:p>
            <a:pPr>
              <a:buClr>
                <a:srgbClr val="002850"/>
              </a:buClr>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高 TMB (≥10 个突变/Mb) 人群中的 PFS</a:t>
            </a:r>
          </a:p>
        </p:txBody>
      </p:sp>
      <p:sp>
        <p:nvSpPr>
          <p:cNvPr id="7" name="Content Placeholder 26"/>
          <p:cNvSpPr txBox="1"/>
          <p:nvPr/>
        </p:nvSpPr>
        <p:spPr>
          <a:xfrm>
            <a:off x="4318207" y="5628940"/>
            <a:ext cx="4605131" cy="78903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Bef>
                <a:spcPct val="0"/>
              </a:spcBef>
              <a:spcAft>
                <a:spcPts val="600"/>
              </a:spcAft>
              <a:buClr>
                <a:srgbClr val="002850"/>
              </a:buClr>
              <a:buFontTx/>
              <a:buNone/>
              <a:defRPr/>
            </a:pPr>
            <a:r>
              <a:rPr lang="zh-CN" sz="14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pPr>
              <a:spcBef>
                <a:spcPct val="0"/>
              </a:spcBef>
              <a:spcAft>
                <a:spcPts val="600"/>
              </a:spcAft>
              <a:buClr>
                <a:srgbClr val="002850"/>
              </a:buClr>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PD-L1 表达 &lt;1% 患者的 OS 和 PFS，PD-L1 ≥50% 患者的 OS</a:t>
            </a:r>
          </a:p>
        </p:txBody>
      </p:sp>
      <p:sp>
        <p:nvSpPr>
          <p:cNvPr id="8" name="Content Placeholder 26"/>
          <p:cNvSpPr txBox="1"/>
          <p:nvPr/>
        </p:nvSpPr>
        <p:spPr bwMode="auto">
          <a:xfrm>
            <a:off x="199177" y="4909536"/>
            <a:ext cx="3507106" cy="417004"/>
          </a:xfrm>
          <a:prstGeom prst="rect">
            <a:avLst/>
          </a:prstGeom>
          <a:noFill/>
          <a:ln w="9525">
            <a:noFill/>
            <a:miter lim="800000"/>
          </a:ln>
        </p:spPr>
        <p:txBody>
          <a:bodyPr lIns="0" rIns="0"/>
          <a:lstStyle/>
          <a:p>
            <a:pPr marL="190500" indent="-190500">
              <a:spcBef>
                <a:spcPct val="0"/>
              </a:spcBef>
              <a:spcAft>
                <a:spcPts val="400"/>
              </a:spcAft>
              <a:defRPr/>
            </a:pPr>
            <a:r>
              <a:rPr lang="zh-CN" sz="12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分层</a:t>
            </a:r>
          </a:p>
          <a:p>
            <a:pPr marL="203200" indent="-203200">
              <a:spcBef>
                <a:spcPct val="0"/>
              </a:spcBef>
              <a:spcAft>
                <a:spcPts val="400"/>
              </a:spcAft>
              <a:buFont typeface="Arial" panose="020B0604020202020204" pitchFamily="34" charset="0"/>
              <a:buChar char="•"/>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肿瘤组织学（NSQ 与 SQ）</a:t>
            </a:r>
          </a:p>
        </p:txBody>
      </p:sp>
      <p:sp>
        <p:nvSpPr>
          <p:cNvPr id="9" name="AutoShape 8"/>
          <p:cNvSpPr>
            <a:spLocks noChangeArrowheads="1"/>
          </p:cNvSpPr>
          <p:nvPr/>
        </p:nvSpPr>
        <p:spPr bwMode="auto">
          <a:xfrm>
            <a:off x="5148410" y="4639989"/>
            <a:ext cx="2827607" cy="558258"/>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240 mg q2w</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(n=396)</a:t>
            </a:r>
          </a:p>
        </p:txBody>
      </p:sp>
      <p:cxnSp>
        <p:nvCxnSpPr>
          <p:cNvPr id="10" name="Straight Arrow Connector 9"/>
          <p:cNvCxnSpPr>
            <a:stCxn id="11" idx="6"/>
            <a:endCxn id="9" idx="1"/>
          </p:cNvCxnSpPr>
          <p:nvPr/>
        </p:nvCxnSpPr>
        <p:spPr bwMode="auto">
          <a:xfrm>
            <a:off x="4977100" y="4913610"/>
            <a:ext cx="171310" cy="550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1" name="Oval 14"/>
          <p:cNvSpPr>
            <a:spLocks noChangeArrowheads="1"/>
          </p:cNvSpPr>
          <p:nvPr/>
        </p:nvSpPr>
        <p:spPr bwMode="auto">
          <a:xfrm>
            <a:off x="4393505" y="4621510"/>
            <a:ext cx="583595" cy="584200"/>
          </a:xfrm>
          <a:prstGeom prst="ellipse">
            <a:avLst/>
          </a:prstGeom>
          <a:noFill/>
          <a:ln w="38100">
            <a:solidFill>
              <a:schemeClr val="bg1"/>
            </a:solidFill>
            <a:round/>
          </a:ln>
        </p:spPr>
        <p:txBody>
          <a:bodyPr wrap="none" anchor="ctr"/>
          <a:lstStyle/>
          <a:p>
            <a:pPr algn="ctr">
              <a:defRPr/>
            </a:pPr>
            <a:r>
              <a:rPr lang="zh-CN" sz="14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R</a:t>
            </a:r>
          </a:p>
          <a:p>
            <a:pPr algn="ctr">
              <a:defRPr/>
            </a:pPr>
            <a:r>
              <a:rPr lang="zh-CN" sz="14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1:1:1</a:t>
            </a:r>
          </a:p>
        </p:txBody>
      </p:sp>
      <p:cxnSp>
        <p:nvCxnSpPr>
          <p:cNvPr id="12" name="AutoShape 15"/>
          <p:cNvCxnSpPr>
            <a:cxnSpLocks noChangeShapeType="1"/>
            <a:stCxn id="11" idx="0"/>
            <a:endCxn id="15" idx="1"/>
          </p:cNvCxnSpPr>
          <p:nvPr/>
        </p:nvCxnSpPr>
        <p:spPr bwMode="auto">
          <a:xfrm rot="5400000" flipH="1" flipV="1">
            <a:off x="4737990" y="4211091"/>
            <a:ext cx="357733" cy="463107"/>
          </a:xfrm>
          <a:prstGeom prst="bentConnector2">
            <a:avLst/>
          </a:prstGeom>
          <a:noFill/>
          <a:ln w="38100">
            <a:solidFill>
              <a:schemeClr val="bg1"/>
            </a:solidFill>
            <a:miter lim="800000"/>
            <a:tailEnd type="triangle" w="med" len="med"/>
          </a:ln>
        </p:spPr>
      </p:cxnSp>
      <p:cxnSp>
        <p:nvCxnSpPr>
          <p:cNvPr id="13" name="AutoShape 16"/>
          <p:cNvCxnSpPr>
            <a:cxnSpLocks noChangeShapeType="1"/>
            <a:stCxn id="11" idx="4"/>
            <a:endCxn id="14" idx="1"/>
          </p:cNvCxnSpPr>
          <p:nvPr/>
        </p:nvCxnSpPr>
        <p:spPr bwMode="auto">
          <a:xfrm rot="16200000" flipH="1">
            <a:off x="4780731" y="5110282"/>
            <a:ext cx="272288" cy="463144"/>
          </a:xfrm>
          <a:prstGeom prst="bentConnector2">
            <a:avLst/>
          </a:prstGeom>
          <a:noFill/>
          <a:ln w="38100">
            <a:solidFill>
              <a:schemeClr val="bg1"/>
            </a:solidFill>
            <a:miter lim="800000"/>
            <a:tailEnd type="triangle" w="med" len="med"/>
          </a:ln>
        </p:spPr>
      </p:cxnSp>
      <p:sp>
        <p:nvSpPr>
          <p:cNvPr id="14" name="AutoShape 12"/>
          <p:cNvSpPr>
            <a:spLocks noChangeArrowheads="1"/>
          </p:cNvSpPr>
          <p:nvPr/>
        </p:nvSpPr>
        <p:spPr bwMode="auto">
          <a:xfrm>
            <a:off x="5148447" y="5244619"/>
            <a:ext cx="2825939" cy="466757"/>
          </a:xfrm>
          <a:prstGeom prst="roundRect">
            <a:avLst>
              <a:gd name="adj" fmla="val 16667"/>
            </a:avLst>
          </a:prstGeom>
          <a:solidFill>
            <a:schemeClr val="accent3"/>
          </a:solidFill>
          <a:ln w="9525" algn="ctr">
            <a:noFill/>
            <a:round/>
          </a:ln>
        </p:spPr>
        <p:txBody>
          <a:bodyPr lIns="90488" tIns="0" rIns="90488" bIns="0" anchor="ctr"/>
          <a:lstStyle/>
          <a:p>
            <a:pPr algn="ctr" defTabSz="892175" eaLnBrk="0" hangingPunct="0">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基于组织学的化疗</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(n=397)</a:t>
            </a:r>
          </a:p>
        </p:txBody>
      </p:sp>
      <p:sp>
        <p:nvSpPr>
          <p:cNvPr id="15" name="AutoShape 8"/>
          <p:cNvSpPr>
            <a:spLocks noChangeArrowheads="1"/>
          </p:cNvSpPr>
          <p:nvPr/>
        </p:nvSpPr>
        <p:spPr bwMode="auto">
          <a:xfrm>
            <a:off x="5148410" y="3922690"/>
            <a:ext cx="2827607" cy="682173"/>
          </a:xfrm>
          <a:prstGeom prst="roundRect">
            <a:avLst>
              <a:gd name="adj" fmla="val 16667"/>
            </a:avLst>
          </a:prstGeom>
          <a:solidFill>
            <a:schemeClr val="accent2"/>
          </a:solidFill>
          <a:ln w="9525" algn="ctr">
            <a:noFill/>
            <a:round/>
          </a:ln>
        </p:spPr>
        <p:txBody>
          <a:bodyPr lIns="90488" tIns="0" rIns="90488" bIns="0" anchor="ctr"/>
          <a:lstStyle/>
          <a:p>
            <a:pPr algn="ctr" defTabSz="892175" eaLnBrk="0" hangingPunct="0">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3 mg/kg q2w + </a:t>
            </a:r>
          </a:p>
          <a:p>
            <a:pPr algn="ctr" defTabSz="892175" eaLnBrk="0" hangingPunct="0">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伊匹木单抗 1 mg/kg q6w </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(n=396)</a:t>
            </a:r>
          </a:p>
        </p:txBody>
      </p:sp>
      <p:cxnSp>
        <p:nvCxnSpPr>
          <p:cNvPr id="16" name="AutoShape 19"/>
          <p:cNvCxnSpPr>
            <a:cxnSpLocks noChangeShapeType="1"/>
            <a:stCxn id="31" idx="3"/>
            <a:endCxn id="11" idx="2"/>
          </p:cNvCxnSpPr>
          <p:nvPr/>
        </p:nvCxnSpPr>
        <p:spPr bwMode="auto">
          <a:xfrm flipV="1">
            <a:off x="4280275" y="4913610"/>
            <a:ext cx="113230" cy="1"/>
          </a:xfrm>
          <a:prstGeom prst="straightConnector1">
            <a:avLst/>
          </a:prstGeom>
          <a:noFill/>
          <a:ln w="38100">
            <a:solidFill>
              <a:schemeClr val="bg1"/>
            </a:solidFill>
            <a:round/>
            <a:headEnd type="none" w="med" len="med"/>
            <a:tailEnd type="none" w="med" len="med"/>
          </a:ln>
        </p:spPr>
      </p:cxnSp>
      <p:sp>
        <p:nvSpPr>
          <p:cNvPr id="17" name="AutoShape 9"/>
          <p:cNvSpPr>
            <a:spLocks noChangeArrowheads="1"/>
          </p:cNvSpPr>
          <p:nvPr/>
        </p:nvSpPr>
        <p:spPr bwMode="auto">
          <a:xfrm>
            <a:off x="91330" y="3279660"/>
            <a:ext cx="2819079" cy="1484237"/>
          </a:xfrm>
          <a:prstGeom prst="roundRect">
            <a:avLst>
              <a:gd name="adj" fmla="val 8208"/>
            </a:avLst>
          </a:prstGeom>
          <a:solidFill>
            <a:schemeClr val="bg1"/>
          </a:solidFill>
          <a:ln w="9525" algn="ctr">
            <a:noFill/>
            <a:round/>
          </a:ln>
        </p:spPr>
        <p:txBody>
          <a:bodyPr wrap="square" lIns="90488" tIns="44450" rIns="90488" bIns="44450">
            <a:spAutoFit/>
          </a:bodyPr>
          <a:lstStyle/>
          <a:p>
            <a:pPr defTabSz="892175" eaLnBrk="0" hangingPunct="0">
              <a:spcAft>
                <a:spcPct val="30000"/>
              </a:spcAft>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indent="-228600" defTabSz="892175" eaLnBrk="0" hangingPunct="0">
              <a:spcAft>
                <a:spcPct val="30000"/>
              </a:spcAft>
              <a:buFont typeface="Arial" panose="020B0604020202020204" pitchFamily="34" charset="0"/>
              <a:buChar char="•"/>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IV 期或复发性 NSCLC</a:t>
            </a:r>
          </a:p>
          <a:p>
            <a:pPr marL="228600" indent="-228600" defTabSz="892175" eaLnBrk="0" hangingPunct="0">
              <a:spcAft>
                <a:spcPct val="30000"/>
              </a:spcAft>
              <a:buFont typeface="Arial" panose="020B0604020202020204" pitchFamily="34" charset="0"/>
              <a:buChar char="•"/>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无既往全身疗法</a:t>
            </a:r>
          </a:p>
          <a:p>
            <a:pPr marL="228600" indent="-228600" defTabSz="892175" eaLnBrk="0" hangingPunct="0">
              <a:spcAft>
                <a:spcPct val="30000"/>
              </a:spcAft>
              <a:buFont typeface="Arial" panose="020B0604020202020204" pitchFamily="34" charset="0"/>
              <a:buChar char="•"/>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无已知致敏 EGFR/ALK 变化</a:t>
            </a:r>
          </a:p>
          <a:p>
            <a:pPr marL="228600" indent="-228600" defTabSz="892175" eaLnBrk="0" hangingPunct="0">
              <a:spcAft>
                <a:spcPct val="30000"/>
              </a:spcAft>
              <a:buFont typeface="Arial" panose="020B0604020202020204" pitchFamily="34" charset="0"/>
              <a:buChar char="•"/>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a:t>
            </a:r>
          </a:p>
        </p:txBody>
      </p:sp>
      <p:sp>
        <p:nvSpPr>
          <p:cNvPr id="18" name="AutoShape 12"/>
          <p:cNvSpPr>
            <a:spLocks noChangeArrowheads="1"/>
          </p:cNvSpPr>
          <p:nvPr/>
        </p:nvSpPr>
        <p:spPr bwMode="auto">
          <a:xfrm>
            <a:off x="8125811" y="2117109"/>
            <a:ext cx="870720" cy="3594267"/>
          </a:xfrm>
          <a:prstGeom prst="roundRect">
            <a:avLst>
              <a:gd name="adj" fmla="val 16667"/>
            </a:avLst>
          </a:prstGeom>
          <a:solidFill>
            <a:schemeClr val="tx1"/>
          </a:solidFill>
          <a:ln w="9525" algn="ctr">
            <a:noFill/>
            <a:round/>
          </a:ln>
        </p:spPr>
        <p:txBody>
          <a:bodyPr lIns="90488" tIns="0" rIns="90488" bIns="0" anchor="ctr"/>
          <a:lstStyle/>
          <a:p>
            <a:pPr algn="ctr" defTabSz="892175" eaLnBrk="0" hangingPunct="0">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endParaRPr lang="en-US" alt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endParaRPr lang="en-US" alt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至多 </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2 年</a:t>
            </a:r>
          </a:p>
        </p:txBody>
      </p:sp>
      <p:sp>
        <p:nvSpPr>
          <p:cNvPr id="22" name="AutoShape 8"/>
          <p:cNvSpPr>
            <a:spLocks noChangeArrowheads="1"/>
          </p:cNvSpPr>
          <p:nvPr/>
        </p:nvSpPr>
        <p:spPr bwMode="auto">
          <a:xfrm>
            <a:off x="5148410" y="2834041"/>
            <a:ext cx="2829190" cy="599958"/>
          </a:xfrm>
          <a:prstGeom prst="roundRect">
            <a:avLst>
              <a:gd name="adj" fmla="val 16667"/>
            </a:avLst>
          </a:prstGeom>
          <a:solidFill>
            <a:schemeClr val="accent4"/>
          </a:solidFill>
          <a:ln w="9525" algn="ctr">
            <a:noFill/>
            <a:round/>
          </a:ln>
        </p:spPr>
        <p:txBody>
          <a:bodyPr lIns="90488" tIns="0" rIns="90488" bIns="0" anchor="ctr"/>
          <a:lstStyle/>
          <a:p>
            <a:pPr algn="ctr" defTabSz="892175" eaLnBrk="0" hangingPunct="0">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360 mg q3w + </a:t>
            </a:r>
          </a:p>
          <a:p>
            <a:pPr algn="ctr" defTabSz="892175" eaLnBrk="0" hangingPunct="0">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基于组织学的化疗 (n=177)</a:t>
            </a:r>
          </a:p>
        </p:txBody>
      </p:sp>
      <p:cxnSp>
        <p:nvCxnSpPr>
          <p:cNvPr id="23" name="Straight Arrow Connector 22"/>
          <p:cNvCxnSpPr>
            <a:stCxn id="24" idx="6"/>
            <a:endCxn id="22" idx="1"/>
          </p:cNvCxnSpPr>
          <p:nvPr/>
        </p:nvCxnSpPr>
        <p:spPr bwMode="auto">
          <a:xfrm>
            <a:off x="4977100" y="3134020"/>
            <a:ext cx="171310" cy="0"/>
          </a:xfrm>
          <a:prstGeom prst="straightConnector1">
            <a:avLst/>
          </a:prstGeom>
          <a:solidFill>
            <a:schemeClr val="accent1"/>
          </a:solidFill>
          <a:ln w="38100" cap="flat" cmpd="sng" algn="ctr">
            <a:solidFill>
              <a:schemeClr val="accent4"/>
            </a:solidFill>
            <a:prstDash val="solid"/>
            <a:round/>
            <a:headEnd type="none" w="med" len="med"/>
            <a:tailEnd type="triangle"/>
          </a:ln>
          <a:effectLst/>
        </p:spPr>
      </p:cxnSp>
      <p:sp>
        <p:nvSpPr>
          <p:cNvPr id="24" name="Oval 14"/>
          <p:cNvSpPr>
            <a:spLocks noChangeArrowheads="1"/>
          </p:cNvSpPr>
          <p:nvPr/>
        </p:nvSpPr>
        <p:spPr bwMode="auto">
          <a:xfrm>
            <a:off x="4393505" y="2841920"/>
            <a:ext cx="583595" cy="584200"/>
          </a:xfrm>
          <a:prstGeom prst="ellipse">
            <a:avLst/>
          </a:prstGeom>
          <a:noFill/>
          <a:ln w="38100">
            <a:solidFill>
              <a:schemeClr val="accent4"/>
            </a:solidFill>
            <a:round/>
          </a:ln>
        </p:spPr>
        <p:txBody>
          <a:bodyPr wrap="none" anchor="ctr"/>
          <a:lstStyle/>
          <a:p>
            <a:pPr algn="ctr">
              <a:defRPr/>
            </a:pPr>
            <a:r>
              <a:rPr lang="zh-CN" sz="1400" b="1" i="0" strike="noStrike" cap="none" spc="0" baseline="0">
                <a:solidFill>
                  <a:srgbClr val="C0C0C0"/>
                </a:solidFill>
                <a:effectLst/>
                <a:latin typeface="Arial" panose="020B0604020202020204" pitchFamily="34" charset="0"/>
                <a:ea typeface="宋体" panose="02010600030101010101" pitchFamily="2" charset="-122"/>
                <a:cs typeface="Arial" panose="020B0604020202020204" pitchFamily="34" charset="0"/>
              </a:rPr>
              <a:t>R</a:t>
            </a:r>
          </a:p>
          <a:p>
            <a:pPr algn="ctr">
              <a:defRPr/>
            </a:pPr>
            <a:r>
              <a:rPr lang="zh-CN" sz="1400" b="1" i="0" strike="noStrike" cap="none" spc="0" baseline="0">
                <a:solidFill>
                  <a:srgbClr val="C0C0C0"/>
                </a:solidFill>
                <a:effectLst/>
                <a:latin typeface="Arial" panose="020B0604020202020204" pitchFamily="34" charset="0"/>
                <a:ea typeface="宋体" panose="02010600030101010101" pitchFamily="2" charset="-122"/>
                <a:cs typeface="Arial" panose="020B0604020202020204" pitchFamily="34" charset="0"/>
              </a:rPr>
              <a:t>1:1:1</a:t>
            </a:r>
          </a:p>
        </p:txBody>
      </p:sp>
      <p:cxnSp>
        <p:nvCxnSpPr>
          <p:cNvPr id="25" name="AutoShape 15"/>
          <p:cNvCxnSpPr>
            <a:cxnSpLocks noChangeShapeType="1"/>
            <a:stCxn id="24" idx="0"/>
            <a:endCxn id="28" idx="1"/>
          </p:cNvCxnSpPr>
          <p:nvPr/>
        </p:nvCxnSpPr>
        <p:spPr bwMode="auto">
          <a:xfrm rot="5400000" flipH="1" flipV="1">
            <a:off x="4726630" y="2420141"/>
            <a:ext cx="380452" cy="463107"/>
          </a:xfrm>
          <a:prstGeom prst="bentConnector2">
            <a:avLst/>
          </a:prstGeom>
          <a:noFill/>
          <a:ln w="38100">
            <a:solidFill>
              <a:schemeClr val="accent4"/>
            </a:solidFill>
            <a:miter lim="800000"/>
            <a:tailEnd type="triangle" w="med" len="med"/>
          </a:ln>
        </p:spPr>
      </p:cxnSp>
      <p:cxnSp>
        <p:nvCxnSpPr>
          <p:cNvPr id="26" name="AutoShape 16"/>
          <p:cNvCxnSpPr>
            <a:cxnSpLocks noChangeShapeType="1"/>
            <a:stCxn id="24" idx="4"/>
            <a:endCxn id="27" idx="1"/>
          </p:cNvCxnSpPr>
          <p:nvPr/>
        </p:nvCxnSpPr>
        <p:spPr bwMode="auto">
          <a:xfrm rot="16200000" flipH="1">
            <a:off x="4789901" y="3321521"/>
            <a:ext cx="254744" cy="463941"/>
          </a:xfrm>
          <a:prstGeom prst="bentConnector2">
            <a:avLst/>
          </a:prstGeom>
          <a:noFill/>
          <a:ln w="38100">
            <a:solidFill>
              <a:schemeClr val="accent4"/>
            </a:solidFill>
            <a:miter lim="800000"/>
            <a:tailEnd type="triangle" w="med" len="med"/>
          </a:ln>
        </p:spPr>
      </p:cxnSp>
      <p:sp>
        <p:nvSpPr>
          <p:cNvPr id="27" name="AutoShape 12"/>
          <p:cNvSpPr>
            <a:spLocks noChangeArrowheads="1"/>
          </p:cNvSpPr>
          <p:nvPr/>
        </p:nvSpPr>
        <p:spPr bwMode="auto">
          <a:xfrm>
            <a:off x="5149244" y="3469000"/>
            <a:ext cx="2827521" cy="423728"/>
          </a:xfrm>
          <a:prstGeom prst="roundRect">
            <a:avLst>
              <a:gd name="adj" fmla="val 16667"/>
            </a:avLst>
          </a:prstGeom>
          <a:solidFill>
            <a:schemeClr val="accent4"/>
          </a:solidFill>
          <a:ln w="9525" algn="ctr">
            <a:noFill/>
            <a:round/>
          </a:ln>
        </p:spPr>
        <p:txBody>
          <a:bodyPr lIns="90488" tIns="0" rIns="90488" bIns="0" anchor="ctr"/>
          <a:lstStyle/>
          <a:p>
            <a:pPr algn="ctr" defTabSz="892175" eaLnBrk="0" hangingPunct="0">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基于组织学的化疗</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(n=186)</a:t>
            </a:r>
          </a:p>
        </p:txBody>
      </p:sp>
      <p:sp>
        <p:nvSpPr>
          <p:cNvPr id="28" name="AutoShape 8"/>
          <p:cNvSpPr>
            <a:spLocks noChangeArrowheads="1"/>
          </p:cNvSpPr>
          <p:nvPr/>
        </p:nvSpPr>
        <p:spPr bwMode="auto">
          <a:xfrm>
            <a:off x="5148410" y="2117109"/>
            <a:ext cx="2825976" cy="688717"/>
          </a:xfrm>
          <a:prstGeom prst="roundRect">
            <a:avLst>
              <a:gd name="adj" fmla="val 16667"/>
            </a:avLst>
          </a:prstGeom>
          <a:solidFill>
            <a:schemeClr val="accent4"/>
          </a:solidFill>
          <a:ln w="9525" algn="ctr">
            <a:noFill/>
            <a:round/>
          </a:ln>
        </p:spPr>
        <p:txBody>
          <a:bodyPr lIns="90488" tIns="0" rIns="90488" bIns="0" anchor="ctr"/>
          <a:lstStyle/>
          <a:p>
            <a:pPr algn="ctr" defTabSz="892175" eaLnBrk="0" hangingPunct="0">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3 mg/kg q2w + </a:t>
            </a:r>
          </a:p>
          <a:p>
            <a:pPr algn="ctr" defTabSz="892175" eaLnBrk="0" hangingPunct="0">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伊匹木单抗 1 mg/kg q6w (n=187)</a:t>
            </a:r>
          </a:p>
        </p:txBody>
      </p:sp>
      <p:cxnSp>
        <p:nvCxnSpPr>
          <p:cNvPr id="29" name="AutoShape 19"/>
          <p:cNvCxnSpPr>
            <a:cxnSpLocks noChangeShapeType="1"/>
            <a:stCxn id="30" idx="3"/>
            <a:endCxn id="24" idx="2"/>
          </p:cNvCxnSpPr>
          <p:nvPr/>
        </p:nvCxnSpPr>
        <p:spPr bwMode="auto">
          <a:xfrm flipV="1">
            <a:off x="4280275" y="3134020"/>
            <a:ext cx="113230" cy="1"/>
          </a:xfrm>
          <a:prstGeom prst="straightConnector1">
            <a:avLst/>
          </a:prstGeom>
          <a:noFill/>
          <a:ln w="38100">
            <a:solidFill>
              <a:schemeClr val="accent4"/>
            </a:solidFill>
            <a:round/>
            <a:headEnd type="none" w="med" len="med"/>
            <a:tailEnd type="none" w="med" len="med"/>
          </a:ln>
        </p:spPr>
      </p:cxnSp>
      <p:sp>
        <p:nvSpPr>
          <p:cNvPr id="30" name="AutoShape 12"/>
          <p:cNvSpPr>
            <a:spLocks noChangeArrowheads="1"/>
          </p:cNvSpPr>
          <p:nvPr/>
        </p:nvSpPr>
        <p:spPr bwMode="auto">
          <a:xfrm>
            <a:off x="3244261" y="2770665"/>
            <a:ext cx="1036014" cy="726711"/>
          </a:xfrm>
          <a:prstGeom prst="roundRect">
            <a:avLst>
              <a:gd name="adj" fmla="val 16667"/>
            </a:avLst>
          </a:prstGeom>
          <a:solidFill>
            <a:schemeClr val="accent4"/>
          </a:solidFill>
          <a:ln w="9525" algn="ctr">
            <a:noFill/>
            <a:round/>
          </a:ln>
        </p:spPr>
        <p:txBody>
          <a:bodyPr lIns="90488" tIns="0" rIns="90488" bIns="0" anchor="ctr"/>
          <a:lstStyle/>
          <a:p>
            <a:pPr algn="ctr" defTabSz="892175" eaLnBrk="0" hangingPunct="0">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PD-L1 表达 &lt;1% (n=550)</a:t>
            </a:r>
          </a:p>
        </p:txBody>
      </p:sp>
      <p:sp>
        <p:nvSpPr>
          <p:cNvPr id="31" name="AutoShape 12"/>
          <p:cNvSpPr>
            <a:spLocks noChangeArrowheads="1"/>
          </p:cNvSpPr>
          <p:nvPr/>
        </p:nvSpPr>
        <p:spPr bwMode="auto">
          <a:xfrm>
            <a:off x="3244261" y="4550255"/>
            <a:ext cx="1036014" cy="726711"/>
          </a:xfrm>
          <a:prstGeom prst="roundRect">
            <a:avLst>
              <a:gd name="adj" fmla="val 16667"/>
            </a:avLst>
          </a:prstGeom>
          <a:solidFill>
            <a:schemeClr val="bg2"/>
          </a:solidFill>
          <a:ln w="9525" algn="ctr">
            <a:noFill/>
            <a:round/>
          </a:ln>
        </p:spPr>
        <p:txBody>
          <a:bodyPr lIns="90488" tIns="0" rIns="90488" bIns="0" anchor="ctr"/>
          <a:lstStyle/>
          <a:p>
            <a:pPr algn="ctr" defTabSz="892175" eaLnBrk="0" hangingPunct="0">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PD-L1 表达 ≥1% (n=1189)</a:t>
            </a:r>
          </a:p>
        </p:txBody>
      </p:sp>
      <p:cxnSp>
        <p:nvCxnSpPr>
          <p:cNvPr id="32" name="Elbow Connector 31"/>
          <p:cNvCxnSpPr>
            <a:stCxn id="17" idx="3"/>
            <a:endCxn id="30" idx="1"/>
          </p:cNvCxnSpPr>
          <p:nvPr/>
        </p:nvCxnSpPr>
        <p:spPr>
          <a:xfrm flipV="1">
            <a:off x="2910409" y="3134021"/>
            <a:ext cx="333852" cy="887758"/>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7" idx="3"/>
            <a:endCxn id="31" idx="1"/>
          </p:cNvCxnSpPr>
          <p:nvPr/>
        </p:nvCxnSpPr>
        <p:spPr>
          <a:xfrm>
            <a:off x="2910409" y="4021779"/>
            <a:ext cx="333852" cy="891832"/>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5052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Oval 652">
            <a:extLst>
              <a:ext uri="{FF2B5EF4-FFF2-40B4-BE49-F238E27FC236}">
                <a16:creationId xmlns:a16="http://schemas.microsoft.com/office/drawing/2014/main" id="{98B2D097-35CC-4E3E-BCAB-E6690D740F5C}"/>
              </a:ext>
            </a:extLst>
          </p:cNvPr>
          <p:cNvSpPr>
            <a:spLocks noChangeAspect="1"/>
          </p:cNvSpPr>
          <p:nvPr/>
        </p:nvSpPr>
        <p:spPr>
          <a:xfrm>
            <a:off x="5220840" y="2790239"/>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4" name="Oval 653">
            <a:extLst>
              <a:ext uri="{FF2B5EF4-FFF2-40B4-BE49-F238E27FC236}">
                <a16:creationId xmlns:a16="http://schemas.microsoft.com/office/drawing/2014/main" id="{98B2D097-35CC-4E3E-BCAB-E6690D740F5C}"/>
              </a:ext>
            </a:extLst>
          </p:cNvPr>
          <p:cNvSpPr>
            <a:spLocks noChangeAspect="1"/>
          </p:cNvSpPr>
          <p:nvPr/>
        </p:nvSpPr>
        <p:spPr>
          <a:xfrm>
            <a:off x="5510493" y="3011856"/>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 name="Title 1"/>
          <p:cNvSpPr>
            <a:spLocks noGrp="1"/>
          </p:cNvSpPr>
          <p:nvPr>
            <p:ph type="title"/>
          </p:nvPr>
        </p:nvSpPr>
        <p:spPr/>
        <p:txBody>
          <a:bodyPr/>
          <a:lstStyle/>
          <a:p>
            <a:r>
              <a:rPr lang="zh-CN" sz="18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LBA4_PR：纳武单抗 + 低剂量伊匹木单抗 (IPI) 对比铂类双药化疗用于晚期非小细胞癌 (NSCLC) 一线 (1L) 治疗：CheckMate 227 第 1 部分最终分析 – Peters S 等人</a:t>
            </a:r>
          </a:p>
        </p:txBody>
      </p:sp>
      <p:sp>
        <p:nvSpPr>
          <p:cNvPr id="3" name="Content Placeholder 2"/>
          <p:cNvSpPr>
            <a:spLocks noGrp="1"/>
          </p:cNvSpPr>
          <p:nvPr>
            <p:ph idx="1"/>
          </p:nvPr>
        </p:nvSpPr>
        <p:spPr>
          <a:xfrm>
            <a:off x="228600" y="1320800"/>
            <a:ext cx="8686800" cy="692558"/>
          </a:xfrm>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 name="TextBox 3"/>
          <p:cNvSpPr txBox="1"/>
          <p:nvPr/>
        </p:nvSpPr>
        <p:spPr>
          <a:xfrm>
            <a:off x="1768289" y="1624366"/>
            <a:ext cx="1745991" cy="338554"/>
          </a:xfrm>
          <a:prstGeom prst="rect">
            <a:avLst/>
          </a:prstGeom>
          <a:noFill/>
        </p:spPr>
        <p:txBody>
          <a:bodyPr wrap="none" rtlCol="0">
            <a:spAutoFit/>
          </a:bodyPr>
          <a:lstStyle/>
          <a:p>
            <a:pPr algn="ct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OS：PD-L1 ≥1%</a:t>
            </a:r>
          </a:p>
        </p:txBody>
      </p:sp>
      <p:sp>
        <p:nvSpPr>
          <p:cNvPr id="7" name="TextBox 6"/>
          <p:cNvSpPr txBox="1"/>
          <p:nvPr/>
        </p:nvSpPr>
        <p:spPr>
          <a:xfrm>
            <a:off x="6182856" y="1624366"/>
            <a:ext cx="1754006" cy="338554"/>
          </a:xfrm>
          <a:prstGeom prst="rect">
            <a:avLst/>
          </a:prstGeom>
          <a:noFill/>
        </p:spPr>
        <p:txBody>
          <a:bodyPr wrap="none" rtlCol="0">
            <a:spAutoFit/>
          </a:bodyPr>
          <a:lstStyle/>
          <a:p>
            <a:pPr algn="ct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OS：PD-L1 &lt;1%</a:t>
            </a:r>
          </a:p>
        </p:txBody>
      </p:sp>
      <p:sp>
        <p:nvSpPr>
          <p:cNvPr id="10" name="Text Box 5"/>
          <p:cNvSpPr txBox="1">
            <a:spLocks noChangeArrowheads="1"/>
          </p:cNvSpPr>
          <p:nvPr/>
        </p:nvSpPr>
        <p:spPr bwMode="auto">
          <a:xfrm>
            <a:off x="218507" y="6111133"/>
            <a:ext cx="620643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b="0" i="0" strike="noStrike" cap="none" spc="0" baseline="30000" dirty="0">
                <a:solidFill>
                  <a:srgbClr val="000000"/>
                </a:solidFill>
                <a:effectLst/>
                <a:latin typeface="Arial" panose="020B0604020202020204" pitchFamily="34" charset="0"/>
                <a:ea typeface="宋体" panose="02010600030101010101" pitchFamily="2" charset="-122"/>
                <a:cs typeface="Arial" panose="020B0604020202020204" pitchFamily="34" charset="0"/>
              </a:rPr>
              <a:t>a</a:t>
            </a:r>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纳武单抗 + 伊匹木单抗对比纳武单抗 HR 0.90 (95% CI 0.76, 1.07)；</a:t>
            </a:r>
            <a:r>
              <a:rPr lang="zh-CN" sz="1200" b="0" i="0" strike="noStrike" cap="none" spc="0" baseline="30000" dirty="0">
                <a:solidFill>
                  <a:srgbClr val="000000"/>
                </a:solidFill>
                <a:effectLst/>
                <a:latin typeface="Arial" panose="020B0604020202020204" pitchFamily="34" charset="0"/>
                <a:ea typeface="宋体" panose="02010600030101010101" pitchFamily="2" charset="-122"/>
                <a:cs typeface="Arial" panose="020B0604020202020204" pitchFamily="34" charset="0"/>
              </a:rPr>
              <a:t>b</a:t>
            </a:r>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97.72% CI；</a:t>
            </a:r>
            <a:r>
              <a:rPr lang="zh-CN" sz="1200" b="0" i="0" strike="noStrike" cap="none" spc="0" baseline="30000" dirty="0">
                <a:solidFill>
                  <a:srgbClr val="000000"/>
                </a:solidFill>
                <a:effectLst/>
                <a:latin typeface="Arial" panose="020B0604020202020204" pitchFamily="34" charset="0"/>
                <a:ea typeface="宋体" panose="02010600030101010101" pitchFamily="2" charset="-122"/>
                <a:cs typeface="Arial" panose="020B0604020202020204" pitchFamily="34" charset="0"/>
              </a:rPr>
              <a:t>c</a:t>
            </a:r>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95% CI</a:t>
            </a:r>
          </a:p>
        </p:txBody>
      </p:sp>
      <p:graphicFrame>
        <p:nvGraphicFramePr>
          <p:cNvPr id="118" name="Table 117">
            <a:extLst>
              <a:ext uri="{FF2B5EF4-FFF2-40B4-BE49-F238E27FC236}">
                <a16:creationId xmlns:a16="http://schemas.microsoft.com/office/drawing/2014/main" id="{05B78150-25EF-4F7B-807A-2B7AA89B811A}"/>
              </a:ext>
            </a:extLst>
          </p:cNvPr>
          <p:cNvGraphicFramePr>
            <a:graphicFrameLocks noGrp="1"/>
          </p:cNvGraphicFramePr>
          <p:nvPr>
            <p:extLst>
              <p:ext uri="{D42A27DB-BD31-4B8C-83A1-F6EECF244321}">
                <p14:modId xmlns:p14="http://schemas.microsoft.com/office/powerpoint/2010/main" val="415523220"/>
              </p:ext>
            </p:extLst>
          </p:nvPr>
        </p:nvGraphicFramePr>
        <p:xfrm>
          <a:off x="1398191" y="2001735"/>
          <a:ext cx="2956934" cy="1005840"/>
        </p:xfrm>
        <a:graphic>
          <a:graphicData uri="http://schemas.openxmlformats.org/drawingml/2006/table">
            <a:tbl>
              <a:tblPr firstRow="1" bandRow="1">
                <a:tableStyleId>{69012ECD-51FC-41F1-AA8D-1B2483CD663E}</a:tableStyleId>
              </a:tblPr>
              <a:tblGrid>
                <a:gridCol w="959225">
                  <a:extLst>
                    <a:ext uri="{9D8B030D-6E8A-4147-A177-3AD203B41FA5}">
                      <a16:colId xmlns:a16="http://schemas.microsoft.com/office/drawing/2014/main" val="11624778"/>
                    </a:ext>
                  </a:extLst>
                </a:gridCol>
                <a:gridCol w="743484">
                  <a:extLst>
                    <a:ext uri="{9D8B030D-6E8A-4147-A177-3AD203B41FA5}">
                      <a16:colId xmlns:a16="http://schemas.microsoft.com/office/drawing/2014/main" val="1358239043"/>
                    </a:ext>
                  </a:extLst>
                </a:gridCol>
                <a:gridCol w="727616">
                  <a:extLst>
                    <a:ext uri="{9D8B030D-6E8A-4147-A177-3AD203B41FA5}">
                      <a16:colId xmlns:a16="http://schemas.microsoft.com/office/drawing/2014/main" val="836628827"/>
                    </a:ext>
                  </a:extLst>
                </a:gridCol>
                <a:gridCol w="526609">
                  <a:extLst>
                    <a:ext uri="{9D8B030D-6E8A-4147-A177-3AD203B41FA5}">
                      <a16:colId xmlns:a16="http://schemas.microsoft.com/office/drawing/2014/main" val="4148120918"/>
                    </a:ext>
                  </a:extLst>
                </a:gridCol>
              </a:tblGrid>
              <a:tr h="292899">
                <a:tc>
                  <a:txBody>
                    <a:bodyPr/>
                    <a:lstStyle/>
                    <a:p>
                      <a:pPr algn="l"/>
                      <a:endParaRPr lang="en-GB" sz="800" dirty="0">
                        <a:latin typeface="Arial" panose="020B0604020202020204" pitchFamily="34" charset="0"/>
                        <a:ea typeface="宋体" panose="02010600030101010101" pitchFamily="2" charset="-122"/>
                        <a:cs typeface="Arial" panose="020B0604020202020204" pitchFamily="34" charset="0"/>
                      </a:endParaRPr>
                    </a:p>
                  </a:txBody>
                  <a:tcPr/>
                </a:tc>
                <a:tc>
                  <a:txBody>
                    <a:bodyPr/>
                    <a:lstStyle/>
                    <a:p>
                      <a:pPr algn="ctr"/>
                      <a:r>
                        <a:rPr lang="zh-CN" sz="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 伊匹木单抗</a:t>
                      </a:r>
                      <a:br>
                        <a:rPr sz="800" dirty="0">
                          <a:latin typeface="Arial" panose="020B0604020202020204" pitchFamily="34" charset="0"/>
                          <a:ea typeface="宋体" panose="02010600030101010101" pitchFamily="2" charset="-122"/>
                          <a:cs typeface="Arial" panose="020B0604020202020204" pitchFamily="34" charset="0"/>
                        </a:rPr>
                      </a:br>
                      <a:r>
                        <a:rPr lang="zh-CN" sz="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(n=396)</a:t>
                      </a:r>
                    </a:p>
                  </a:txBody>
                  <a:tcPr anchor="b"/>
                </a:tc>
                <a:tc>
                  <a:txBody>
                    <a:bodyPr/>
                    <a:lstStyle/>
                    <a:p>
                      <a:pPr algn="ctr"/>
                      <a:r>
                        <a:rPr lang="zh-CN" sz="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a:t>
                      </a:r>
                      <a:br>
                        <a:rPr sz="800" dirty="0">
                          <a:latin typeface="Arial" panose="020B0604020202020204" pitchFamily="34" charset="0"/>
                          <a:ea typeface="宋体" panose="02010600030101010101" pitchFamily="2" charset="-122"/>
                          <a:cs typeface="Arial" panose="020B0604020202020204" pitchFamily="34" charset="0"/>
                        </a:rPr>
                      </a:br>
                      <a:r>
                        <a:rPr lang="zh-CN" sz="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(n=396)</a:t>
                      </a:r>
                    </a:p>
                  </a:txBody>
                  <a:tcPr anchor="b"/>
                </a:tc>
                <a:tc>
                  <a:txBody>
                    <a:bodyPr/>
                    <a:lstStyle/>
                    <a:p>
                      <a:pPr algn="ctr"/>
                      <a:r>
                        <a:rPr lang="zh-CN" sz="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CT</a:t>
                      </a:r>
                      <a:br>
                        <a:rPr sz="800" dirty="0">
                          <a:latin typeface="Arial" panose="020B0604020202020204" pitchFamily="34" charset="0"/>
                          <a:ea typeface="宋体" panose="02010600030101010101" pitchFamily="2" charset="-122"/>
                          <a:cs typeface="Arial" panose="020B0604020202020204" pitchFamily="34" charset="0"/>
                        </a:rPr>
                      </a:br>
                      <a:r>
                        <a:rPr lang="zh-CN" sz="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(n=397)</a:t>
                      </a:r>
                    </a:p>
                  </a:txBody>
                  <a:tcPr anchor="b"/>
                </a:tc>
                <a:extLst>
                  <a:ext uri="{0D108BD9-81ED-4DB2-BD59-A6C34878D82A}">
                    <a16:rowId xmlns:a16="http://schemas.microsoft.com/office/drawing/2014/main" val="4143184248"/>
                  </a:ext>
                </a:extLst>
              </a:tr>
              <a:tr h="0">
                <a:tc>
                  <a:txBody>
                    <a:bodyPr/>
                    <a:lstStyle/>
                    <a:p>
                      <a:pPr algn="l"/>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mOS，月</a:t>
                      </a:r>
                    </a:p>
                  </a:txBody>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17.1</a:t>
                      </a:r>
                    </a:p>
                  </a:txBody>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15.7</a:t>
                      </a:r>
                    </a:p>
                  </a:txBody>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14.9</a:t>
                      </a:r>
                    </a:p>
                  </a:txBody>
                  <a:tcPr/>
                </a:tc>
                <a:extLst>
                  <a:ext uri="{0D108BD9-81ED-4DB2-BD59-A6C34878D82A}">
                    <a16:rowId xmlns:a16="http://schemas.microsoft.com/office/drawing/2014/main" val="4243178559"/>
                  </a:ext>
                </a:extLst>
              </a:tr>
              <a:tr h="0">
                <a:tc>
                  <a:txBody>
                    <a:bodyPr/>
                    <a:lstStyle/>
                    <a:p>
                      <a:pPr algn="l"/>
                      <a:r>
                        <a:rPr lang="zh-CN" sz="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HR（对比 CT）</a:t>
                      </a:r>
                      <a:r>
                        <a:rPr lang="zh-CN" sz="8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a</a:t>
                      </a:r>
                      <a:br>
                        <a:rPr sz="800" dirty="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CI</a:t>
                      </a:r>
                    </a:p>
                  </a:txBody>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0.79</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0.65, 0.96</a:t>
                      </a:r>
                      <a:r>
                        <a:rPr lang="zh-CN" sz="8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b</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0.88</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0.75, 1.04</a:t>
                      </a:r>
                      <a:r>
                        <a:rPr lang="zh-CN" sz="8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c</a:t>
                      </a:r>
                    </a:p>
                  </a:txBody>
                  <a:tcPr/>
                </a:tc>
                <a:tc>
                  <a:txBody>
                    <a:bodyPr/>
                    <a:lstStyle/>
                    <a:p>
                      <a:pPr algn="ctr"/>
                      <a:endParaRPr lang="en-GB" sz="800" dirty="0">
                        <a:latin typeface="Arial" panose="020B0604020202020204" pitchFamily="34" charset="0"/>
                        <a:ea typeface="宋体" panose="02010600030101010101" pitchFamily="2" charset="-122"/>
                        <a:cs typeface="Arial" panose="020B0604020202020204" pitchFamily="34" charset="0"/>
                      </a:endParaRPr>
                    </a:p>
                  </a:txBody>
                  <a:tcPr/>
                </a:tc>
                <a:extLst>
                  <a:ext uri="{0D108BD9-81ED-4DB2-BD59-A6C34878D82A}">
                    <a16:rowId xmlns:a16="http://schemas.microsoft.com/office/drawing/2014/main" val="29498873"/>
                  </a:ext>
                </a:extLst>
              </a:tr>
            </a:tbl>
          </a:graphicData>
        </a:graphic>
      </p:graphicFrame>
      <p:sp>
        <p:nvSpPr>
          <p:cNvPr id="11" name="TextBox 10">
            <a:extLst>
              <a:ext uri="{FF2B5EF4-FFF2-40B4-BE49-F238E27FC236}">
                <a16:creationId xmlns:a16="http://schemas.microsoft.com/office/drawing/2014/main" id="{FC198B00-EE50-49D6-AA1D-A4FEE49B8E2F}"/>
              </a:ext>
            </a:extLst>
          </p:cNvPr>
          <p:cNvSpPr txBox="1"/>
          <p:nvPr/>
        </p:nvSpPr>
        <p:spPr>
          <a:xfrm>
            <a:off x="2354894" y="4889823"/>
            <a:ext cx="678078" cy="304324"/>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24" name="TextBox 23">
            <a:extLst>
              <a:ext uri="{FF2B5EF4-FFF2-40B4-BE49-F238E27FC236}">
                <a16:creationId xmlns:a16="http://schemas.microsoft.com/office/drawing/2014/main" id="{6F8B1179-4FB1-4D1A-B863-718911062033}"/>
              </a:ext>
            </a:extLst>
          </p:cNvPr>
          <p:cNvSpPr txBox="1"/>
          <p:nvPr/>
        </p:nvSpPr>
        <p:spPr>
          <a:xfrm>
            <a:off x="511305" y="4143809"/>
            <a:ext cx="223385" cy="234286"/>
          </a:xfrm>
          <a:prstGeom prst="rect">
            <a:avLst/>
          </a:prstGeom>
          <a:noFill/>
        </p:spPr>
        <p:txBody>
          <a:bodyPr wrap="none" lIns="36000" tIns="36000" rIns="36000" bIns="36000" rtlCol="0" anchor="ctr" anchorCtr="0">
            <a:spAutoFit/>
          </a:bodyPr>
          <a:lstStyle/>
          <a:p>
            <a:pPr algn="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grpSp>
        <p:nvGrpSpPr>
          <p:cNvPr id="6" name="Group 5"/>
          <p:cNvGrpSpPr/>
          <p:nvPr/>
        </p:nvGrpSpPr>
        <p:grpSpPr>
          <a:xfrm>
            <a:off x="-203646" y="2682853"/>
            <a:ext cx="4875215" cy="2756362"/>
            <a:chOff x="-203646" y="2682853"/>
            <a:chExt cx="4875215" cy="2756362"/>
          </a:xfrm>
        </p:grpSpPr>
        <p:sp>
          <p:nvSpPr>
            <p:cNvPr id="12" name="Freeform 21">
              <a:extLst>
                <a:ext uri="{FF2B5EF4-FFF2-40B4-BE49-F238E27FC236}">
                  <a16:creationId xmlns:a16="http://schemas.microsoft.com/office/drawing/2014/main" id="{E3F4216C-3D2F-42D0-90B2-A47CBC4943AF}"/>
                </a:ext>
              </a:extLst>
            </p:cNvPr>
            <p:cNvSpPr/>
            <p:nvPr/>
          </p:nvSpPr>
          <p:spPr bwMode="auto">
            <a:xfrm>
              <a:off x="800380" y="2790239"/>
              <a:ext cx="3747362" cy="18497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grpSp>
          <p:nvGrpSpPr>
            <p:cNvPr id="1036" name="Group 1035">
              <a:extLst>
                <a:ext uri="{FF2B5EF4-FFF2-40B4-BE49-F238E27FC236}">
                  <a16:creationId xmlns:a16="http://schemas.microsoft.com/office/drawing/2014/main" id="{150F0F87-7CA9-4CA0-ABC6-15B9E090BFB5}"/>
                </a:ext>
              </a:extLst>
            </p:cNvPr>
            <p:cNvGrpSpPr/>
            <p:nvPr/>
          </p:nvGrpSpPr>
          <p:grpSpPr>
            <a:xfrm>
              <a:off x="284367" y="2682853"/>
              <a:ext cx="4387202" cy="2247936"/>
              <a:chOff x="284367" y="2777134"/>
              <a:chExt cx="4387202" cy="2247936"/>
            </a:xfrm>
          </p:grpSpPr>
          <p:sp>
            <p:nvSpPr>
              <p:cNvPr id="19" name="TextBox 18">
                <a:extLst>
                  <a:ext uri="{FF2B5EF4-FFF2-40B4-BE49-F238E27FC236}">
                    <a16:creationId xmlns:a16="http://schemas.microsoft.com/office/drawing/2014/main" id="{DDCF598C-8F3F-48D6-B185-6687A815FCC8}"/>
                  </a:ext>
                </a:extLst>
              </p:cNvPr>
              <p:cNvSpPr txBox="1"/>
              <p:nvPr/>
            </p:nvSpPr>
            <p:spPr>
              <a:xfrm rot="16200000">
                <a:off x="140737" y="3714288"/>
                <a:ext cx="521545" cy="234286"/>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13" name="Line 6">
                <a:extLst>
                  <a:ext uri="{FF2B5EF4-FFF2-40B4-BE49-F238E27FC236}">
                    <a16:creationId xmlns:a16="http://schemas.microsoft.com/office/drawing/2014/main" id="{2977FC84-91D8-472B-9A91-19A361F302B0}"/>
                  </a:ext>
                </a:extLst>
              </p:cNvPr>
              <p:cNvSpPr>
                <a:spLocks noChangeShapeType="1"/>
              </p:cNvSpPr>
              <p:nvPr/>
            </p:nvSpPr>
            <p:spPr bwMode="auto">
              <a:xfrm>
                <a:off x="720135" y="2896059"/>
                <a:ext cx="7601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4" name="Line 7">
                <a:extLst>
                  <a:ext uri="{FF2B5EF4-FFF2-40B4-BE49-F238E27FC236}">
                    <a16:creationId xmlns:a16="http://schemas.microsoft.com/office/drawing/2014/main" id="{3CBC1EE1-406D-48AA-82E4-44F9EA674583}"/>
                  </a:ext>
                </a:extLst>
              </p:cNvPr>
              <p:cNvSpPr>
                <a:spLocks noChangeShapeType="1"/>
              </p:cNvSpPr>
              <p:nvPr/>
            </p:nvSpPr>
            <p:spPr bwMode="auto">
              <a:xfrm>
                <a:off x="720135" y="3261537"/>
                <a:ext cx="7601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5" name="Line 8">
                <a:extLst>
                  <a:ext uri="{FF2B5EF4-FFF2-40B4-BE49-F238E27FC236}">
                    <a16:creationId xmlns:a16="http://schemas.microsoft.com/office/drawing/2014/main" id="{72927308-CB5D-43C8-9F7F-AE0845B5845A}"/>
                  </a:ext>
                </a:extLst>
              </p:cNvPr>
              <p:cNvSpPr>
                <a:spLocks noChangeShapeType="1"/>
              </p:cNvSpPr>
              <p:nvPr/>
            </p:nvSpPr>
            <p:spPr bwMode="auto">
              <a:xfrm>
                <a:off x="720135" y="3624652"/>
                <a:ext cx="7601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 name="Line 9">
                <a:extLst>
                  <a:ext uri="{FF2B5EF4-FFF2-40B4-BE49-F238E27FC236}">
                    <a16:creationId xmlns:a16="http://schemas.microsoft.com/office/drawing/2014/main" id="{66D72226-6541-4087-BD88-5A867999AE19}"/>
                  </a:ext>
                </a:extLst>
              </p:cNvPr>
              <p:cNvSpPr>
                <a:spLocks noChangeShapeType="1"/>
              </p:cNvSpPr>
              <p:nvPr/>
            </p:nvSpPr>
            <p:spPr bwMode="auto">
              <a:xfrm>
                <a:off x="720135" y="3993884"/>
                <a:ext cx="7601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0" name="TextBox 19">
                <a:extLst>
                  <a:ext uri="{FF2B5EF4-FFF2-40B4-BE49-F238E27FC236}">
                    <a16:creationId xmlns:a16="http://schemas.microsoft.com/office/drawing/2014/main" id="{801827AD-ED43-4F37-9273-45EA91C42945}"/>
                  </a:ext>
                </a:extLst>
              </p:cNvPr>
              <p:cNvSpPr txBox="1"/>
              <p:nvPr/>
            </p:nvSpPr>
            <p:spPr>
              <a:xfrm>
                <a:off x="435958" y="2777134"/>
                <a:ext cx="298727" cy="234286"/>
              </a:xfrm>
              <a:prstGeom prst="rect">
                <a:avLst/>
              </a:prstGeom>
              <a:noFill/>
            </p:spPr>
            <p:txBody>
              <a:bodyPr wrap="none" lIns="36000" tIns="36000" rIns="36000" bIns="36000" rtlCol="0" anchor="ctr" anchorCtr="0">
                <a:spAutoFit/>
              </a:bodyPr>
              <a:lstStyle/>
              <a:p>
                <a:pPr algn="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21" name="TextBox 20">
                <a:extLst>
                  <a:ext uri="{FF2B5EF4-FFF2-40B4-BE49-F238E27FC236}">
                    <a16:creationId xmlns:a16="http://schemas.microsoft.com/office/drawing/2014/main" id="{D426EF7B-9B35-415C-B2A1-B27F26E9E126}"/>
                  </a:ext>
                </a:extLst>
              </p:cNvPr>
              <p:cNvSpPr txBox="1"/>
              <p:nvPr/>
            </p:nvSpPr>
            <p:spPr>
              <a:xfrm>
                <a:off x="511305" y="3143855"/>
                <a:ext cx="223385" cy="234286"/>
              </a:xfrm>
              <a:prstGeom prst="rect">
                <a:avLst/>
              </a:prstGeom>
              <a:noFill/>
            </p:spPr>
            <p:txBody>
              <a:bodyPr wrap="none" lIns="36000" tIns="36000" rIns="36000" bIns="36000" rtlCol="0" anchor="ctr" anchorCtr="0">
                <a:spAutoFit/>
              </a:bodyPr>
              <a:lstStyle/>
              <a:p>
                <a:pPr algn="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2" name="TextBox 21">
                <a:extLst>
                  <a:ext uri="{FF2B5EF4-FFF2-40B4-BE49-F238E27FC236}">
                    <a16:creationId xmlns:a16="http://schemas.microsoft.com/office/drawing/2014/main" id="{4C0C6383-D9AB-495F-94DB-49428E955364}"/>
                  </a:ext>
                </a:extLst>
              </p:cNvPr>
              <p:cNvSpPr txBox="1"/>
              <p:nvPr/>
            </p:nvSpPr>
            <p:spPr>
              <a:xfrm>
                <a:off x="511305" y="3506822"/>
                <a:ext cx="223385" cy="234286"/>
              </a:xfrm>
              <a:prstGeom prst="rect">
                <a:avLst/>
              </a:prstGeom>
              <a:noFill/>
            </p:spPr>
            <p:txBody>
              <a:bodyPr wrap="none" lIns="36000" tIns="36000" rIns="36000" bIns="36000" rtlCol="0" anchor="ctr" anchorCtr="0">
                <a:spAutoFit/>
              </a:bodyPr>
              <a:lstStyle/>
              <a:p>
                <a:pPr algn="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3" name="TextBox 22">
                <a:extLst>
                  <a:ext uri="{FF2B5EF4-FFF2-40B4-BE49-F238E27FC236}">
                    <a16:creationId xmlns:a16="http://schemas.microsoft.com/office/drawing/2014/main" id="{AC9813C0-2B63-4D1E-8922-526FE228987A}"/>
                  </a:ext>
                </a:extLst>
              </p:cNvPr>
              <p:cNvSpPr txBox="1"/>
              <p:nvPr/>
            </p:nvSpPr>
            <p:spPr>
              <a:xfrm>
                <a:off x="511305" y="3875908"/>
                <a:ext cx="223385" cy="234286"/>
              </a:xfrm>
              <a:prstGeom prst="rect">
                <a:avLst/>
              </a:prstGeom>
              <a:noFill/>
            </p:spPr>
            <p:txBody>
              <a:bodyPr wrap="none" lIns="36000" tIns="36000" rIns="36000" bIns="36000" rtlCol="0" anchor="ctr" anchorCtr="0">
                <a:spAutoFit/>
              </a:bodyPr>
              <a:lstStyle/>
              <a:p>
                <a:pPr algn="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grpSp>
            <p:nvGrpSpPr>
              <p:cNvPr id="1035" name="Group 1034">
                <a:extLst>
                  <a:ext uri="{FF2B5EF4-FFF2-40B4-BE49-F238E27FC236}">
                    <a16:creationId xmlns:a16="http://schemas.microsoft.com/office/drawing/2014/main" id="{302FCEE5-C33F-4A48-B3B3-456FF2C4B6FB}"/>
                  </a:ext>
                </a:extLst>
              </p:cNvPr>
              <p:cNvGrpSpPr/>
              <p:nvPr/>
            </p:nvGrpSpPr>
            <p:grpSpPr>
              <a:xfrm>
                <a:off x="586657" y="4356215"/>
                <a:ext cx="4084912" cy="668855"/>
                <a:chOff x="586657" y="4356215"/>
                <a:chExt cx="4084912" cy="668855"/>
              </a:xfrm>
            </p:grpSpPr>
            <p:sp>
              <p:nvSpPr>
                <p:cNvPr id="17" name="Line 10">
                  <a:extLst>
                    <a:ext uri="{FF2B5EF4-FFF2-40B4-BE49-F238E27FC236}">
                      <a16:creationId xmlns:a16="http://schemas.microsoft.com/office/drawing/2014/main" id="{676371CF-DC7A-4DCB-9262-776F503EF5CD}"/>
                    </a:ext>
                  </a:extLst>
                </p:cNvPr>
                <p:cNvSpPr>
                  <a:spLocks noChangeShapeType="1"/>
                </p:cNvSpPr>
                <p:nvPr/>
              </p:nvSpPr>
              <p:spPr bwMode="auto">
                <a:xfrm>
                  <a:off x="720135" y="4356215"/>
                  <a:ext cx="7601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8" name="Line 11">
                  <a:extLst>
                    <a:ext uri="{FF2B5EF4-FFF2-40B4-BE49-F238E27FC236}">
                      <a16:creationId xmlns:a16="http://schemas.microsoft.com/office/drawing/2014/main" id="{7CD7B417-4E1E-4177-8A4D-1E2A2A88F458}"/>
                    </a:ext>
                  </a:extLst>
                </p:cNvPr>
                <p:cNvSpPr>
                  <a:spLocks noChangeShapeType="1"/>
                </p:cNvSpPr>
                <p:nvPr/>
              </p:nvSpPr>
              <p:spPr bwMode="auto">
                <a:xfrm>
                  <a:off x="720135" y="4734699"/>
                  <a:ext cx="7601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5" name="TextBox 24">
                  <a:extLst>
                    <a:ext uri="{FF2B5EF4-FFF2-40B4-BE49-F238E27FC236}">
                      <a16:creationId xmlns:a16="http://schemas.microsoft.com/office/drawing/2014/main" id="{8931DD48-8D16-4651-8B77-D821DA7F423A}"/>
                    </a:ext>
                  </a:extLst>
                </p:cNvPr>
                <p:cNvSpPr txBox="1"/>
                <p:nvPr/>
              </p:nvSpPr>
              <p:spPr>
                <a:xfrm>
                  <a:off x="586657" y="4616425"/>
                  <a:ext cx="148045" cy="234286"/>
                </a:xfrm>
                <a:prstGeom prst="rect">
                  <a:avLst/>
                </a:prstGeom>
                <a:noFill/>
              </p:spPr>
              <p:txBody>
                <a:bodyPr wrap="none" lIns="36000" tIns="36000" rIns="36000" bIns="36000" rtlCol="0" anchor="ctr" anchorCtr="0">
                  <a:spAutoFit/>
                </a:bodyPr>
                <a:lstStyle/>
                <a:p>
                  <a:pPr algn="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6" name="Line 21">
                  <a:extLst>
                    <a:ext uri="{FF2B5EF4-FFF2-40B4-BE49-F238E27FC236}">
                      <a16:creationId xmlns:a16="http://schemas.microsoft.com/office/drawing/2014/main" id="{BA682559-2490-4211-AA22-EECA3992B4C4}"/>
                    </a:ext>
                  </a:extLst>
                </p:cNvPr>
                <p:cNvSpPr>
                  <a:spLocks noChangeShapeType="1"/>
                </p:cNvSpPr>
                <p:nvPr/>
              </p:nvSpPr>
              <p:spPr bwMode="auto">
                <a:xfrm flipH="1">
                  <a:off x="1033756"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7" name="Line 19">
                  <a:extLst>
                    <a:ext uri="{FF2B5EF4-FFF2-40B4-BE49-F238E27FC236}">
                      <a16:creationId xmlns:a16="http://schemas.microsoft.com/office/drawing/2014/main" id="{7CECEAE4-D53E-489B-A129-286050379D37}"/>
                    </a:ext>
                  </a:extLst>
                </p:cNvPr>
                <p:cNvSpPr>
                  <a:spLocks noChangeShapeType="1"/>
                </p:cNvSpPr>
                <p:nvPr/>
              </p:nvSpPr>
              <p:spPr bwMode="auto">
                <a:xfrm flipH="1">
                  <a:off x="1295365"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8" name="Line 21">
                  <a:extLst>
                    <a:ext uri="{FF2B5EF4-FFF2-40B4-BE49-F238E27FC236}">
                      <a16:creationId xmlns:a16="http://schemas.microsoft.com/office/drawing/2014/main" id="{988D1C70-0E02-4675-B41C-FAA3092D4FF9}"/>
                    </a:ext>
                  </a:extLst>
                </p:cNvPr>
                <p:cNvSpPr>
                  <a:spLocks noChangeShapeType="1"/>
                </p:cNvSpPr>
                <p:nvPr/>
              </p:nvSpPr>
              <p:spPr bwMode="auto">
                <a:xfrm flipH="1">
                  <a:off x="1534172"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9" name="Line 19">
                  <a:extLst>
                    <a:ext uri="{FF2B5EF4-FFF2-40B4-BE49-F238E27FC236}">
                      <a16:creationId xmlns:a16="http://schemas.microsoft.com/office/drawing/2014/main" id="{942AF6C1-E183-4B8D-8719-4473B8A78050}"/>
                    </a:ext>
                  </a:extLst>
                </p:cNvPr>
                <p:cNvSpPr>
                  <a:spLocks noChangeShapeType="1"/>
                </p:cNvSpPr>
                <p:nvPr/>
              </p:nvSpPr>
              <p:spPr bwMode="auto">
                <a:xfrm flipH="1">
                  <a:off x="1794880"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0" name="Line 21">
                  <a:extLst>
                    <a:ext uri="{FF2B5EF4-FFF2-40B4-BE49-F238E27FC236}">
                      <a16:creationId xmlns:a16="http://schemas.microsoft.com/office/drawing/2014/main" id="{79FB91E9-E7F7-4CD3-B415-BB98617B4024}"/>
                    </a:ext>
                  </a:extLst>
                </p:cNvPr>
                <p:cNvSpPr>
                  <a:spLocks noChangeShapeType="1"/>
                </p:cNvSpPr>
                <p:nvPr/>
              </p:nvSpPr>
              <p:spPr bwMode="auto">
                <a:xfrm flipH="1">
                  <a:off x="2036424"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1" name="Line 19">
                  <a:extLst>
                    <a:ext uri="{FF2B5EF4-FFF2-40B4-BE49-F238E27FC236}">
                      <a16:creationId xmlns:a16="http://schemas.microsoft.com/office/drawing/2014/main" id="{B7A7C4DA-F07A-4A28-8889-712C6DCB4FA2}"/>
                    </a:ext>
                  </a:extLst>
                </p:cNvPr>
                <p:cNvSpPr>
                  <a:spLocks noChangeShapeType="1"/>
                </p:cNvSpPr>
                <p:nvPr/>
              </p:nvSpPr>
              <p:spPr bwMode="auto">
                <a:xfrm flipH="1">
                  <a:off x="3546187"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2" name="Line 21">
                  <a:extLst>
                    <a:ext uri="{FF2B5EF4-FFF2-40B4-BE49-F238E27FC236}">
                      <a16:creationId xmlns:a16="http://schemas.microsoft.com/office/drawing/2014/main" id="{219C14D8-1C81-493B-96A0-B7A4CCE1B0A9}"/>
                    </a:ext>
                  </a:extLst>
                </p:cNvPr>
                <p:cNvSpPr>
                  <a:spLocks noChangeShapeType="1"/>
                </p:cNvSpPr>
                <p:nvPr/>
              </p:nvSpPr>
              <p:spPr bwMode="auto">
                <a:xfrm flipH="1">
                  <a:off x="3790177"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3" name="Line 19">
                  <a:extLst>
                    <a:ext uri="{FF2B5EF4-FFF2-40B4-BE49-F238E27FC236}">
                      <a16:creationId xmlns:a16="http://schemas.microsoft.com/office/drawing/2014/main" id="{CAB5ABB0-2CC7-43B9-9CCB-8E5A746B8991}"/>
                    </a:ext>
                  </a:extLst>
                </p:cNvPr>
                <p:cNvSpPr>
                  <a:spLocks noChangeShapeType="1"/>
                </p:cNvSpPr>
                <p:nvPr/>
              </p:nvSpPr>
              <p:spPr bwMode="auto">
                <a:xfrm flipH="1">
                  <a:off x="4559883"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4" name="Line 21">
                  <a:extLst>
                    <a:ext uri="{FF2B5EF4-FFF2-40B4-BE49-F238E27FC236}">
                      <a16:creationId xmlns:a16="http://schemas.microsoft.com/office/drawing/2014/main" id="{CB4EAAE5-03A3-452F-A884-55D55D73CE38}"/>
                    </a:ext>
                  </a:extLst>
                </p:cNvPr>
                <p:cNvSpPr>
                  <a:spLocks noChangeShapeType="1"/>
                </p:cNvSpPr>
                <p:nvPr/>
              </p:nvSpPr>
              <p:spPr bwMode="auto">
                <a:xfrm flipH="1">
                  <a:off x="788089"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5" name="Line 21">
                  <a:extLst>
                    <a:ext uri="{FF2B5EF4-FFF2-40B4-BE49-F238E27FC236}">
                      <a16:creationId xmlns:a16="http://schemas.microsoft.com/office/drawing/2014/main" id="{8B88238B-4863-4622-A9D1-0F4D367AF80A}"/>
                    </a:ext>
                  </a:extLst>
                </p:cNvPr>
                <p:cNvSpPr>
                  <a:spLocks noChangeShapeType="1"/>
                </p:cNvSpPr>
                <p:nvPr/>
              </p:nvSpPr>
              <p:spPr bwMode="auto">
                <a:xfrm flipH="1">
                  <a:off x="2287986"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6" name="Line 19">
                  <a:extLst>
                    <a:ext uri="{FF2B5EF4-FFF2-40B4-BE49-F238E27FC236}">
                      <a16:creationId xmlns:a16="http://schemas.microsoft.com/office/drawing/2014/main" id="{47574860-C39B-407B-9AA4-AC0EF4FFAEB2}"/>
                    </a:ext>
                  </a:extLst>
                </p:cNvPr>
                <p:cNvSpPr>
                  <a:spLocks noChangeShapeType="1"/>
                </p:cNvSpPr>
                <p:nvPr/>
              </p:nvSpPr>
              <p:spPr bwMode="auto">
                <a:xfrm flipH="1">
                  <a:off x="2545141"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7" name="Line 21">
                  <a:extLst>
                    <a:ext uri="{FF2B5EF4-FFF2-40B4-BE49-F238E27FC236}">
                      <a16:creationId xmlns:a16="http://schemas.microsoft.com/office/drawing/2014/main" id="{D072781F-C86C-4527-AD41-D383122818E8}"/>
                    </a:ext>
                  </a:extLst>
                </p:cNvPr>
                <p:cNvSpPr>
                  <a:spLocks noChangeShapeType="1"/>
                </p:cNvSpPr>
                <p:nvPr/>
              </p:nvSpPr>
              <p:spPr bwMode="auto">
                <a:xfrm flipH="1">
                  <a:off x="2795918"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8" name="Line 19">
                  <a:extLst>
                    <a:ext uri="{FF2B5EF4-FFF2-40B4-BE49-F238E27FC236}">
                      <a16:creationId xmlns:a16="http://schemas.microsoft.com/office/drawing/2014/main" id="{CE18EC4F-A180-4F31-9274-AEC7A6218983}"/>
                    </a:ext>
                  </a:extLst>
                </p:cNvPr>
                <p:cNvSpPr>
                  <a:spLocks noChangeShapeType="1"/>
                </p:cNvSpPr>
                <p:nvPr/>
              </p:nvSpPr>
              <p:spPr bwMode="auto">
                <a:xfrm flipH="1">
                  <a:off x="3041726"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9" name="Line 21">
                  <a:extLst>
                    <a:ext uri="{FF2B5EF4-FFF2-40B4-BE49-F238E27FC236}">
                      <a16:creationId xmlns:a16="http://schemas.microsoft.com/office/drawing/2014/main" id="{AA14B6B6-DF0B-41A1-858B-61FFD864E055}"/>
                    </a:ext>
                  </a:extLst>
                </p:cNvPr>
                <p:cNvSpPr>
                  <a:spLocks noChangeShapeType="1"/>
                </p:cNvSpPr>
                <p:nvPr/>
              </p:nvSpPr>
              <p:spPr bwMode="auto">
                <a:xfrm flipH="1">
                  <a:off x="3283273"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41" name="TextBox 40">
                  <a:extLst>
                    <a:ext uri="{FF2B5EF4-FFF2-40B4-BE49-F238E27FC236}">
                      <a16:creationId xmlns:a16="http://schemas.microsoft.com/office/drawing/2014/main" id="{6AB46B9A-ED50-44E5-96C1-B86B2ACFA5B8}"/>
                    </a:ext>
                  </a:extLst>
                </p:cNvPr>
                <p:cNvSpPr txBox="1"/>
                <p:nvPr/>
              </p:nvSpPr>
              <p:spPr>
                <a:xfrm>
                  <a:off x="711977" y="4790784"/>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2" name="TextBox 41">
                  <a:extLst>
                    <a:ext uri="{FF2B5EF4-FFF2-40B4-BE49-F238E27FC236}">
                      <a16:creationId xmlns:a16="http://schemas.microsoft.com/office/drawing/2014/main" id="{76ADDA28-9BC1-40CF-91E7-D9383CB9BB4B}"/>
                    </a:ext>
                  </a:extLst>
                </p:cNvPr>
                <p:cNvSpPr txBox="1"/>
                <p:nvPr/>
              </p:nvSpPr>
              <p:spPr>
                <a:xfrm>
                  <a:off x="954378" y="4790784"/>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43" name="TextBox 42">
                  <a:extLst>
                    <a:ext uri="{FF2B5EF4-FFF2-40B4-BE49-F238E27FC236}">
                      <a16:creationId xmlns:a16="http://schemas.microsoft.com/office/drawing/2014/main" id="{55981CE8-C349-4C3F-9607-004385D74A33}"/>
                    </a:ext>
                  </a:extLst>
                </p:cNvPr>
                <p:cNvSpPr txBox="1"/>
                <p:nvPr/>
              </p:nvSpPr>
              <p:spPr>
                <a:xfrm>
                  <a:off x="1215049" y="4790784"/>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44" name="TextBox 43">
                  <a:extLst>
                    <a:ext uri="{FF2B5EF4-FFF2-40B4-BE49-F238E27FC236}">
                      <a16:creationId xmlns:a16="http://schemas.microsoft.com/office/drawing/2014/main" id="{4181345D-D08B-4051-8EE6-E3DDB72AAFB1}"/>
                    </a:ext>
                  </a:extLst>
                </p:cNvPr>
                <p:cNvSpPr txBox="1"/>
                <p:nvPr/>
              </p:nvSpPr>
              <p:spPr>
                <a:xfrm>
                  <a:off x="1460575" y="4790784"/>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45" name="TextBox 44">
                  <a:extLst>
                    <a:ext uri="{FF2B5EF4-FFF2-40B4-BE49-F238E27FC236}">
                      <a16:creationId xmlns:a16="http://schemas.microsoft.com/office/drawing/2014/main" id="{90F8A710-3A0F-408E-BBF5-DEB3ADA21024}"/>
                    </a:ext>
                  </a:extLst>
                </p:cNvPr>
                <p:cNvSpPr txBox="1"/>
                <p:nvPr/>
              </p:nvSpPr>
              <p:spPr>
                <a:xfrm>
                  <a:off x="1682852" y="4790784"/>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46" name="TextBox 45">
                  <a:extLst>
                    <a:ext uri="{FF2B5EF4-FFF2-40B4-BE49-F238E27FC236}">
                      <a16:creationId xmlns:a16="http://schemas.microsoft.com/office/drawing/2014/main" id="{286B0211-6AF1-4136-99A0-7A550E35EEB7}"/>
                    </a:ext>
                  </a:extLst>
                </p:cNvPr>
                <p:cNvSpPr txBox="1"/>
                <p:nvPr/>
              </p:nvSpPr>
              <p:spPr>
                <a:xfrm>
                  <a:off x="1929706" y="4790784"/>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47" name="TextBox 46">
                  <a:extLst>
                    <a:ext uri="{FF2B5EF4-FFF2-40B4-BE49-F238E27FC236}">
                      <a16:creationId xmlns:a16="http://schemas.microsoft.com/office/drawing/2014/main" id="{9F58138F-9FC3-42C7-BF87-3F5D39E5E7BB}"/>
                    </a:ext>
                  </a:extLst>
                </p:cNvPr>
                <p:cNvSpPr txBox="1"/>
                <p:nvPr/>
              </p:nvSpPr>
              <p:spPr>
                <a:xfrm>
                  <a:off x="3433434" y="4790784"/>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48" name="TextBox 47">
                  <a:extLst>
                    <a:ext uri="{FF2B5EF4-FFF2-40B4-BE49-F238E27FC236}">
                      <a16:creationId xmlns:a16="http://schemas.microsoft.com/office/drawing/2014/main" id="{0CC28808-1D08-4448-959F-9B080971F255}"/>
                    </a:ext>
                  </a:extLst>
                </p:cNvPr>
                <p:cNvSpPr txBox="1"/>
                <p:nvPr/>
              </p:nvSpPr>
              <p:spPr>
                <a:xfrm>
                  <a:off x="3682196" y="4790784"/>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49" name="TextBox 48">
                  <a:extLst>
                    <a:ext uri="{FF2B5EF4-FFF2-40B4-BE49-F238E27FC236}">
                      <a16:creationId xmlns:a16="http://schemas.microsoft.com/office/drawing/2014/main" id="{0A89F066-0802-4193-963E-6942C97C7E9B}"/>
                    </a:ext>
                  </a:extLst>
                </p:cNvPr>
                <p:cNvSpPr txBox="1"/>
                <p:nvPr/>
              </p:nvSpPr>
              <p:spPr>
                <a:xfrm>
                  <a:off x="4448183" y="4790784"/>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45</a:t>
                  </a:r>
                </a:p>
              </p:txBody>
            </p:sp>
            <p:sp>
              <p:nvSpPr>
                <p:cNvPr id="50" name="TextBox 49">
                  <a:extLst>
                    <a:ext uri="{FF2B5EF4-FFF2-40B4-BE49-F238E27FC236}">
                      <a16:creationId xmlns:a16="http://schemas.microsoft.com/office/drawing/2014/main" id="{187254E5-7DD6-4F70-BA05-983347423106}"/>
                    </a:ext>
                  </a:extLst>
                </p:cNvPr>
                <p:cNvSpPr txBox="1"/>
                <p:nvPr/>
              </p:nvSpPr>
              <p:spPr>
                <a:xfrm>
                  <a:off x="2180100" y="4790784"/>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51" name="TextBox 50">
                  <a:extLst>
                    <a:ext uri="{FF2B5EF4-FFF2-40B4-BE49-F238E27FC236}">
                      <a16:creationId xmlns:a16="http://schemas.microsoft.com/office/drawing/2014/main" id="{DE192B82-4255-4B6E-8732-E0D821247B7F}"/>
                    </a:ext>
                  </a:extLst>
                </p:cNvPr>
                <p:cNvSpPr txBox="1"/>
                <p:nvPr/>
              </p:nvSpPr>
              <p:spPr>
                <a:xfrm>
                  <a:off x="2433449" y="4790784"/>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52" name="TextBox 51">
                  <a:extLst>
                    <a:ext uri="{FF2B5EF4-FFF2-40B4-BE49-F238E27FC236}">
                      <a16:creationId xmlns:a16="http://schemas.microsoft.com/office/drawing/2014/main" id="{63CFBAD9-83FC-4695-B434-6529D6DD2FF3}"/>
                    </a:ext>
                  </a:extLst>
                </p:cNvPr>
                <p:cNvSpPr txBox="1"/>
                <p:nvPr/>
              </p:nvSpPr>
              <p:spPr>
                <a:xfrm>
                  <a:off x="2686619" y="4790784"/>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53" name="TextBox 52">
                  <a:extLst>
                    <a:ext uri="{FF2B5EF4-FFF2-40B4-BE49-F238E27FC236}">
                      <a16:creationId xmlns:a16="http://schemas.microsoft.com/office/drawing/2014/main" id="{BA66F8B0-9344-405E-96B4-38E51C735EA2}"/>
                    </a:ext>
                  </a:extLst>
                </p:cNvPr>
                <p:cNvSpPr txBox="1"/>
                <p:nvPr/>
              </p:nvSpPr>
              <p:spPr>
                <a:xfrm>
                  <a:off x="2931461" y="4790784"/>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54" name="TextBox 53">
                  <a:extLst>
                    <a:ext uri="{FF2B5EF4-FFF2-40B4-BE49-F238E27FC236}">
                      <a16:creationId xmlns:a16="http://schemas.microsoft.com/office/drawing/2014/main" id="{48852A7D-0E1B-44DB-A55B-43AF5019CE4F}"/>
                    </a:ext>
                  </a:extLst>
                </p:cNvPr>
                <p:cNvSpPr txBox="1"/>
                <p:nvPr/>
              </p:nvSpPr>
              <p:spPr>
                <a:xfrm>
                  <a:off x="3172179" y="4790784"/>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105" name="Line 19">
                  <a:extLst>
                    <a:ext uri="{FF2B5EF4-FFF2-40B4-BE49-F238E27FC236}">
                      <a16:creationId xmlns:a16="http://schemas.microsoft.com/office/drawing/2014/main" id="{C8C3A5BB-EDB1-4E31-B42A-69C41B32C784}"/>
                    </a:ext>
                  </a:extLst>
                </p:cNvPr>
                <p:cNvSpPr>
                  <a:spLocks noChangeShapeType="1"/>
                </p:cNvSpPr>
                <p:nvPr/>
              </p:nvSpPr>
              <p:spPr bwMode="auto">
                <a:xfrm flipH="1">
                  <a:off x="4037285" y="473922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6" name="Line 21">
                  <a:extLst>
                    <a:ext uri="{FF2B5EF4-FFF2-40B4-BE49-F238E27FC236}">
                      <a16:creationId xmlns:a16="http://schemas.microsoft.com/office/drawing/2014/main" id="{5A48FD69-C565-4A19-B2E8-693F07400C8B}"/>
                    </a:ext>
                  </a:extLst>
                </p:cNvPr>
                <p:cNvSpPr>
                  <a:spLocks noChangeShapeType="1"/>
                </p:cNvSpPr>
                <p:nvPr/>
              </p:nvSpPr>
              <p:spPr bwMode="auto">
                <a:xfrm flipH="1">
                  <a:off x="4291213" y="473922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7" name="TextBox 106">
                  <a:extLst>
                    <a:ext uri="{FF2B5EF4-FFF2-40B4-BE49-F238E27FC236}">
                      <a16:creationId xmlns:a16="http://schemas.microsoft.com/office/drawing/2014/main" id="{921DDF3A-690C-45D0-BBE6-206E27AE08E4}"/>
                    </a:ext>
                  </a:extLst>
                </p:cNvPr>
                <p:cNvSpPr txBox="1"/>
                <p:nvPr/>
              </p:nvSpPr>
              <p:spPr>
                <a:xfrm>
                  <a:off x="3919432" y="4790784"/>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108" name="TextBox 107">
                  <a:extLst>
                    <a:ext uri="{FF2B5EF4-FFF2-40B4-BE49-F238E27FC236}">
                      <a16:creationId xmlns:a16="http://schemas.microsoft.com/office/drawing/2014/main" id="{9D93252B-657F-4A2C-8AB2-477A49DD7E25}"/>
                    </a:ext>
                  </a:extLst>
                </p:cNvPr>
                <p:cNvSpPr txBox="1"/>
                <p:nvPr/>
              </p:nvSpPr>
              <p:spPr>
                <a:xfrm>
                  <a:off x="4193845" y="4790784"/>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p:txBody>
            </p:sp>
          </p:grpSp>
        </p:grpSp>
        <p:grpSp>
          <p:nvGrpSpPr>
            <p:cNvPr id="117" name="Group 116">
              <a:extLst>
                <a:ext uri="{FF2B5EF4-FFF2-40B4-BE49-F238E27FC236}">
                  <a16:creationId xmlns:a16="http://schemas.microsoft.com/office/drawing/2014/main" id="{5070F04E-C8EB-4615-9A4E-A73056CC6009}"/>
                </a:ext>
              </a:extLst>
            </p:cNvPr>
            <p:cNvGrpSpPr/>
            <p:nvPr/>
          </p:nvGrpSpPr>
          <p:grpSpPr>
            <a:xfrm>
              <a:off x="-203646" y="5039105"/>
              <a:ext cx="4800683" cy="400110"/>
              <a:chOff x="-203646" y="5159264"/>
              <a:chExt cx="4800683" cy="400110"/>
            </a:xfrm>
          </p:grpSpPr>
          <p:sp>
            <p:nvSpPr>
              <p:cNvPr id="103" name="TextBox 102">
                <a:extLst>
                  <a:ext uri="{FF2B5EF4-FFF2-40B4-BE49-F238E27FC236}">
                    <a16:creationId xmlns:a16="http://schemas.microsoft.com/office/drawing/2014/main" id="{39062D24-9B96-4EE8-A11D-9AB347DD6102}"/>
                  </a:ext>
                </a:extLst>
              </p:cNvPr>
              <p:cNvSpPr txBox="1"/>
              <p:nvPr/>
            </p:nvSpPr>
            <p:spPr>
              <a:xfrm>
                <a:off x="-203646" y="5159264"/>
                <a:ext cx="958294" cy="400110"/>
              </a:xfrm>
              <a:prstGeom prst="rect">
                <a:avLst/>
              </a:prstGeom>
              <a:noFill/>
            </p:spPr>
            <p:txBody>
              <a:bodyPr wrap="square" rtlCol="0">
                <a:spAutoFit/>
              </a:bodyPr>
              <a:lstStyle/>
              <a:p>
                <a:pPr algn="r"/>
                <a:r>
                  <a:rPr lang="zh-CN" sz="100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纳武单抗 + 伊匹木单抗</a:t>
                </a:r>
              </a:p>
            </p:txBody>
          </p:sp>
          <p:sp>
            <p:nvSpPr>
              <p:cNvPr id="57" name="TextBox 56">
                <a:extLst>
                  <a:ext uri="{FF2B5EF4-FFF2-40B4-BE49-F238E27FC236}">
                    <a16:creationId xmlns:a16="http://schemas.microsoft.com/office/drawing/2014/main" id="{6289B580-B41D-4570-BD14-C72D9E7483C3}"/>
                  </a:ext>
                </a:extLst>
              </p:cNvPr>
              <p:cNvSpPr txBox="1"/>
              <p:nvPr/>
            </p:nvSpPr>
            <p:spPr>
              <a:xfrm>
                <a:off x="636634" y="526867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396</a:t>
                </a:r>
              </a:p>
            </p:txBody>
          </p:sp>
          <p:sp>
            <p:nvSpPr>
              <p:cNvPr id="58" name="TextBox 57">
                <a:extLst>
                  <a:ext uri="{FF2B5EF4-FFF2-40B4-BE49-F238E27FC236}">
                    <a16:creationId xmlns:a16="http://schemas.microsoft.com/office/drawing/2014/main" id="{326BF6EF-9341-4FE4-A334-8284F47B6003}"/>
                  </a:ext>
                </a:extLst>
              </p:cNvPr>
              <p:cNvSpPr txBox="1"/>
              <p:nvPr/>
            </p:nvSpPr>
            <p:spPr>
              <a:xfrm>
                <a:off x="879037" y="526867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341</a:t>
                </a:r>
              </a:p>
            </p:txBody>
          </p:sp>
          <p:sp>
            <p:nvSpPr>
              <p:cNvPr id="59" name="TextBox 58">
                <a:extLst>
                  <a:ext uri="{FF2B5EF4-FFF2-40B4-BE49-F238E27FC236}">
                    <a16:creationId xmlns:a16="http://schemas.microsoft.com/office/drawing/2014/main" id="{8687B7FD-0575-4005-9187-92214721F3A6}"/>
                  </a:ext>
                </a:extLst>
              </p:cNvPr>
              <p:cNvSpPr txBox="1"/>
              <p:nvPr/>
            </p:nvSpPr>
            <p:spPr>
              <a:xfrm>
                <a:off x="1139706" y="526867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295</a:t>
                </a:r>
              </a:p>
            </p:txBody>
          </p:sp>
          <p:sp>
            <p:nvSpPr>
              <p:cNvPr id="60" name="TextBox 59">
                <a:extLst>
                  <a:ext uri="{FF2B5EF4-FFF2-40B4-BE49-F238E27FC236}">
                    <a16:creationId xmlns:a16="http://schemas.microsoft.com/office/drawing/2014/main" id="{94052098-0D92-43C9-850B-BF5AF21D404C}"/>
                  </a:ext>
                </a:extLst>
              </p:cNvPr>
              <p:cNvSpPr txBox="1"/>
              <p:nvPr/>
            </p:nvSpPr>
            <p:spPr>
              <a:xfrm>
                <a:off x="1385231" y="526867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264</a:t>
                </a:r>
              </a:p>
            </p:txBody>
          </p:sp>
          <p:sp>
            <p:nvSpPr>
              <p:cNvPr id="61" name="TextBox 60">
                <a:extLst>
                  <a:ext uri="{FF2B5EF4-FFF2-40B4-BE49-F238E27FC236}">
                    <a16:creationId xmlns:a16="http://schemas.microsoft.com/office/drawing/2014/main" id="{39772EEE-E210-479F-B5B2-E74DB8C6D0C2}"/>
                  </a:ext>
                </a:extLst>
              </p:cNvPr>
              <p:cNvSpPr txBox="1"/>
              <p:nvPr/>
            </p:nvSpPr>
            <p:spPr>
              <a:xfrm>
                <a:off x="1645181" y="526867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244</a:t>
                </a:r>
              </a:p>
            </p:txBody>
          </p:sp>
          <p:sp>
            <p:nvSpPr>
              <p:cNvPr id="62" name="TextBox 61">
                <a:extLst>
                  <a:ext uri="{FF2B5EF4-FFF2-40B4-BE49-F238E27FC236}">
                    <a16:creationId xmlns:a16="http://schemas.microsoft.com/office/drawing/2014/main" id="{5412BECE-E53D-4E69-9DD0-8BA56390FBB7}"/>
                  </a:ext>
                </a:extLst>
              </p:cNvPr>
              <p:cNvSpPr txBox="1"/>
              <p:nvPr/>
            </p:nvSpPr>
            <p:spPr>
              <a:xfrm>
                <a:off x="1892036" y="526867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212</a:t>
                </a:r>
              </a:p>
            </p:txBody>
          </p:sp>
          <p:sp>
            <p:nvSpPr>
              <p:cNvPr id="63" name="TextBox 62">
                <a:extLst>
                  <a:ext uri="{FF2B5EF4-FFF2-40B4-BE49-F238E27FC236}">
                    <a16:creationId xmlns:a16="http://schemas.microsoft.com/office/drawing/2014/main" id="{74D498F0-6A8F-4816-9C82-FE0FD10C485E}"/>
                  </a:ext>
                </a:extLst>
              </p:cNvPr>
              <p:cNvSpPr txBox="1"/>
              <p:nvPr/>
            </p:nvSpPr>
            <p:spPr>
              <a:xfrm>
                <a:off x="3957103" y="5268678"/>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64" name="TextBox 63">
                <a:extLst>
                  <a:ext uri="{FF2B5EF4-FFF2-40B4-BE49-F238E27FC236}">
                    <a16:creationId xmlns:a16="http://schemas.microsoft.com/office/drawing/2014/main" id="{48AA85BA-8263-447C-A14F-44C6AB791A59}"/>
                  </a:ext>
                </a:extLst>
              </p:cNvPr>
              <p:cNvSpPr txBox="1"/>
              <p:nvPr/>
            </p:nvSpPr>
            <p:spPr>
              <a:xfrm>
                <a:off x="4216274" y="5268678"/>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65" name="TextBox 64">
                <a:extLst>
                  <a:ext uri="{FF2B5EF4-FFF2-40B4-BE49-F238E27FC236}">
                    <a16:creationId xmlns:a16="http://schemas.microsoft.com/office/drawing/2014/main" id="{F1D812A0-4439-415E-ADBE-AB7BA4F3148D}"/>
                  </a:ext>
                </a:extLst>
              </p:cNvPr>
              <p:cNvSpPr txBox="1"/>
              <p:nvPr/>
            </p:nvSpPr>
            <p:spPr>
              <a:xfrm>
                <a:off x="4448992" y="5268903"/>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66" name="TextBox 65">
                <a:extLst>
                  <a:ext uri="{FF2B5EF4-FFF2-40B4-BE49-F238E27FC236}">
                    <a16:creationId xmlns:a16="http://schemas.microsoft.com/office/drawing/2014/main" id="{8C2D0D79-1BF3-4025-BC92-E92C7CB20079}"/>
                  </a:ext>
                </a:extLst>
              </p:cNvPr>
              <p:cNvSpPr txBox="1"/>
              <p:nvPr/>
            </p:nvSpPr>
            <p:spPr>
              <a:xfrm>
                <a:off x="2142434" y="5268677"/>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190</a:t>
                </a:r>
              </a:p>
            </p:txBody>
          </p:sp>
          <p:sp>
            <p:nvSpPr>
              <p:cNvPr id="67" name="TextBox 66">
                <a:extLst>
                  <a:ext uri="{FF2B5EF4-FFF2-40B4-BE49-F238E27FC236}">
                    <a16:creationId xmlns:a16="http://schemas.microsoft.com/office/drawing/2014/main" id="{3C2CCCA6-4D23-43BA-9FCA-48C005EB2F70}"/>
                  </a:ext>
                </a:extLst>
              </p:cNvPr>
              <p:cNvSpPr txBox="1"/>
              <p:nvPr/>
            </p:nvSpPr>
            <p:spPr>
              <a:xfrm>
                <a:off x="2648950" y="5268677"/>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153</a:t>
                </a:r>
              </a:p>
            </p:txBody>
          </p:sp>
          <p:sp>
            <p:nvSpPr>
              <p:cNvPr id="68" name="TextBox 67">
                <a:extLst>
                  <a:ext uri="{FF2B5EF4-FFF2-40B4-BE49-F238E27FC236}">
                    <a16:creationId xmlns:a16="http://schemas.microsoft.com/office/drawing/2014/main" id="{7F18847D-3DF3-4180-883C-A9682DDFDA38}"/>
                  </a:ext>
                </a:extLst>
              </p:cNvPr>
              <p:cNvSpPr txBox="1"/>
              <p:nvPr/>
            </p:nvSpPr>
            <p:spPr>
              <a:xfrm>
                <a:off x="2893795" y="5268677"/>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145</a:t>
                </a:r>
              </a:p>
            </p:txBody>
          </p:sp>
          <p:sp>
            <p:nvSpPr>
              <p:cNvPr id="69" name="TextBox 68">
                <a:extLst>
                  <a:ext uri="{FF2B5EF4-FFF2-40B4-BE49-F238E27FC236}">
                    <a16:creationId xmlns:a16="http://schemas.microsoft.com/office/drawing/2014/main" id="{69B283CD-242B-434D-935E-F952CDA3637C}"/>
                  </a:ext>
                </a:extLst>
              </p:cNvPr>
              <p:cNvSpPr txBox="1"/>
              <p:nvPr/>
            </p:nvSpPr>
            <p:spPr>
              <a:xfrm>
                <a:off x="3433434" y="5268677"/>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91</a:t>
                </a:r>
              </a:p>
            </p:txBody>
          </p:sp>
          <p:sp>
            <p:nvSpPr>
              <p:cNvPr id="70" name="TextBox 69">
                <a:extLst>
                  <a:ext uri="{FF2B5EF4-FFF2-40B4-BE49-F238E27FC236}">
                    <a16:creationId xmlns:a16="http://schemas.microsoft.com/office/drawing/2014/main" id="{4AAFD5B0-7E6E-4104-9AB5-D08C00D3DEAC}"/>
                  </a:ext>
                </a:extLst>
              </p:cNvPr>
              <p:cNvSpPr txBox="1"/>
              <p:nvPr/>
            </p:nvSpPr>
            <p:spPr>
              <a:xfrm>
                <a:off x="3682196" y="5268677"/>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41</a:t>
                </a:r>
              </a:p>
            </p:txBody>
          </p:sp>
          <p:sp>
            <p:nvSpPr>
              <p:cNvPr id="109" name="TextBox 108">
                <a:extLst>
                  <a:ext uri="{FF2B5EF4-FFF2-40B4-BE49-F238E27FC236}">
                    <a16:creationId xmlns:a16="http://schemas.microsoft.com/office/drawing/2014/main" id="{2C62AD8D-98E5-45AA-8EFE-86C62E97DBA0}"/>
                  </a:ext>
                </a:extLst>
              </p:cNvPr>
              <p:cNvSpPr txBox="1"/>
              <p:nvPr/>
            </p:nvSpPr>
            <p:spPr>
              <a:xfrm>
                <a:off x="3134513" y="5268677"/>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129</a:t>
                </a:r>
              </a:p>
            </p:txBody>
          </p:sp>
          <p:sp>
            <p:nvSpPr>
              <p:cNvPr id="113" name="TextBox 112">
                <a:extLst>
                  <a:ext uri="{FF2B5EF4-FFF2-40B4-BE49-F238E27FC236}">
                    <a16:creationId xmlns:a16="http://schemas.microsoft.com/office/drawing/2014/main" id="{B1F90A18-6575-4C13-8818-F9AA4BBF1C44}"/>
                  </a:ext>
                </a:extLst>
              </p:cNvPr>
              <p:cNvSpPr txBox="1"/>
              <p:nvPr/>
            </p:nvSpPr>
            <p:spPr>
              <a:xfrm>
                <a:off x="2395776" y="5268677"/>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165</a:t>
                </a:r>
              </a:p>
            </p:txBody>
          </p:sp>
        </p:grpSp>
      </p:grpSp>
      <p:grpSp>
        <p:nvGrpSpPr>
          <p:cNvPr id="112" name="Group 111">
            <a:extLst>
              <a:ext uri="{FF2B5EF4-FFF2-40B4-BE49-F238E27FC236}">
                <a16:creationId xmlns:a16="http://schemas.microsoft.com/office/drawing/2014/main" id="{02D3A0AD-C000-46A7-9A9E-10F32004C12E}"/>
              </a:ext>
            </a:extLst>
          </p:cNvPr>
          <p:cNvGrpSpPr/>
          <p:nvPr/>
        </p:nvGrpSpPr>
        <p:grpSpPr>
          <a:xfrm>
            <a:off x="41134" y="5336355"/>
            <a:ext cx="4561860" cy="249442"/>
            <a:chOff x="60184" y="5503583"/>
            <a:chExt cx="4561860" cy="249442"/>
          </a:xfrm>
        </p:grpSpPr>
        <p:sp>
          <p:nvSpPr>
            <p:cNvPr id="86" name="TextBox 85">
              <a:extLst>
                <a:ext uri="{FF2B5EF4-FFF2-40B4-BE49-F238E27FC236}">
                  <a16:creationId xmlns:a16="http://schemas.microsoft.com/office/drawing/2014/main" id="{BA31E2A4-DC67-46BF-9490-846ED5F13D09}"/>
                </a:ext>
              </a:extLst>
            </p:cNvPr>
            <p:cNvSpPr txBox="1"/>
            <p:nvPr/>
          </p:nvSpPr>
          <p:spPr>
            <a:xfrm>
              <a:off x="60184" y="5508941"/>
              <a:ext cx="691571" cy="244084"/>
            </a:xfrm>
            <a:prstGeom prst="rect">
              <a:avLst/>
            </a:prstGeom>
            <a:noFill/>
          </p:spPr>
          <p:txBody>
            <a:bodyPr wrap="none" rtlCol="0">
              <a:spAutoFit/>
            </a:bodyPr>
            <a:lstStyle/>
            <a:p>
              <a:pPr algn="r"/>
              <a:r>
                <a:rPr lang="zh-CN" sz="10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纳武单抗</a:t>
              </a:r>
            </a:p>
          </p:txBody>
        </p:sp>
        <p:sp>
          <p:nvSpPr>
            <p:cNvPr id="72" name="TextBox 71">
              <a:extLst>
                <a:ext uri="{FF2B5EF4-FFF2-40B4-BE49-F238E27FC236}">
                  <a16:creationId xmlns:a16="http://schemas.microsoft.com/office/drawing/2014/main" id="{F942D530-0D88-4315-8AFC-A0A86EADE80C}"/>
                </a:ext>
              </a:extLst>
            </p:cNvPr>
            <p:cNvSpPr txBox="1"/>
            <p:nvPr/>
          </p:nvSpPr>
          <p:spPr>
            <a:xfrm>
              <a:off x="616479" y="5506058"/>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396</a:t>
              </a:r>
            </a:p>
          </p:txBody>
        </p:sp>
        <p:sp>
          <p:nvSpPr>
            <p:cNvPr id="73" name="TextBox 72">
              <a:extLst>
                <a:ext uri="{FF2B5EF4-FFF2-40B4-BE49-F238E27FC236}">
                  <a16:creationId xmlns:a16="http://schemas.microsoft.com/office/drawing/2014/main" id="{DFBA9342-DDF0-4DDD-ADA9-0040B6624DB8}"/>
                </a:ext>
              </a:extLst>
            </p:cNvPr>
            <p:cNvSpPr txBox="1"/>
            <p:nvPr/>
          </p:nvSpPr>
          <p:spPr>
            <a:xfrm>
              <a:off x="858881" y="5506058"/>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330</a:t>
              </a:r>
            </a:p>
          </p:txBody>
        </p:sp>
        <p:sp>
          <p:nvSpPr>
            <p:cNvPr id="74" name="TextBox 73">
              <a:extLst>
                <a:ext uri="{FF2B5EF4-FFF2-40B4-BE49-F238E27FC236}">
                  <a16:creationId xmlns:a16="http://schemas.microsoft.com/office/drawing/2014/main" id="{97A35C93-E710-4737-8171-1AF199B7BF0A}"/>
                </a:ext>
              </a:extLst>
            </p:cNvPr>
            <p:cNvSpPr txBox="1"/>
            <p:nvPr/>
          </p:nvSpPr>
          <p:spPr>
            <a:xfrm>
              <a:off x="1139708" y="550605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299</a:t>
              </a:r>
            </a:p>
          </p:txBody>
        </p:sp>
        <p:sp>
          <p:nvSpPr>
            <p:cNvPr id="75" name="TextBox 74">
              <a:extLst>
                <a:ext uri="{FF2B5EF4-FFF2-40B4-BE49-F238E27FC236}">
                  <a16:creationId xmlns:a16="http://schemas.microsoft.com/office/drawing/2014/main" id="{413B60E8-69E0-4102-ABD7-69C6981AD757}"/>
                </a:ext>
              </a:extLst>
            </p:cNvPr>
            <p:cNvSpPr txBox="1"/>
            <p:nvPr/>
          </p:nvSpPr>
          <p:spPr>
            <a:xfrm>
              <a:off x="1365080" y="5506058"/>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265</a:t>
              </a:r>
            </a:p>
          </p:txBody>
        </p:sp>
        <p:sp>
          <p:nvSpPr>
            <p:cNvPr id="76" name="TextBox 75">
              <a:extLst>
                <a:ext uri="{FF2B5EF4-FFF2-40B4-BE49-F238E27FC236}">
                  <a16:creationId xmlns:a16="http://schemas.microsoft.com/office/drawing/2014/main" id="{B6B4006A-15CE-4D58-A7F1-710AF8FE4254}"/>
                </a:ext>
              </a:extLst>
            </p:cNvPr>
            <p:cNvSpPr txBox="1"/>
            <p:nvPr/>
          </p:nvSpPr>
          <p:spPr>
            <a:xfrm>
              <a:off x="1625022" y="5506058"/>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220</a:t>
              </a:r>
            </a:p>
          </p:txBody>
        </p:sp>
        <p:sp>
          <p:nvSpPr>
            <p:cNvPr id="77" name="TextBox 76">
              <a:extLst>
                <a:ext uri="{FF2B5EF4-FFF2-40B4-BE49-F238E27FC236}">
                  <a16:creationId xmlns:a16="http://schemas.microsoft.com/office/drawing/2014/main" id="{8D9BC29F-6AAD-4886-BA96-51C688FB7FFA}"/>
                </a:ext>
              </a:extLst>
            </p:cNvPr>
            <p:cNvSpPr txBox="1"/>
            <p:nvPr/>
          </p:nvSpPr>
          <p:spPr>
            <a:xfrm>
              <a:off x="1892034" y="550605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201</a:t>
              </a:r>
            </a:p>
          </p:txBody>
        </p:sp>
        <p:sp>
          <p:nvSpPr>
            <p:cNvPr id="78" name="TextBox 77">
              <a:extLst>
                <a:ext uri="{FF2B5EF4-FFF2-40B4-BE49-F238E27FC236}">
                  <a16:creationId xmlns:a16="http://schemas.microsoft.com/office/drawing/2014/main" id="{1E1FBE48-5A38-4ED9-856B-1F1E1692E2C2}"/>
                </a:ext>
              </a:extLst>
            </p:cNvPr>
            <p:cNvSpPr txBox="1"/>
            <p:nvPr/>
          </p:nvSpPr>
          <p:spPr>
            <a:xfrm>
              <a:off x="3919432" y="5506058"/>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79" name="TextBox 78">
              <a:extLst>
                <a:ext uri="{FF2B5EF4-FFF2-40B4-BE49-F238E27FC236}">
                  <a16:creationId xmlns:a16="http://schemas.microsoft.com/office/drawing/2014/main" id="{8C49917D-F57E-45EC-8A1F-F9A9ED642226}"/>
                </a:ext>
              </a:extLst>
            </p:cNvPr>
            <p:cNvSpPr txBox="1"/>
            <p:nvPr/>
          </p:nvSpPr>
          <p:spPr>
            <a:xfrm>
              <a:off x="4231515" y="5506058"/>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80" name="TextBox 79">
              <a:extLst>
                <a:ext uri="{FF2B5EF4-FFF2-40B4-BE49-F238E27FC236}">
                  <a16:creationId xmlns:a16="http://schemas.microsoft.com/office/drawing/2014/main" id="{D3E4CA2E-59EA-4F17-B182-E218DB00CEB2}"/>
                </a:ext>
              </a:extLst>
            </p:cNvPr>
            <p:cNvSpPr txBox="1"/>
            <p:nvPr/>
          </p:nvSpPr>
          <p:spPr>
            <a:xfrm>
              <a:off x="4473999" y="5506635"/>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81" name="TextBox 80">
              <a:extLst>
                <a:ext uri="{FF2B5EF4-FFF2-40B4-BE49-F238E27FC236}">
                  <a16:creationId xmlns:a16="http://schemas.microsoft.com/office/drawing/2014/main" id="{6E975C4A-0763-4526-94AB-6BB495606C40}"/>
                </a:ext>
              </a:extLst>
            </p:cNvPr>
            <p:cNvSpPr txBox="1"/>
            <p:nvPr/>
          </p:nvSpPr>
          <p:spPr>
            <a:xfrm>
              <a:off x="2122272" y="5506058"/>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176</a:t>
              </a:r>
            </a:p>
          </p:txBody>
        </p:sp>
        <p:sp>
          <p:nvSpPr>
            <p:cNvPr id="82" name="TextBox 81">
              <a:extLst>
                <a:ext uri="{FF2B5EF4-FFF2-40B4-BE49-F238E27FC236}">
                  <a16:creationId xmlns:a16="http://schemas.microsoft.com/office/drawing/2014/main" id="{5F0B0C64-6538-4D06-97E3-2ECD64A48FA4}"/>
                </a:ext>
              </a:extLst>
            </p:cNvPr>
            <p:cNvSpPr txBox="1"/>
            <p:nvPr/>
          </p:nvSpPr>
          <p:spPr>
            <a:xfrm>
              <a:off x="2628795" y="5506058"/>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139</a:t>
              </a:r>
            </a:p>
          </p:txBody>
        </p:sp>
        <p:sp>
          <p:nvSpPr>
            <p:cNvPr id="83" name="TextBox 82">
              <a:extLst>
                <a:ext uri="{FF2B5EF4-FFF2-40B4-BE49-F238E27FC236}">
                  <a16:creationId xmlns:a16="http://schemas.microsoft.com/office/drawing/2014/main" id="{75B2B4F2-6234-45ED-B338-38A2FD441107}"/>
                </a:ext>
              </a:extLst>
            </p:cNvPr>
            <p:cNvSpPr txBox="1"/>
            <p:nvPr/>
          </p:nvSpPr>
          <p:spPr>
            <a:xfrm>
              <a:off x="2873640" y="5506058"/>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129</a:t>
              </a:r>
            </a:p>
          </p:txBody>
        </p:sp>
        <p:sp>
          <p:nvSpPr>
            <p:cNvPr id="84" name="TextBox 83">
              <a:extLst>
                <a:ext uri="{FF2B5EF4-FFF2-40B4-BE49-F238E27FC236}">
                  <a16:creationId xmlns:a16="http://schemas.microsoft.com/office/drawing/2014/main" id="{E1FA8BAD-2DC7-4E7A-A61B-21B2358258FD}"/>
                </a:ext>
              </a:extLst>
            </p:cNvPr>
            <p:cNvSpPr txBox="1"/>
            <p:nvPr/>
          </p:nvSpPr>
          <p:spPr>
            <a:xfrm>
              <a:off x="3433434" y="5506058"/>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70</a:t>
              </a:r>
            </a:p>
          </p:txBody>
        </p:sp>
        <p:sp>
          <p:nvSpPr>
            <p:cNvPr id="85" name="TextBox 84">
              <a:extLst>
                <a:ext uri="{FF2B5EF4-FFF2-40B4-BE49-F238E27FC236}">
                  <a16:creationId xmlns:a16="http://schemas.microsoft.com/office/drawing/2014/main" id="{CC26CEC7-883F-468E-BF48-0CF372174685}"/>
                </a:ext>
              </a:extLst>
            </p:cNvPr>
            <p:cNvSpPr txBox="1"/>
            <p:nvPr/>
          </p:nvSpPr>
          <p:spPr>
            <a:xfrm>
              <a:off x="3682196" y="5506058"/>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110" name="TextBox 109">
              <a:extLst>
                <a:ext uri="{FF2B5EF4-FFF2-40B4-BE49-F238E27FC236}">
                  <a16:creationId xmlns:a16="http://schemas.microsoft.com/office/drawing/2014/main" id="{6AD612DF-BAB2-41A4-AD7F-E113E76C3A7C}"/>
                </a:ext>
              </a:extLst>
            </p:cNvPr>
            <p:cNvSpPr txBox="1"/>
            <p:nvPr/>
          </p:nvSpPr>
          <p:spPr>
            <a:xfrm>
              <a:off x="3114364" y="5503583"/>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 115</a:t>
              </a:r>
            </a:p>
          </p:txBody>
        </p:sp>
        <p:sp>
          <p:nvSpPr>
            <p:cNvPr id="114" name="TextBox 113">
              <a:extLst>
                <a:ext uri="{FF2B5EF4-FFF2-40B4-BE49-F238E27FC236}">
                  <a16:creationId xmlns:a16="http://schemas.microsoft.com/office/drawing/2014/main" id="{FB303C04-4101-4FDB-B263-B1F39CD619D8}"/>
                </a:ext>
              </a:extLst>
            </p:cNvPr>
            <p:cNvSpPr txBox="1"/>
            <p:nvPr/>
          </p:nvSpPr>
          <p:spPr>
            <a:xfrm>
              <a:off x="2375623" y="5503583"/>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153</a:t>
              </a:r>
            </a:p>
          </p:txBody>
        </p:sp>
      </p:grpSp>
      <p:grpSp>
        <p:nvGrpSpPr>
          <p:cNvPr id="104" name="Group 103">
            <a:extLst>
              <a:ext uri="{FF2B5EF4-FFF2-40B4-BE49-F238E27FC236}">
                <a16:creationId xmlns:a16="http://schemas.microsoft.com/office/drawing/2014/main" id="{9E4E35EA-DEAE-436E-925E-B69C374891BB}"/>
              </a:ext>
            </a:extLst>
          </p:cNvPr>
          <p:cNvGrpSpPr/>
          <p:nvPr/>
        </p:nvGrpSpPr>
        <p:grpSpPr>
          <a:xfrm>
            <a:off x="363817" y="5527495"/>
            <a:ext cx="4228815" cy="246392"/>
            <a:chOff x="382867" y="5740685"/>
            <a:chExt cx="4228815" cy="246392"/>
          </a:xfrm>
        </p:grpSpPr>
        <p:sp>
          <p:nvSpPr>
            <p:cNvPr id="102" name="TextBox 101">
              <a:extLst>
                <a:ext uri="{FF2B5EF4-FFF2-40B4-BE49-F238E27FC236}">
                  <a16:creationId xmlns:a16="http://schemas.microsoft.com/office/drawing/2014/main" id="{BA4E02F8-790F-48B3-B8E7-6860B8056EC0}"/>
                </a:ext>
              </a:extLst>
            </p:cNvPr>
            <p:cNvSpPr txBox="1"/>
            <p:nvPr/>
          </p:nvSpPr>
          <p:spPr>
            <a:xfrm>
              <a:off x="382867" y="5740685"/>
              <a:ext cx="356188" cy="246221"/>
            </a:xfrm>
            <a:prstGeom prst="rect">
              <a:avLst/>
            </a:prstGeom>
            <a:noFill/>
          </p:spPr>
          <p:txBody>
            <a:bodyPr wrap="none" rtlCol="0">
              <a:spAutoFit/>
            </a:bodyPr>
            <a:lstStyle/>
            <a:p>
              <a:pPr algn="r"/>
              <a:r>
                <a:rPr lang="zh-CN" sz="100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88" name="TextBox 87">
              <a:extLst>
                <a:ext uri="{FF2B5EF4-FFF2-40B4-BE49-F238E27FC236}">
                  <a16:creationId xmlns:a16="http://schemas.microsoft.com/office/drawing/2014/main" id="{DC3E06E2-CEE0-492E-BECD-6265DC6CD987}"/>
                </a:ext>
              </a:extLst>
            </p:cNvPr>
            <p:cNvSpPr txBox="1"/>
            <p:nvPr/>
          </p:nvSpPr>
          <p:spPr>
            <a:xfrm>
              <a:off x="616479"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397</a:t>
              </a:r>
            </a:p>
          </p:txBody>
        </p:sp>
        <p:sp>
          <p:nvSpPr>
            <p:cNvPr id="89" name="TextBox 88">
              <a:extLst>
                <a:ext uri="{FF2B5EF4-FFF2-40B4-BE49-F238E27FC236}">
                  <a16:creationId xmlns:a16="http://schemas.microsoft.com/office/drawing/2014/main" id="{55B84277-CBE6-4DB3-94BE-413AFF32E6E5}"/>
                </a:ext>
              </a:extLst>
            </p:cNvPr>
            <p:cNvSpPr txBox="1"/>
            <p:nvPr/>
          </p:nvSpPr>
          <p:spPr>
            <a:xfrm>
              <a:off x="858881"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358</a:t>
              </a:r>
            </a:p>
          </p:txBody>
        </p:sp>
        <p:sp>
          <p:nvSpPr>
            <p:cNvPr id="90" name="TextBox 89">
              <a:extLst>
                <a:ext uri="{FF2B5EF4-FFF2-40B4-BE49-F238E27FC236}">
                  <a16:creationId xmlns:a16="http://schemas.microsoft.com/office/drawing/2014/main" id="{38470DB0-B4C5-4F3F-A1B9-A3BE67A725DB}"/>
                </a:ext>
              </a:extLst>
            </p:cNvPr>
            <p:cNvSpPr txBox="1"/>
            <p:nvPr/>
          </p:nvSpPr>
          <p:spPr>
            <a:xfrm>
              <a:off x="1119551"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306</a:t>
              </a:r>
            </a:p>
          </p:txBody>
        </p:sp>
        <p:sp>
          <p:nvSpPr>
            <p:cNvPr id="91" name="TextBox 90">
              <a:extLst>
                <a:ext uri="{FF2B5EF4-FFF2-40B4-BE49-F238E27FC236}">
                  <a16:creationId xmlns:a16="http://schemas.microsoft.com/office/drawing/2014/main" id="{7E553DFA-0F46-4B9E-8CBB-50893453E1FC}"/>
                </a:ext>
              </a:extLst>
            </p:cNvPr>
            <p:cNvSpPr txBox="1"/>
            <p:nvPr/>
          </p:nvSpPr>
          <p:spPr>
            <a:xfrm>
              <a:off x="1365080"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250</a:t>
              </a:r>
            </a:p>
          </p:txBody>
        </p:sp>
        <p:sp>
          <p:nvSpPr>
            <p:cNvPr id="92" name="TextBox 91">
              <a:extLst>
                <a:ext uri="{FF2B5EF4-FFF2-40B4-BE49-F238E27FC236}">
                  <a16:creationId xmlns:a16="http://schemas.microsoft.com/office/drawing/2014/main" id="{32F049A1-2B9A-43A6-8638-878AC50E8F6D}"/>
                </a:ext>
              </a:extLst>
            </p:cNvPr>
            <p:cNvSpPr txBox="1"/>
            <p:nvPr/>
          </p:nvSpPr>
          <p:spPr>
            <a:xfrm>
              <a:off x="1625022"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218</a:t>
              </a:r>
            </a:p>
          </p:txBody>
        </p:sp>
        <p:sp>
          <p:nvSpPr>
            <p:cNvPr id="93" name="TextBox 92">
              <a:extLst>
                <a:ext uri="{FF2B5EF4-FFF2-40B4-BE49-F238E27FC236}">
                  <a16:creationId xmlns:a16="http://schemas.microsoft.com/office/drawing/2014/main" id="{C561289B-A895-4798-871B-1D50784BC650}"/>
                </a:ext>
              </a:extLst>
            </p:cNvPr>
            <p:cNvSpPr txBox="1"/>
            <p:nvPr/>
          </p:nvSpPr>
          <p:spPr>
            <a:xfrm>
              <a:off x="1871877"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190</a:t>
              </a:r>
            </a:p>
          </p:txBody>
        </p:sp>
        <p:sp>
          <p:nvSpPr>
            <p:cNvPr id="94" name="TextBox 93">
              <a:extLst>
                <a:ext uri="{FF2B5EF4-FFF2-40B4-BE49-F238E27FC236}">
                  <a16:creationId xmlns:a16="http://schemas.microsoft.com/office/drawing/2014/main" id="{C71D45DC-AD41-4822-8052-93408ECAFF4F}"/>
                </a:ext>
              </a:extLst>
            </p:cNvPr>
            <p:cNvSpPr txBox="1"/>
            <p:nvPr/>
          </p:nvSpPr>
          <p:spPr>
            <a:xfrm>
              <a:off x="3957103" y="5752791"/>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95" name="TextBox 94">
              <a:extLst>
                <a:ext uri="{FF2B5EF4-FFF2-40B4-BE49-F238E27FC236}">
                  <a16:creationId xmlns:a16="http://schemas.microsoft.com/office/drawing/2014/main" id="{86DF1BDF-0B9F-4FD8-9F4D-1864C0F4F37B}"/>
                </a:ext>
              </a:extLst>
            </p:cNvPr>
            <p:cNvSpPr txBox="1"/>
            <p:nvPr/>
          </p:nvSpPr>
          <p:spPr>
            <a:xfrm>
              <a:off x="4231514" y="5752791"/>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96" name="TextBox 95">
              <a:extLst>
                <a:ext uri="{FF2B5EF4-FFF2-40B4-BE49-F238E27FC236}">
                  <a16:creationId xmlns:a16="http://schemas.microsoft.com/office/drawing/2014/main" id="{3AE633C4-1119-4CD0-A92C-081FD81818FE}"/>
                </a:ext>
              </a:extLst>
            </p:cNvPr>
            <p:cNvSpPr txBox="1"/>
            <p:nvPr/>
          </p:nvSpPr>
          <p:spPr>
            <a:xfrm>
              <a:off x="4463637" y="5752791"/>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97" name="TextBox 96">
              <a:extLst>
                <a:ext uri="{FF2B5EF4-FFF2-40B4-BE49-F238E27FC236}">
                  <a16:creationId xmlns:a16="http://schemas.microsoft.com/office/drawing/2014/main" id="{30478239-D26A-4BA7-9DEA-6837B45AAB0C}"/>
                </a:ext>
              </a:extLst>
            </p:cNvPr>
            <p:cNvSpPr txBox="1"/>
            <p:nvPr/>
          </p:nvSpPr>
          <p:spPr>
            <a:xfrm>
              <a:off x="2122272"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166</a:t>
              </a:r>
            </a:p>
          </p:txBody>
        </p:sp>
        <p:sp>
          <p:nvSpPr>
            <p:cNvPr id="98" name="TextBox 97">
              <a:extLst>
                <a:ext uri="{FF2B5EF4-FFF2-40B4-BE49-F238E27FC236}">
                  <a16:creationId xmlns:a16="http://schemas.microsoft.com/office/drawing/2014/main" id="{68F2B6C8-5CAE-4D08-B350-AD74871D68B5}"/>
                </a:ext>
              </a:extLst>
            </p:cNvPr>
            <p:cNvSpPr txBox="1"/>
            <p:nvPr/>
          </p:nvSpPr>
          <p:spPr>
            <a:xfrm>
              <a:off x="2628794"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 126</a:t>
              </a:r>
            </a:p>
          </p:txBody>
        </p:sp>
        <p:sp>
          <p:nvSpPr>
            <p:cNvPr id="99" name="TextBox 98">
              <a:extLst>
                <a:ext uri="{FF2B5EF4-FFF2-40B4-BE49-F238E27FC236}">
                  <a16:creationId xmlns:a16="http://schemas.microsoft.com/office/drawing/2014/main" id="{40476B20-F385-486C-9B70-7A863281E9C9}"/>
                </a:ext>
              </a:extLst>
            </p:cNvPr>
            <p:cNvSpPr txBox="1"/>
            <p:nvPr/>
          </p:nvSpPr>
          <p:spPr>
            <a:xfrm>
              <a:off x="2873640"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112</a:t>
              </a:r>
            </a:p>
          </p:txBody>
        </p:sp>
        <p:sp>
          <p:nvSpPr>
            <p:cNvPr id="100" name="TextBox 99">
              <a:extLst>
                <a:ext uri="{FF2B5EF4-FFF2-40B4-BE49-F238E27FC236}">
                  <a16:creationId xmlns:a16="http://schemas.microsoft.com/office/drawing/2014/main" id="{6B8D68CB-A4AE-4FA5-AE3E-A949CF12573E}"/>
                </a:ext>
              </a:extLst>
            </p:cNvPr>
            <p:cNvSpPr txBox="1"/>
            <p:nvPr/>
          </p:nvSpPr>
          <p:spPr>
            <a:xfrm>
              <a:off x="3433434" y="5752791"/>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57</a:t>
              </a:r>
            </a:p>
          </p:txBody>
        </p:sp>
        <p:sp>
          <p:nvSpPr>
            <p:cNvPr id="101" name="TextBox 100">
              <a:extLst>
                <a:ext uri="{FF2B5EF4-FFF2-40B4-BE49-F238E27FC236}">
                  <a16:creationId xmlns:a16="http://schemas.microsoft.com/office/drawing/2014/main" id="{1B7E345D-5C10-4AFF-84D9-E7A768F754A1}"/>
                </a:ext>
              </a:extLst>
            </p:cNvPr>
            <p:cNvSpPr txBox="1"/>
            <p:nvPr/>
          </p:nvSpPr>
          <p:spPr>
            <a:xfrm>
              <a:off x="3682196" y="5752791"/>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111" name="TextBox 110">
              <a:extLst>
                <a:ext uri="{FF2B5EF4-FFF2-40B4-BE49-F238E27FC236}">
                  <a16:creationId xmlns:a16="http://schemas.microsoft.com/office/drawing/2014/main" id="{2112043D-7B82-4DE2-A304-FD0117AE68DC}"/>
                </a:ext>
              </a:extLst>
            </p:cNvPr>
            <p:cNvSpPr txBox="1"/>
            <p:nvPr/>
          </p:nvSpPr>
          <p:spPr>
            <a:xfrm>
              <a:off x="3153753" y="5750317"/>
              <a:ext cx="26025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93</a:t>
              </a:r>
            </a:p>
          </p:txBody>
        </p:sp>
        <p:sp>
          <p:nvSpPr>
            <p:cNvPr id="115" name="TextBox 114">
              <a:extLst>
                <a:ext uri="{FF2B5EF4-FFF2-40B4-BE49-F238E27FC236}">
                  <a16:creationId xmlns:a16="http://schemas.microsoft.com/office/drawing/2014/main" id="{E0716B59-BA62-4E89-A5C8-7FA5BCBD93B9}"/>
                </a:ext>
              </a:extLst>
            </p:cNvPr>
            <p:cNvSpPr txBox="1"/>
            <p:nvPr/>
          </p:nvSpPr>
          <p:spPr>
            <a:xfrm>
              <a:off x="2375623" y="5750317"/>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141</a:t>
              </a:r>
            </a:p>
          </p:txBody>
        </p:sp>
      </p:grpSp>
      <p:sp>
        <p:nvSpPr>
          <p:cNvPr id="116" name="TextBox 115">
            <a:extLst>
              <a:ext uri="{FF2B5EF4-FFF2-40B4-BE49-F238E27FC236}">
                <a16:creationId xmlns:a16="http://schemas.microsoft.com/office/drawing/2014/main" id="{F6778899-EA26-4649-930A-CF0BF94ECB5F}"/>
              </a:ext>
            </a:extLst>
          </p:cNvPr>
          <p:cNvSpPr txBox="1"/>
          <p:nvPr/>
        </p:nvSpPr>
        <p:spPr>
          <a:xfrm>
            <a:off x="-87583" y="4843729"/>
            <a:ext cx="1144858" cy="253916"/>
          </a:xfrm>
          <a:prstGeom prst="rect">
            <a:avLst/>
          </a:prstGeom>
          <a:noFill/>
        </p:spPr>
        <p:txBody>
          <a:bodyPr wrap="square" rtlCol="0">
            <a:spAutoFit/>
          </a:bodyPr>
          <a:lstStyle/>
          <a:p>
            <a:pPr algn="r"/>
            <a:r>
              <a:rPr lang="zh-CN" sz="105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124" name="Oval 123">
            <a:extLst>
              <a:ext uri="{FF2B5EF4-FFF2-40B4-BE49-F238E27FC236}">
                <a16:creationId xmlns:a16="http://schemas.microsoft.com/office/drawing/2014/main" id="{47055863-CF4C-4F44-BF4F-DAF63CE95363}"/>
              </a:ext>
            </a:extLst>
          </p:cNvPr>
          <p:cNvSpPr>
            <a:spLocks noChangeAspect="1"/>
          </p:cNvSpPr>
          <p:nvPr/>
        </p:nvSpPr>
        <p:spPr>
          <a:xfrm>
            <a:off x="1619775" y="3408809"/>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025" name="Group 1024">
            <a:extLst>
              <a:ext uri="{FF2B5EF4-FFF2-40B4-BE49-F238E27FC236}">
                <a16:creationId xmlns:a16="http://schemas.microsoft.com/office/drawing/2014/main" id="{016619D4-AA8A-4996-8D65-F3934A0B8165}"/>
              </a:ext>
            </a:extLst>
          </p:cNvPr>
          <p:cNvGrpSpPr/>
          <p:nvPr/>
        </p:nvGrpSpPr>
        <p:grpSpPr>
          <a:xfrm>
            <a:off x="798518" y="2809947"/>
            <a:ext cx="3529913" cy="1287331"/>
            <a:chOff x="798518" y="2904228"/>
            <a:chExt cx="3529913" cy="1287331"/>
          </a:xfrm>
        </p:grpSpPr>
        <p:sp>
          <p:nvSpPr>
            <p:cNvPr id="120" name="Graphic 118">
              <a:extLst>
                <a:ext uri="{FF2B5EF4-FFF2-40B4-BE49-F238E27FC236}">
                  <a16:creationId xmlns:a16="http://schemas.microsoft.com/office/drawing/2014/main" id="{21167742-F479-477D-851F-D5409F7B3856}"/>
                </a:ext>
              </a:extLst>
            </p:cNvPr>
            <p:cNvSpPr/>
            <p:nvPr/>
          </p:nvSpPr>
          <p:spPr>
            <a:xfrm>
              <a:off x="798518" y="2904228"/>
              <a:ext cx="3528893" cy="1241166"/>
            </a:xfrm>
            <a:custGeom>
              <a:avLst/>
              <a:gdLst>
                <a:gd name="connsiteX0" fmla="*/ 5473151 w 5467350"/>
                <a:gd name="connsiteY0" fmla="*/ 1961826 h 1952625"/>
                <a:gd name="connsiteX1" fmla="*/ 4932750 w 5467350"/>
                <a:gd name="connsiteY1" fmla="*/ 1961826 h 1952625"/>
                <a:gd name="connsiteX2" fmla="*/ 4932750 w 5467350"/>
                <a:gd name="connsiteY2" fmla="*/ 1915725 h 1952625"/>
                <a:gd name="connsiteX3" fmla="*/ 4563942 w 5467350"/>
                <a:gd name="connsiteY3" fmla="*/ 1915725 h 1952625"/>
                <a:gd name="connsiteX4" fmla="*/ 4563942 w 5467350"/>
                <a:gd name="connsiteY4" fmla="*/ 1897799 h 1952625"/>
                <a:gd name="connsiteX5" fmla="*/ 4297585 w 5467350"/>
                <a:gd name="connsiteY5" fmla="*/ 1897799 h 1952625"/>
                <a:gd name="connsiteX6" fmla="*/ 4297585 w 5467350"/>
                <a:gd name="connsiteY6" fmla="*/ 1879873 h 1952625"/>
                <a:gd name="connsiteX7" fmla="*/ 4028666 w 5467350"/>
                <a:gd name="connsiteY7" fmla="*/ 1879873 h 1952625"/>
                <a:gd name="connsiteX8" fmla="*/ 4028666 w 5467350"/>
                <a:gd name="connsiteY8" fmla="*/ 1864509 h 1952625"/>
                <a:gd name="connsiteX9" fmla="*/ 3898049 w 5467350"/>
                <a:gd name="connsiteY9" fmla="*/ 1864509 h 1952625"/>
                <a:gd name="connsiteX10" fmla="*/ 3898049 w 5467350"/>
                <a:gd name="connsiteY10" fmla="*/ 1849136 h 1952625"/>
                <a:gd name="connsiteX11" fmla="*/ 3841699 w 5467350"/>
                <a:gd name="connsiteY11" fmla="*/ 1849136 h 1952625"/>
                <a:gd name="connsiteX12" fmla="*/ 3841699 w 5467350"/>
                <a:gd name="connsiteY12" fmla="*/ 1826085 h 1952625"/>
                <a:gd name="connsiteX13" fmla="*/ 3713645 w 5467350"/>
                <a:gd name="connsiteY13" fmla="*/ 1826085 h 1952625"/>
                <a:gd name="connsiteX14" fmla="*/ 3713645 w 5467350"/>
                <a:gd name="connsiteY14" fmla="*/ 1797920 h 1952625"/>
                <a:gd name="connsiteX15" fmla="*/ 3680355 w 5467350"/>
                <a:gd name="connsiteY15" fmla="*/ 1797920 h 1952625"/>
                <a:gd name="connsiteX16" fmla="*/ 3680355 w 5467350"/>
                <a:gd name="connsiteY16" fmla="*/ 1777432 h 1952625"/>
                <a:gd name="connsiteX17" fmla="*/ 3634254 w 5467350"/>
                <a:gd name="connsiteY17" fmla="*/ 1777432 h 1952625"/>
                <a:gd name="connsiteX18" fmla="*/ 3634254 w 5467350"/>
                <a:gd name="connsiteY18" fmla="*/ 1762058 h 1952625"/>
                <a:gd name="connsiteX19" fmla="*/ 3370450 w 5467350"/>
                <a:gd name="connsiteY19" fmla="*/ 1762058 h 1952625"/>
                <a:gd name="connsiteX20" fmla="*/ 3370450 w 5467350"/>
                <a:gd name="connsiteY20" fmla="*/ 1728769 h 1952625"/>
                <a:gd name="connsiteX21" fmla="*/ 3142517 w 5467350"/>
                <a:gd name="connsiteY21" fmla="*/ 1728769 h 1952625"/>
                <a:gd name="connsiteX22" fmla="*/ 3142517 w 5467350"/>
                <a:gd name="connsiteY22" fmla="*/ 1713395 h 1952625"/>
                <a:gd name="connsiteX23" fmla="*/ 2968352 w 5467350"/>
                <a:gd name="connsiteY23" fmla="*/ 1713395 h 1952625"/>
                <a:gd name="connsiteX24" fmla="*/ 2968352 w 5467350"/>
                <a:gd name="connsiteY24" fmla="*/ 1698031 h 1952625"/>
                <a:gd name="connsiteX25" fmla="*/ 2871035 w 5467350"/>
                <a:gd name="connsiteY25" fmla="*/ 1698031 h 1952625"/>
                <a:gd name="connsiteX26" fmla="*/ 2871035 w 5467350"/>
                <a:gd name="connsiteY26" fmla="*/ 1669856 h 1952625"/>
                <a:gd name="connsiteX27" fmla="*/ 2799321 w 5467350"/>
                <a:gd name="connsiteY27" fmla="*/ 1669856 h 1952625"/>
                <a:gd name="connsiteX28" fmla="*/ 2799321 w 5467350"/>
                <a:gd name="connsiteY28" fmla="*/ 1644253 h 1952625"/>
                <a:gd name="connsiteX29" fmla="*/ 2709682 w 5467350"/>
                <a:gd name="connsiteY29" fmla="*/ 1644253 h 1952625"/>
                <a:gd name="connsiteX30" fmla="*/ 2709682 w 5467350"/>
                <a:gd name="connsiteY30" fmla="*/ 1621203 h 1952625"/>
                <a:gd name="connsiteX31" fmla="*/ 2632843 w 5467350"/>
                <a:gd name="connsiteY31" fmla="*/ 1621203 h 1952625"/>
                <a:gd name="connsiteX32" fmla="*/ 2632843 w 5467350"/>
                <a:gd name="connsiteY32" fmla="*/ 1595590 h 1952625"/>
                <a:gd name="connsiteX33" fmla="*/ 2589305 w 5467350"/>
                <a:gd name="connsiteY33" fmla="*/ 1595590 h 1952625"/>
                <a:gd name="connsiteX34" fmla="*/ 2589305 w 5467350"/>
                <a:gd name="connsiteY34" fmla="*/ 1559728 h 1952625"/>
                <a:gd name="connsiteX35" fmla="*/ 2507352 w 5467350"/>
                <a:gd name="connsiteY35" fmla="*/ 1559728 h 1952625"/>
                <a:gd name="connsiteX36" fmla="*/ 2507352 w 5467350"/>
                <a:gd name="connsiteY36" fmla="*/ 1523876 h 1952625"/>
                <a:gd name="connsiteX37" fmla="*/ 2451011 w 5467350"/>
                <a:gd name="connsiteY37" fmla="*/ 1523876 h 1952625"/>
                <a:gd name="connsiteX38" fmla="*/ 2451011 w 5467350"/>
                <a:gd name="connsiteY38" fmla="*/ 1511075 h 1952625"/>
                <a:gd name="connsiteX39" fmla="*/ 2410025 w 5467350"/>
                <a:gd name="connsiteY39" fmla="*/ 1511075 h 1952625"/>
                <a:gd name="connsiteX40" fmla="*/ 2410025 w 5467350"/>
                <a:gd name="connsiteY40" fmla="*/ 1480337 h 1952625"/>
                <a:gd name="connsiteX41" fmla="*/ 2328072 w 5467350"/>
                <a:gd name="connsiteY41" fmla="*/ 1480337 h 1952625"/>
                <a:gd name="connsiteX42" fmla="*/ 2328072 w 5467350"/>
                <a:gd name="connsiteY42" fmla="*/ 1441923 h 1952625"/>
                <a:gd name="connsiteX43" fmla="*/ 2205133 w 5467350"/>
                <a:gd name="connsiteY43" fmla="*/ 1441923 h 1952625"/>
                <a:gd name="connsiteX44" fmla="*/ 2205133 w 5467350"/>
                <a:gd name="connsiteY44" fmla="*/ 1418873 h 1952625"/>
                <a:gd name="connsiteX45" fmla="*/ 2151355 w 5467350"/>
                <a:gd name="connsiteY45" fmla="*/ 1418873 h 1952625"/>
                <a:gd name="connsiteX46" fmla="*/ 2151355 w 5467350"/>
                <a:gd name="connsiteY46" fmla="*/ 1403499 h 1952625"/>
                <a:gd name="connsiteX47" fmla="*/ 2128304 w 5467350"/>
                <a:gd name="connsiteY47" fmla="*/ 1403499 h 1952625"/>
                <a:gd name="connsiteX48" fmla="*/ 2128304 w 5467350"/>
                <a:gd name="connsiteY48" fmla="*/ 1375334 h 1952625"/>
                <a:gd name="connsiteX49" fmla="*/ 2030978 w 5467350"/>
                <a:gd name="connsiteY49" fmla="*/ 1375334 h 1952625"/>
                <a:gd name="connsiteX50" fmla="*/ 2030978 w 5467350"/>
                <a:gd name="connsiteY50" fmla="*/ 1324108 h 1952625"/>
                <a:gd name="connsiteX51" fmla="*/ 1954149 w 5467350"/>
                <a:gd name="connsiteY51" fmla="*/ 1324108 h 1952625"/>
                <a:gd name="connsiteX52" fmla="*/ 1954149 w 5467350"/>
                <a:gd name="connsiteY52" fmla="*/ 1290809 h 1952625"/>
                <a:gd name="connsiteX53" fmla="*/ 1923412 w 5467350"/>
                <a:gd name="connsiteY53" fmla="*/ 1290809 h 1952625"/>
                <a:gd name="connsiteX54" fmla="*/ 1923412 w 5467350"/>
                <a:gd name="connsiteY54" fmla="*/ 1252395 h 1952625"/>
                <a:gd name="connsiteX55" fmla="*/ 1841459 w 5467350"/>
                <a:gd name="connsiteY55" fmla="*/ 1252395 h 1952625"/>
                <a:gd name="connsiteX56" fmla="*/ 1841459 w 5467350"/>
                <a:gd name="connsiteY56" fmla="*/ 1201169 h 1952625"/>
                <a:gd name="connsiteX57" fmla="*/ 1785109 w 5467350"/>
                <a:gd name="connsiteY57" fmla="*/ 1201169 h 1952625"/>
                <a:gd name="connsiteX58" fmla="*/ 1785109 w 5467350"/>
                <a:gd name="connsiteY58" fmla="*/ 1175566 h 1952625"/>
                <a:gd name="connsiteX59" fmla="*/ 1726206 w 5467350"/>
                <a:gd name="connsiteY59" fmla="*/ 1175566 h 1952625"/>
                <a:gd name="connsiteX60" fmla="*/ 1726206 w 5467350"/>
                <a:gd name="connsiteY60" fmla="*/ 1142267 h 1952625"/>
                <a:gd name="connsiteX61" fmla="*/ 1659617 w 5467350"/>
                <a:gd name="connsiteY61" fmla="*/ 1142267 h 1952625"/>
                <a:gd name="connsiteX62" fmla="*/ 1659617 w 5467350"/>
                <a:gd name="connsiteY62" fmla="*/ 1121778 h 1952625"/>
                <a:gd name="connsiteX63" fmla="*/ 1608392 w 5467350"/>
                <a:gd name="connsiteY63" fmla="*/ 1121778 h 1952625"/>
                <a:gd name="connsiteX64" fmla="*/ 1608392 w 5467350"/>
                <a:gd name="connsiteY64" fmla="*/ 1103852 h 1952625"/>
                <a:gd name="connsiteX65" fmla="*/ 1559728 w 5467350"/>
                <a:gd name="connsiteY65" fmla="*/ 1103852 h 1952625"/>
                <a:gd name="connsiteX66" fmla="*/ 1559728 w 5467350"/>
                <a:gd name="connsiteY66" fmla="*/ 1065428 h 1952625"/>
                <a:gd name="connsiteX67" fmla="*/ 1482900 w 5467350"/>
                <a:gd name="connsiteY67" fmla="*/ 1065428 h 1952625"/>
                <a:gd name="connsiteX68" fmla="*/ 1482900 w 5467350"/>
                <a:gd name="connsiteY68" fmla="*/ 1050065 h 1952625"/>
                <a:gd name="connsiteX69" fmla="*/ 1393260 w 5467350"/>
                <a:gd name="connsiteY69" fmla="*/ 1050065 h 1952625"/>
                <a:gd name="connsiteX70" fmla="*/ 1393260 w 5467350"/>
                <a:gd name="connsiteY70" fmla="*/ 1029576 h 1952625"/>
                <a:gd name="connsiteX71" fmla="*/ 1331795 w 5467350"/>
                <a:gd name="connsiteY71" fmla="*/ 1029576 h 1952625"/>
                <a:gd name="connsiteX72" fmla="*/ 1331795 w 5467350"/>
                <a:gd name="connsiteY72" fmla="*/ 1009088 h 1952625"/>
                <a:gd name="connsiteX73" fmla="*/ 1295933 w 5467350"/>
                <a:gd name="connsiteY73" fmla="*/ 1009088 h 1952625"/>
                <a:gd name="connsiteX74" fmla="*/ 1295933 w 5467350"/>
                <a:gd name="connsiteY74" fmla="*/ 980913 h 1952625"/>
                <a:gd name="connsiteX75" fmla="*/ 1265196 w 5467350"/>
                <a:gd name="connsiteY75" fmla="*/ 980913 h 1952625"/>
                <a:gd name="connsiteX76" fmla="*/ 1265196 w 5467350"/>
                <a:gd name="connsiteY76" fmla="*/ 952738 h 1952625"/>
                <a:gd name="connsiteX77" fmla="*/ 1198607 w 5467350"/>
                <a:gd name="connsiteY77" fmla="*/ 952738 h 1952625"/>
                <a:gd name="connsiteX78" fmla="*/ 1198607 w 5467350"/>
                <a:gd name="connsiteY78" fmla="*/ 939937 h 1952625"/>
                <a:gd name="connsiteX79" fmla="*/ 1132018 w 5467350"/>
                <a:gd name="connsiteY79" fmla="*/ 939937 h 1952625"/>
                <a:gd name="connsiteX80" fmla="*/ 1132018 w 5467350"/>
                <a:gd name="connsiteY80" fmla="*/ 909203 h 1952625"/>
                <a:gd name="connsiteX81" fmla="*/ 1070553 w 5467350"/>
                <a:gd name="connsiteY81" fmla="*/ 909203 h 1952625"/>
                <a:gd name="connsiteX82" fmla="*/ 1070553 w 5467350"/>
                <a:gd name="connsiteY82" fmla="*/ 857981 h 1952625"/>
                <a:gd name="connsiteX83" fmla="*/ 1014212 w 5467350"/>
                <a:gd name="connsiteY83" fmla="*/ 857981 h 1952625"/>
                <a:gd name="connsiteX84" fmla="*/ 1014212 w 5467350"/>
                <a:gd name="connsiteY84" fmla="*/ 827247 h 1952625"/>
                <a:gd name="connsiteX85" fmla="*/ 934814 w 5467350"/>
                <a:gd name="connsiteY85" fmla="*/ 827247 h 1952625"/>
                <a:gd name="connsiteX86" fmla="*/ 934814 w 5467350"/>
                <a:gd name="connsiteY86" fmla="*/ 773463 h 1952625"/>
                <a:gd name="connsiteX87" fmla="*/ 878470 w 5467350"/>
                <a:gd name="connsiteY87" fmla="*/ 773463 h 1952625"/>
                <a:gd name="connsiteX88" fmla="*/ 878470 w 5467350"/>
                <a:gd name="connsiteY88" fmla="*/ 742729 h 1952625"/>
                <a:gd name="connsiteX89" fmla="*/ 804197 w 5467350"/>
                <a:gd name="connsiteY89" fmla="*/ 742729 h 1952625"/>
                <a:gd name="connsiteX90" fmla="*/ 804197 w 5467350"/>
                <a:gd name="connsiteY90" fmla="*/ 714557 h 1952625"/>
                <a:gd name="connsiteX91" fmla="*/ 729924 w 5467350"/>
                <a:gd name="connsiteY91" fmla="*/ 714557 h 1952625"/>
                <a:gd name="connsiteX92" fmla="*/ 729924 w 5467350"/>
                <a:gd name="connsiteY92" fmla="*/ 665896 h 1952625"/>
                <a:gd name="connsiteX93" fmla="*/ 686384 w 5467350"/>
                <a:gd name="connsiteY93" fmla="*/ 665896 h 1952625"/>
                <a:gd name="connsiteX94" fmla="*/ 686384 w 5467350"/>
                <a:gd name="connsiteY94" fmla="*/ 599305 h 1952625"/>
                <a:gd name="connsiteX95" fmla="*/ 619795 w 5467350"/>
                <a:gd name="connsiteY95" fmla="*/ 599305 h 1952625"/>
                <a:gd name="connsiteX96" fmla="*/ 619795 w 5467350"/>
                <a:gd name="connsiteY96" fmla="*/ 545523 h 1952625"/>
                <a:gd name="connsiteX97" fmla="*/ 560888 w 5467350"/>
                <a:gd name="connsiteY97" fmla="*/ 545523 h 1952625"/>
                <a:gd name="connsiteX98" fmla="*/ 560888 w 5467350"/>
                <a:gd name="connsiteY98" fmla="*/ 507105 h 1952625"/>
                <a:gd name="connsiteX99" fmla="*/ 512227 w 5467350"/>
                <a:gd name="connsiteY99" fmla="*/ 507105 h 1952625"/>
                <a:gd name="connsiteX100" fmla="*/ 512227 w 5467350"/>
                <a:gd name="connsiteY100" fmla="*/ 453321 h 1952625"/>
                <a:gd name="connsiteX101" fmla="*/ 455882 w 5467350"/>
                <a:gd name="connsiteY101" fmla="*/ 453321 h 1952625"/>
                <a:gd name="connsiteX102" fmla="*/ 455882 w 5467350"/>
                <a:gd name="connsiteY102" fmla="*/ 414904 h 1952625"/>
                <a:gd name="connsiteX103" fmla="*/ 376487 w 5467350"/>
                <a:gd name="connsiteY103" fmla="*/ 414904 h 1952625"/>
                <a:gd name="connsiteX104" fmla="*/ 376487 w 5467350"/>
                <a:gd name="connsiteY104" fmla="*/ 379048 h 1952625"/>
                <a:gd name="connsiteX105" fmla="*/ 307337 w 5467350"/>
                <a:gd name="connsiteY105" fmla="*/ 379048 h 1952625"/>
                <a:gd name="connsiteX106" fmla="*/ 307337 w 5467350"/>
                <a:gd name="connsiteY106" fmla="*/ 350876 h 1952625"/>
                <a:gd name="connsiteX107" fmla="*/ 268919 w 5467350"/>
                <a:gd name="connsiteY107" fmla="*/ 350876 h 1952625"/>
                <a:gd name="connsiteX108" fmla="*/ 268919 w 5467350"/>
                <a:gd name="connsiteY108" fmla="*/ 320142 h 1952625"/>
                <a:gd name="connsiteX109" fmla="*/ 243308 w 5467350"/>
                <a:gd name="connsiteY109" fmla="*/ 320142 h 1952625"/>
                <a:gd name="connsiteX110" fmla="*/ 243308 w 5467350"/>
                <a:gd name="connsiteY110" fmla="*/ 297091 h 1952625"/>
                <a:gd name="connsiteX111" fmla="*/ 204890 w 5467350"/>
                <a:gd name="connsiteY111" fmla="*/ 297091 h 1952625"/>
                <a:gd name="connsiteX112" fmla="*/ 204890 w 5467350"/>
                <a:gd name="connsiteY112" fmla="*/ 240747 h 1952625"/>
                <a:gd name="connsiteX113" fmla="*/ 171596 w 5467350"/>
                <a:gd name="connsiteY113" fmla="*/ 240747 h 1952625"/>
                <a:gd name="connsiteX114" fmla="*/ 171596 w 5467350"/>
                <a:gd name="connsiteY114" fmla="*/ 192085 h 1952625"/>
                <a:gd name="connsiteX115" fmla="*/ 122934 w 5467350"/>
                <a:gd name="connsiteY115" fmla="*/ 192085 h 1952625"/>
                <a:gd name="connsiteX116" fmla="*/ 122934 w 5467350"/>
                <a:gd name="connsiteY116" fmla="*/ 128057 h 1952625"/>
                <a:gd name="connsiteX117" fmla="*/ 102445 w 5467350"/>
                <a:gd name="connsiteY117" fmla="*/ 128057 h 1952625"/>
                <a:gd name="connsiteX118" fmla="*/ 102445 w 5467350"/>
                <a:gd name="connsiteY118" fmla="*/ 97324 h 1952625"/>
                <a:gd name="connsiteX119" fmla="*/ 56345 w 5467350"/>
                <a:gd name="connsiteY119" fmla="*/ 97324 h 1952625"/>
                <a:gd name="connsiteX120" fmla="*/ 56345 w 5467350"/>
                <a:gd name="connsiteY120" fmla="*/ 48662 h 1952625"/>
                <a:gd name="connsiteX121" fmla="*/ 61467 w 5467350"/>
                <a:gd name="connsiteY121" fmla="*/ 48662 h 1952625"/>
                <a:gd name="connsiteX122" fmla="*/ 61467 w 5467350"/>
                <a:gd name="connsiteY122" fmla="*/ 0 h 1952625"/>
                <a:gd name="connsiteX123" fmla="*/ 0 w 5467350"/>
                <a:gd name="connsiteY123" fmla="*/ 0 h 1952625"/>
                <a:gd name="connsiteX124" fmla="*/ 0 w 5467350"/>
                <a:gd name="connsiteY124" fmla="*/ 0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467350" h="1952625">
                  <a:moveTo>
                    <a:pt x="5473151" y="1961826"/>
                  </a:moveTo>
                  <a:lnTo>
                    <a:pt x="4932750" y="1961826"/>
                  </a:lnTo>
                  <a:lnTo>
                    <a:pt x="4932750" y="1915725"/>
                  </a:lnTo>
                  <a:lnTo>
                    <a:pt x="4563942" y="1915725"/>
                  </a:lnTo>
                  <a:lnTo>
                    <a:pt x="4563942" y="1897799"/>
                  </a:lnTo>
                  <a:lnTo>
                    <a:pt x="4297585" y="1897799"/>
                  </a:lnTo>
                  <a:lnTo>
                    <a:pt x="4297585" y="1879873"/>
                  </a:lnTo>
                  <a:lnTo>
                    <a:pt x="4028666" y="1879873"/>
                  </a:lnTo>
                  <a:lnTo>
                    <a:pt x="4028666" y="1864509"/>
                  </a:lnTo>
                  <a:lnTo>
                    <a:pt x="3898049" y="1864509"/>
                  </a:lnTo>
                  <a:lnTo>
                    <a:pt x="3898049" y="1849136"/>
                  </a:lnTo>
                  <a:lnTo>
                    <a:pt x="3841699" y="1849136"/>
                  </a:lnTo>
                  <a:lnTo>
                    <a:pt x="3841699" y="1826085"/>
                  </a:lnTo>
                  <a:lnTo>
                    <a:pt x="3713645" y="1826085"/>
                  </a:lnTo>
                  <a:lnTo>
                    <a:pt x="3713645" y="1797920"/>
                  </a:lnTo>
                  <a:lnTo>
                    <a:pt x="3680355" y="1797920"/>
                  </a:lnTo>
                  <a:lnTo>
                    <a:pt x="3680355" y="1777432"/>
                  </a:lnTo>
                  <a:lnTo>
                    <a:pt x="3634254" y="1777432"/>
                  </a:lnTo>
                  <a:lnTo>
                    <a:pt x="3634254" y="1762058"/>
                  </a:lnTo>
                  <a:lnTo>
                    <a:pt x="3370450" y="1762058"/>
                  </a:lnTo>
                  <a:lnTo>
                    <a:pt x="3370450" y="1728769"/>
                  </a:lnTo>
                  <a:lnTo>
                    <a:pt x="3142517" y="1728769"/>
                  </a:lnTo>
                  <a:lnTo>
                    <a:pt x="3142517" y="1713395"/>
                  </a:lnTo>
                  <a:lnTo>
                    <a:pt x="2968352" y="1713395"/>
                  </a:lnTo>
                  <a:lnTo>
                    <a:pt x="2968352" y="1698031"/>
                  </a:lnTo>
                  <a:lnTo>
                    <a:pt x="2871035" y="1698031"/>
                  </a:lnTo>
                  <a:lnTo>
                    <a:pt x="2871035" y="1669856"/>
                  </a:lnTo>
                  <a:lnTo>
                    <a:pt x="2799321" y="1669856"/>
                  </a:lnTo>
                  <a:lnTo>
                    <a:pt x="2799321" y="1644253"/>
                  </a:lnTo>
                  <a:lnTo>
                    <a:pt x="2709682" y="1644253"/>
                  </a:lnTo>
                  <a:lnTo>
                    <a:pt x="2709682" y="1621203"/>
                  </a:lnTo>
                  <a:lnTo>
                    <a:pt x="2632843" y="1621203"/>
                  </a:lnTo>
                  <a:lnTo>
                    <a:pt x="2632843" y="1595590"/>
                  </a:lnTo>
                  <a:lnTo>
                    <a:pt x="2589305" y="1595590"/>
                  </a:lnTo>
                  <a:lnTo>
                    <a:pt x="2589305" y="1559728"/>
                  </a:lnTo>
                  <a:lnTo>
                    <a:pt x="2507352" y="1559728"/>
                  </a:lnTo>
                  <a:lnTo>
                    <a:pt x="2507352" y="1523876"/>
                  </a:lnTo>
                  <a:lnTo>
                    <a:pt x="2451011" y="1523876"/>
                  </a:lnTo>
                  <a:lnTo>
                    <a:pt x="2451011" y="1511075"/>
                  </a:lnTo>
                  <a:lnTo>
                    <a:pt x="2410025" y="1511075"/>
                  </a:lnTo>
                  <a:lnTo>
                    <a:pt x="2410025" y="1480337"/>
                  </a:lnTo>
                  <a:lnTo>
                    <a:pt x="2328072" y="1480337"/>
                  </a:lnTo>
                  <a:lnTo>
                    <a:pt x="2328072" y="1441923"/>
                  </a:lnTo>
                  <a:lnTo>
                    <a:pt x="2205133" y="1441923"/>
                  </a:lnTo>
                  <a:lnTo>
                    <a:pt x="2205133" y="1418873"/>
                  </a:lnTo>
                  <a:lnTo>
                    <a:pt x="2151355" y="1418873"/>
                  </a:lnTo>
                  <a:lnTo>
                    <a:pt x="2151355" y="1403499"/>
                  </a:lnTo>
                  <a:lnTo>
                    <a:pt x="2128304" y="1403499"/>
                  </a:lnTo>
                  <a:lnTo>
                    <a:pt x="2128304" y="1375334"/>
                  </a:lnTo>
                  <a:lnTo>
                    <a:pt x="2030978" y="1375334"/>
                  </a:lnTo>
                  <a:lnTo>
                    <a:pt x="2030978" y="1324108"/>
                  </a:lnTo>
                  <a:lnTo>
                    <a:pt x="1954149" y="1324108"/>
                  </a:lnTo>
                  <a:lnTo>
                    <a:pt x="1954149" y="1290809"/>
                  </a:lnTo>
                  <a:lnTo>
                    <a:pt x="1923412" y="1290809"/>
                  </a:lnTo>
                  <a:lnTo>
                    <a:pt x="1923412" y="1252395"/>
                  </a:lnTo>
                  <a:lnTo>
                    <a:pt x="1841459" y="1252395"/>
                  </a:lnTo>
                  <a:lnTo>
                    <a:pt x="1841459" y="1201169"/>
                  </a:lnTo>
                  <a:lnTo>
                    <a:pt x="1785109" y="1201169"/>
                  </a:lnTo>
                  <a:lnTo>
                    <a:pt x="1785109" y="1175566"/>
                  </a:lnTo>
                  <a:lnTo>
                    <a:pt x="1726206" y="1175566"/>
                  </a:lnTo>
                  <a:lnTo>
                    <a:pt x="1726206" y="1142267"/>
                  </a:lnTo>
                  <a:lnTo>
                    <a:pt x="1659617" y="1142267"/>
                  </a:lnTo>
                  <a:lnTo>
                    <a:pt x="1659617" y="1121778"/>
                  </a:lnTo>
                  <a:lnTo>
                    <a:pt x="1608392" y="1121778"/>
                  </a:lnTo>
                  <a:lnTo>
                    <a:pt x="1608392" y="1103852"/>
                  </a:lnTo>
                  <a:lnTo>
                    <a:pt x="1559728" y="1103852"/>
                  </a:lnTo>
                  <a:lnTo>
                    <a:pt x="1559728" y="1065428"/>
                  </a:lnTo>
                  <a:lnTo>
                    <a:pt x="1482900" y="1065428"/>
                  </a:lnTo>
                  <a:lnTo>
                    <a:pt x="1482900" y="1050065"/>
                  </a:lnTo>
                  <a:lnTo>
                    <a:pt x="1393260" y="1050065"/>
                  </a:lnTo>
                  <a:lnTo>
                    <a:pt x="1393260" y="1029576"/>
                  </a:lnTo>
                  <a:lnTo>
                    <a:pt x="1331795" y="1029576"/>
                  </a:lnTo>
                  <a:lnTo>
                    <a:pt x="1331795" y="1009088"/>
                  </a:lnTo>
                  <a:lnTo>
                    <a:pt x="1295933" y="1009088"/>
                  </a:lnTo>
                  <a:lnTo>
                    <a:pt x="1295933" y="980913"/>
                  </a:lnTo>
                  <a:lnTo>
                    <a:pt x="1265196" y="980913"/>
                  </a:lnTo>
                  <a:lnTo>
                    <a:pt x="1265196" y="952738"/>
                  </a:lnTo>
                  <a:lnTo>
                    <a:pt x="1198607" y="952738"/>
                  </a:lnTo>
                  <a:lnTo>
                    <a:pt x="1198607" y="939937"/>
                  </a:lnTo>
                  <a:lnTo>
                    <a:pt x="1132018" y="939937"/>
                  </a:lnTo>
                  <a:lnTo>
                    <a:pt x="1132018" y="909203"/>
                  </a:lnTo>
                  <a:lnTo>
                    <a:pt x="1070553" y="909203"/>
                  </a:lnTo>
                  <a:lnTo>
                    <a:pt x="1070553" y="857981"/>
                  </a:lnTo>
                  <a:lnTo>
                    <a:pt x="1014212" y="857981"/>
                  </a:lnTo>
                  <a:lnTo>
                    <a:pt x="1014212" y="827247"/>
                  </a:lnTo>
                  <a:lnTo>
                    <a:pt x="934814" y="827247"/>
                  </a:lnTo>
                  <a:lnTo>
                    <a:pt x="934814" y="773463"/>
                  </a:lnTo>
                  <a:lnTo>
                    <a:pt x="878470" y="773463"/>
                  </a:lnTo>
                  <a:lnTo>
                    <a:pt x="878470" y="742729"/>
                  </a:lnTo>
                  <a:lnTo>
                    <a:pt x="804197" y="742729"/>
                  </a:lnTo>
                  <a:lnTo>
                    <a:pt x="804197" y="714557"/>
                  </a:lnTo>
                  <a:lnTo>
                    <a:pt x="729924" y="714557"/>
                  </a:lnTo>
                  <a:lnTo>
                    <a:pt x="729924" y="665896"/>
                  </a:lnTo>
                  <a:lnTo>
                    <a:pt x="686384" y="665896"/>
                  </a:lnTo>
                  <a:lnTo>
                    <a:pt x="686384" y="599305"/>
                  </a:lnTo>
                  <a:lnTo>
                    <a:pt x="619795" y="599305"/>
                  </a:lnTo>
                  <a:lnTo>
                    <a:pt x="619795" y="545523"/>
                  </a:lnTo>
                  <a:lnTo>
                    <a:pt x="560888" y="545523"/>
                  </a:lnTo>
                  <a:lnTo>
                    <a:pt x="560888" y="507105"/>
                  </a:lnTo>
                  <a:lnTo>
                    <a:pt x="512227" y="507105"/>
                  </a:lnTo>
                  <a:lnTo>
                    <a:pt x="512227" y="453321"/>
                  </a:lnTo>
                  <a:lnTo>
                    <a:pt x="455882" y="453321"/>
                  </a:lnTo>
                  <a:lnTo>
                    <a:pt x="455882" y="414904"/>
                  </a:lnTo>
                  <a:lnTo>
                    <a:pt x="376487" y="414904"/>
                  </a:lnTo>
                  <a:lnTo>
                    <a:pt x="376487" y="379048"/>
                  </a:lnTo>
                  <a:lnTo>
                    <a:pt x="307337" y="379048"/>
                  </a:lnTo>
                  <a:lnTo>
                    <a:pt x="307337" y="350876"/>
                  </a:lnTo>
                  <a:lnTo>
                    <a:pt x="268919" y="350876"/>
                  </a:lnTo>
                  <a:lnTo>
                    <a:pt x="268919" y="320142"/>
                  </a:lnTo>
                  <a:lnTo>
                    <a:pt x="243308" y="320142"/>
                  </a:lnTo>
                  <a:lnTo>
                    <a:pt x="243308" y="297091"/>
                  </a:lnTo>
                  <a:lnTo>
                    <a:pt x="204890" y="297091"/>
                  </a:lnTo>
                  <a:lnTo>
                    <a:pt x="204890" y="240747"/>
                  </a:lnTo>
                  <a:lnTo>
                    <a:pt x="171596" y="240747"/>
                  </a:lnTo>
                  <a:lnTo>
                    <a:pt x="171596" y="192085"/>
                  </a:lnTo>
                  <a:lnTo>
                    <a:pt x="122934" y="192085"/>
                  </a:lnTo>
                  <a:lnTo>
                    <a:pt x="122934" y="128057"/>
                  </a:lnTo>
                  <a:lnTo>
                    <a:pt x="102445" y="128057"/>
                  </a:lnTo>
                  <a:lnTo>
                    <a:pt x="102445" y="97324"/>
                  </a:lnTo>
                  <a:lnTo>
                    <a:pt x="56345" y="97324"/>
                  </a:lnTo>
                  <a:lnTo>
                    <a:pt x="56345" y="48662"/>
                  </a:lnTo>
                  <a:lnTo>
                    <a:pt x="61467" y="48662"/>
                  </a:lnTo>
                  <a:lnTo>
                    <a:pt x="61467" y="0"/>
                  </a:lnTo>
                  <a:lnTo>
                    <a:pt x="0" y="0"/>
                  </a:lnTo>
                  <a:lnTo>
                    <a:pt x="0" y="0"/>
                  </a:lnTo>
                </a:path>
              </a:pathLst>
            </a:custGeom>
            <a:noFill/>
            <a:ln w="19050" cap="flat">
              <a:solidFill>
                <a:srgbClr val="E75C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024" name="Group 1023">
              <a:extLst>
                <a:ext uri="{FF2B5EF4-FFF2-40B4-BE49-F238E27FC236}">
                  <a16:creationId xmlns:a16="http://schemas.microsoft.com/office/drawing/2014/main" id="{DABFF5F4-FA24-404B-B687-3D300D079281}"/>
                </a:ext>
              </a:extLst>
            </p:cNvPr>
            <p:cNvGrpSpPr/>
            <p:nvPr/>
          </p:nvGrpSpPr>
          <p:grpSpPr>
            <a:xfrm>
              <a:off x="1124199" y="3196889"/>
              <a:ext cx="3204232" cy="994670"/>
              <a:chOff x="1124199" y="3196889"/>
              <a:chExt cx="3204232" cy="994670"/>
            </a:xfrm>
          </p:grpSpPr>
          <p:sp>
            <p:nvSpPr>
              <p:cNvPr id="121" name="Oval 120">
                <a:extLst>
                  <a:ext uri="{FF2B5EF4-FFF2-40B4-BE49-F238E27FC236}">
                    <a16:creationId xmlns:a16="http://schemas.microsoft.com/office/drawing/2014/main" id="{024B8AFE-8D89-40CA-8843-EC821B2E907C}"/>
                  </a:ext>
                </a:extLst>
              </p:cNvPr>
              <p:cNvSpPr>
                <a:spLocks noChangeAspect="1"/>
              </p:cNvSpPr>
              <p:nvPr/>
            </p:nvSpPr>
            <p:spPr>
              <a:xfrm>
                <a:off x="1124199" y="3196889"/>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Oval 124">
                <a:extLst>
                  <a:ext uri="{FF2B5EF4-FFF2-40B4-BE49-F238E27FC236}">
                    <a16:creationId xmlns:a16="http://schemas.microsoft.com/office/drawing/2014/main" id="{FD17EEC9-3CFE-4B9B-BAE5-26BC12CC9F8B}"/>
                  </a:ext>
                </a:extLst>
              </p:cNvPr>
              <p:cNvSpPr>
                <a:spLocks noChangeAspect="1"/>
              </p:cNvSpPr>
              <p:nvPr/>
            </p:nvSpPr>
            <p:spPr>
              <a:xfrm>
                <a:off x="1981374" y="36603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Oval 125">
                <a:extLst>
                  <a:ext uri="{FF2B5EF4-FFF2-40B4-BE49-F238E27FC236}">
                    <a16:creationId xmlns:a16="http://schemas.microsoft.com/office/drawing/2014/main" id="{7637FE04-DD0A-4794-A498-D97B30AA4B16}"/>
                  </a:ext>
                </a:extLst>
              </p:cNvPr>
              <p:cNvSpPr>
                <a:spLocks noChangeAspect="1"/>
              </p:cNvSpPr>
              <p:nvPr/>
            </p:nvSpPr>
            <p:spPr>
              <a:xfrm>
                <a:off x="2095862" y="3735476"/>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Oval 126">
                <a:extLst>
                  <a:ext uri="{FF2B5EF4-FFF2-40B4-BE49-F238E27FC236}">
                    <a16:creationId xmlns:a16="http://schemas.microsoft.com/office/drawing/2014/main" id="{A8749F1E-17E5-4ABC-B41C-09ECD69B95DC}"/>
                  </a:ext>
                </a:extLst>
              </p:cNvPr>
              <p:cNvSpPr>
                <a:spLocks noChangeAspect="1"/>
              </p:cNvSpPr>
              <p:nvPr/>
            </p:nvSpPr>
            <p:spPr>
              <a:xfrm>
                <a:off x="2305344" y="3812833"/>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Oval 127">
                <a:extLst>
                  <a:ext uri="{FF2B5EF4-FFF2-40B4-BE49-F238E27FC236}">
                    <a16:creationId xmlns:a16="http://schemas.microsoft.com/office/drawing/2014/main" id="{B7BC7515-A401-4D12-9D72-19C1914F1F68}"/>
                  </a:ext>
                </a:extLst>
              </p:cNvPr>
              <p:cNvSpPr>
                <a:spLocks noChangeAspect="1"/>
              </p:cNvSpPr>
              <p:nvPr/>
            </p:nvSpPr>
            <p:spPr>
              <a:xfrm>
                <a:off x="2822868" y="3966156"/>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Oval 128">
                <a:extLst>
                  <a:ext uri="{FF2B5EF4-FFF2-40B4-BE49-F238E27FC236}">
                    <a16:creationId xmlns:a16="http://schemas.microsoft.com/office/drawing/2014/main" id="{350EB83C-7A6B-455C-A717-86822902BBD4}"/>
                  </a:ext>
                </a:extLst>
              </p:cNvPr>
              <p:cNvSpPr>
                <a:spLocks noChangeAspect="1"/>
              </p:cNvSpPr>
              <p:nvPr/>
            </p:nvSpPr>
            <p:spPr>
              <a:xfrm>
                <a:off x="2955508" y="3983132"/>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23" name="Group 122">
                <a:extLst>
                  <a:ext uri="{FF2B5EF4-FFF2-40B4-BE49-F238E27FC236}">
                    <a16:creationId xmlns:a16="http://schemas.microsoft.com/office/drawing/2014/main" id="{88648848-AAD0-4AAB-81AC-22D5C3CF7A18}"/>
                  </a:ext>
                </a:extLst>
              </p:cNvPr>
              <p:cNvGrpSpPr/>
              <p:nvPr/>
            </p:nvGrpSpPr>
            <p:grpSpPr>
              <a:xfrm>
                <a:off x="3222674" y="4033694"/>
                <a:ext cx="1105757" cy="157865"/>
                <a:chOff x="3222674" y="4033694"/>
                <a:chExt cx="1105757" cy="157865"/>
              </a:xfrm>
            </p:grpSpPr>
            <p:sp>
              <p:nvSpPr>
                <p:cNvPr id="130" name="Oval 129">
                  <a:extLst>
                    <a:ext uri="{FF2B5EF4-FFF2-40B4-BE49-F238E27FC236}">
                      <a16:creationId xmlns:a16="http://schemas.microsoft.com/office/drawing/2014/main" id="{43EE8B56-E0B3-4DB0-AC78-04B4EBA5ACCC}"/>
                    </a:ext>
                  </a:extLst>
                </p:cNvPr>
                <p:cNvSpPr>
                  <a:spLocks noChangeAspect="1"/>
                </p:cNvSpPr>
                <p:nvPr/>
              </p:nvSpPr>
              <p:spPr>
                <a:xfrm>
                  <a:off x="3222674" y="4033694"/>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Oval 130">
                  <a:extLst>
                    <a:ext uri="{FF2B5EF4-FFF2-40B4-BE49-F238E27FC236}">
                      <a16:creationId xmlns:a16="http://schemas.microsoft.com/office/drawing/2014/main" id="{DF8C874A-8B98-47CB-8B39-F72A02E296B9}"/>
                    </a:ext>
                  </a:extLst>
                </p:cNvPr>
                <p:cNvSpPr>
                  <a:spLocks noChangeAspect="1"/>
                </p:cNvSpPr>
                <p:nvPr/>
              </p:nvSpPr>
              <p:spPr>
                <a:xfrm>
                  <a:off x="3258607" y="4037746"/>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Oval 131">
                  <a:extLst>
                    <a:ext uri="{FF2B5EF4-FFF2-40B4-BE49-F238E27FC236}">
                      <a16:creationId xmlns:a16="http://schemas.microsoft.com/office/drawing/2014/main" id="{EF9A1575-A355-4B26-9EA6-AE2B1AE17ECE}"/>
                    </a:ext>
                  </a:extLst>
                </p:cNvPr>
                <p:cNvSpPr>
                  <a:spLocks noChangeAspect="1"/>
                </p:cNvSpPr>
                <p:nvPr/>
              </p:nvSpPr>
              <p:spPr>
                <a:xfrm>
                  <a:off x="3294540" y="404179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Oval 132">
                  <a:extLst>
                    <a:ext uri="{FF2B5EF4-FFF2-40B4-BE49-F238E27FC236}">
                      <a16:creationId xmlns:a16="http://schemas.microsoft.com/office/drawing/2014/main" id="{4C5B3465-EE43-4222-BCBE-F12CFCA20CA2}"/>
                    </a:ext>
                  </a:extLst>
                </p:cNvPr>
                <p:cNvSpPr>
                  <a:spLocks noChangeAspect="1"/>
                </p:cNvSpPr>
                <p:nvPr/>
              </p:nvSpPr>
              <p:spPr>
                <a:xfrm>
                  <a:off x="3330473" y="4055375"/>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Oval 133">
                  <a:extLst>
                    <a:ext uri="{FF2B5EF4-FFF2-40B4-BE49-F238E27FC236}">
                      <a16:creationId xmlns:a16="http://schemas.microsoft.com/office/drawing/2014/main" id="{A06862AC-2208-45F8-878A-54BE1934A5E2}"/>
                    </a:ext>
                  </a:extLst>
                </p:cNvPr>
                <p:cNvSpPr>
                  <a:spLocks noChangeAspect="1"/>
                </p:cNvSpPr>
                <p:nvPr/>
              </p:nvSpPr>
              <p:spPr>
                <a:xfrm>
                  <a:off x="3366406" y="4062602"/>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Oval 134">
                  <a:extLst>
                    <a:ext uri="{FF2B5EF4-FFF2-40B4-BE49-F238E27FC236}">
                      <a16:creationId xmlns:a16="http://schemas.microsoft.com/office/drawing/2014/main" id="{68EFF4D4-4A17-48C8-991D-9EC4419FC6C2}"/>
                    </a:ext>
                  </a:extLst>
                </p:cNvPr>
                <p:cNvSpPr>
                  <a:spLocks noChangeAspect="1"/>
                </p:cNvSpPr>
                <p:nvPr/>
              </p:nvSpPr>
              <p:spPr>
                <a:xfrm>
                  <a:off x="3402339" y="4066654"/>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Oval 135">
                  <a:extLst>
                    <a:ext uri="{FF2B5EF4-FFF2-40B4-BE49-F238E27FC236}">
                      <a16:creationId xmlns:a16="http://schemas.microsoft.com/office/drawing/2014/main" id="{43F668B1-4207-489C-A6FD-360107EF43DE}"/>
                    </a:ext>
                  </a:extLst>
                </p:cNvPr>
                <p:cNvSpPr>
                  <a:spLocks noChangeAspect="1"/>
                </p:cNvSpPr>
                <p:nvPr/>
              </p:nvSpPr>
              <p:spPr>
                <a:xfrm>
                  <a:off x="3438272" y="4070706"/>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 name="Oval 136">
                  <a:extLst>
                    <a:ext uri="{FF2B5EF4-FFF2-40B4-BE49-F238E27FC236}">
                      <a16:creationId xmlns:a16="http://schemas.microsoft.com/office/drawing/2014/main" id="{CB3903EA-3ADC-4BDD-99D2-B74B9699F6F0}"/>
                    </a:ext>
                  </a:extLst>
                </p:cNvPr>
                <p:cNvSpPr>
                  <a:spLocks noChangeAspect="1"/>
                </p:cNvSpPr>
                <p:nvPr/>
              </p:nvSpPr>
              <p:spPr>
                <a:xfrm>
                  <a:off x="3474205" y="407475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 name="Oval 137">
                  <a:extLst>
                    <a:ext uri="{FF2B5EF4-FFF2-40B4-BE49-F238E27FC236}">
                      <a16:creationId xmlns:a16="http://schemas.microsoft.com/office/drawing/2014/main" id="{9D801781-5039-4D59-9462-07DCB782E472}"/>
                    </a:ext>
                  </a:extLst>
                </p:cNvPr>
                <p:cNvSpPr>
                  <a:spLocks noChangeAspect="1"/>
                </p:cNvSpPr>
                <p:nvPr/>
              </p:nvSpPr>
              <p:spPr>
                <a:xfrm>
                  <a:off x="3510138" y="4078810"/>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 name="Oval 138">
                  <a:extLst>
                    <a:ext uri="{FF2B5EF4-FFF2-40B4-BE49-F238E27FC236}">
                      <a16:creationId xmlns:a16="http://schemas.microsoft.com/office/drawing/2014/main" id="{A2AF97EE-1E59-4479-8C38-5F580C7F5B4F}"/>
                    </a:ext>
                  </a:extLst>
                </p:cNvPr>
                <p:cNvSpPr>
                  <a:spLocks noChangeAspect="1"/>
                </p:cNvSpPr>
                <p:nvPr/>
              </p:nvSpPr>
              <p:spPr>
                <a:xfrm>
                  <a:off x="3546071" y="4082862"/>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 name="Oval 139">
                  <a:extLst>
                    <a:ext uri="{FF2B5EF4-FFF2-40B4-BE49-F238E27FC236}">
                      <a16:creationId xmlns:a16="http://schemas.microsoft.com/office/drawing/2014/main" id="{574CEB99-7FFF-4361-8D37-F939E9736067}"/>
                    </a:ext>
                  </a:extLst>
                </p:cNvPr>
                <p:cNvSpPr>
                  <a:spLocks noChangeAspect="1"/>
                </p:cNvSpPr>
                <p:nvPr/>
              </p:nvSpPr>
              <p:spPr>
                <a:xfrm>
                  <a:off x="3582004" y="4080564"/>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1" name="Oval 140">
                  <a:extLst>
                    <a:ext uri="{FF2B5EF4-FFF2-40B4-BE49-F238E27FC236}">
                      <a16:creationId xmlns:a16="http://schemas.microsoft.com/office/drawing/2014/main" id="{2CFE6C70-3E68-435B-90C8-B84A0FC5DC34}"/>
                    </a:ext>
                  </a:extLst>
                </p:cNvPr>
                <p:cNvSpPr>
                  <a:spLocks noChangeAspect="1"/>
                </p:cNvSpPr>
                <p:nvPr/>
              </p:nvSpPr>
              <p:spPr>
                <a:xfrm>
                  <a:off x="3617937" y="4081441"/>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2" name="Oval 141">
                  <a:extLst>
                    <a:ext uri="{FF2B5EF4-FFF2-40B4-BE49-F238E27FC236}">
                      <a16:creationId xmlns:a16="http://schemas.microsoft.com/office/drawing/2014/main" id="{5ECDF82C-6EC9-45D0-8A04-C0AA18E278A5}"/>
                    </a:ext>
                  </a:extLst>
                </p:cNvPr>
                <p:cNvSpPr>
                  <a:spLocks noChangeAspect="1"/>
                </p:cNvSpPr>
                <p:nvPr/>
              </p:nvSpPr>
              <p:spPr>
                <a:xfrm>
                  <a:off x="3653870" y="4079143"/>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3" name="Oval 142">
                  <a:extLst>
                    <a:ext uri="{FF2B5EF4-FFF2-40B4-BE49-F238E27FC236}">
                      <a16:creationId xmlns:a16="http://schemas.microsoft.com/office/drawing/2014/main" id="{02661807-CFB9-43ED-9400-D0FD0CCDD9F6}"/>
                    </a:ext>
                  </a:extLst>
                </p:cNvPr>
                <p:cNvSpPr>
                  <a:spLocks noChangeAspect="1"/>
                </p:cNvSpPr>
                <p:nvPr/>
              </p:nvSpPr>
              <p:spPr>
                <a:xfrm>
                  <a:off x="3689803" y="4076845"/>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4" name="Oval 143">
                  <a:extLst>
                    <a:ext uri="{FF2B5EF4-FFF2-40B4-BE49-F238E27FC236}">
                      <a16:creationId xmlns:a16="http://schemas.microsoft.com/office/drawing/2014/main" id="{FE621ECA-4A0C-431E-9083-D62044108834}"/>
                    </a:ext>
                  </a:extLst>
                </p:cNvPr>
                <p:cNvSpPr>
                  <a:spLocks noChangeAspect="1"/>
                </p:cNvSpPr>
                <p:nvPr/>
              </p:nvSpPr>
              <p:spPr>
                <a:xfrm>
                  <a:off x="3725736" y="40872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5" name="Oval 144">
                  <a:extLst>
                    <a:ext uri="{FF2B5EF4-FFF2-40B4-BE49-F238E27FC236}">
                      <a16:creationId xmlns:a16="http://schemas.microsoft.com/office/drawing/2014/main" id="{C51EA146-B4E0-439F-AF55-D80B60D5152D}"/>
                    </a:ext>
                  </a:extLst>
                </p:cNvPr>
                <p:cNvSpPr>
                  <a:spLocks noChangeAspect="1"/>
                </p:cNvSpPr>
                <p:nvPr/>
              </p:nvSpPr>
              <p:spPr>
                <a:xfrm>
                  <a:off x="3748969" y="40872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6" name="Oval 145">
                  <a:extLst>
                    <a:ext uri="{FF2B5EF4-FFF2-40B4-BE49-F238E27FC236}">
                      <a16:creationId xmlns:a16="http://schemas.microsoft.com/office/drawing/2014/main" id="{5BEA65C3-AE0A-404E-91A9-812FC048D1B6}"/>
                    </a:ext>
                  </a:extLst>
                </p:cNvPr>
                <p:cNvSpPr>
                  <a:spLocks noChangeAspect="1"/>
                </p:cNvSpPr>
                <p:nvPr/>
              </p:nvSpPr>
              <p:spPr>
                <a:xfrm>
                  <a:off x="3772202" y="40872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7" name="Oval 146">
                  <a:extLst>
                    <a:ext uri="{FF2B5EF4-FFF2-40B4-BE49-F238E27FC236}">
                      <a16:creationId xmlns:a16="http://schemas.microsoft.com/office/drawing/2014/main" id="{1F70CCEC-5583-4D54-99DE-E442B5F2BA0A}"/>
                    </a:ext>
                  </a:extLst>
                </p:cNvPr>
                <p:cNvSpPr>
                  <a:spLocks noChangeAspect="1"/>
                </p:cNvSpPr>
                <p:nvPr/>
              </p:nvSpPr>
              <p:spPr>
                <a:xfrm>
                  <a:off x="3795435" y="40872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8" name="Oval 147">
                  <a:extLst>
                    <a:ext uri="{FF2B5EF4-FFF2-40B4-BE49-F238E27FC236}">
                      <a16:creationId xmlns:a16="http://schemas.microsoft.com/office/drawing/2014/main" id="{9801996A-48A9-44DD-AD48-C5BF4D5EA4AF}"/>
                    </a:ext>
                  </a:extLst>
                </p:cNvPr>
                <p:cNvSpPr>
                  <a:spLocks noChangeAspect="1"/>
                </p:cNvSpPr>
                <p:nvPr/>
              </p:nvSpPr>
              <p:spPr>
                <a:xfrm>
                  <a:off x="3818668" y="40872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9" name="Oval 148">
                  <a:extLst>
                    <a:ext uri="{FF2B5EF4-FFF2-40B4-BE49-F238E27FC236}">
                      <a16:creationId xmlns:a16="http://schemas.microsoft.com/office/drawing/2014/main" id="{8222096A-2857-4AE6-BD15-6B0596DE8D68}"/>
                    </a:ext>
                  </a:extLst>
                </p:cNvPr>
                <p:cNvSpPr>
                  <a:spLocks noChangeAspect="1"/>
                </p:cNvSpPr>
                <p:nvPr/>
              </p:nvSpPr>
              <p:spPr>
                <a:xfrm>
                  <a:off x="3841901" y="40872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0" name="Oval 149">
                  <a:extLst>
                    <a:ext uri="{FF2B5EF4-FFF2-40B4-BE49-F238E27FC236}">
                      <a16:creationId xmlns:a16="http://schemas.microsoft.com/office/drawing/2014/main" id="{39E6336F-D1C6-492B-9E41-4BFA00A25C89}"/>
                    </a:ext>
                  </a:extLst>
                </p:cNvPr>
                <p:cNvSpPr>
                  <a:spLocks noChangeAspect="1"/>
                </p:cNvSpPr>
                <p:nvPr/>
              </p:nvSpPr>
              <p:spPr>
                <a:xfrm>
                  <a:off x="3865134" y="40872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1" name="Oval 150">
                  <a:extLst>
                    <a:ext uri="{FF2B5EF4-FFF2-40B4-BE49-F238E27FC236}">
                      <a16:creationId xmlns:a16="http://schemas.microsoft.com/office/drawing/2014/main" id="{FE16FA84-DA2D-457E-9365-022D2968AEE6}"/>
                    </a:ext>
                  </a:extLst>
                </p:cNvPr>
                <p:cNvSpPr>
                  <a:spLocks noChangeAspect="1"/>
                </p:cNvSpPr>
                <p:nvPr/>
              </p:nvSpPr>
              <p:spPr>
                <a:xfrm>
                  <a:off x="3888367" y="40872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2" name="Oval 151">
                  <a:extLst>
                    <a:ext uri="{FF2B5EF4-FFF2-40B4-BE49-F238E27FC236}">
                      <a16:creationId xmlns:a16="http://schemas.microsoft.com/office/drawing/2014/main" id="{8B6F8B7E-377A-4098-AB7E-41F4CD5564EA}"/>
                    </a:ext>
                  </a:extLst>
                </p:cNvPr>
                <p:cNvSpPr>
                  <a:spLocks noChangeAspect="1"/>
                </p:cNvSpPr>
                <p:nvPr/>
              </p:nvSpPr>
              <p:spPr>
                <a:xfrm>
                  <a:off x="3911600" y="40872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3" name="Oval 152">
                  <a:extLst>
                    <a:ext uri="{FF2B5EF4-FFF2-40B4-BE49-F238E27FC236}">
                      <a16:creationId xmlns:a16="http://schemas.microsoft.com/office/drawing/2014/main" id="{07B7BA9C-CB60-4E5B-8057-75A6D563F9C2}"/>
                    </a:ext>
                  </a:extLst>
                </p:cNvPr>
                <p:cNvSpPr>
                  <a:spLocks noChangeAspect="1"/>
                </p:cNvSpPr>
                <p:nvPr/>
              </p:nvSpPr>
              <p:spPr>
                <a:xfrm>
                  <a:off x="3934833" y="40872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22" name="Group 121">
                  <a:extLst>
                    <a:ext uri="{FF2B5EF4-FFF2-40B4-BE49-F238E27FC236}">
                      <a16:creationId xmlns:a16="http://schemas.microsoft.com/office/drawing/2014/main" id="{1C61B956-9D65-48AF-AC08-C732B46E742C}"/>
                    </a:ext>
                  </a:extLst>
                </p:cNvPr>
                <p:cNvGrpSpPr/>
                <p:nvPr/>
              </p:nvGrpSpPr>
              <p:grpSpPr>
                <a:xfrm>
                  <a:off x="3947600" y="4118862"/>
                  <a:ext cx="281097" cy="72000"/>
                  <a:chOff x="3878136" y="4239647"/>
                  <a:chExt cx="281097" cy="72000"/>
                </a:xfrm>
              </p:grpSpPr>
              <p:sp>
                <p:nvSpPr>
                  <p:cNvPr id="154" name="Oval 153">
                    <a:extLst>
                      <a:ext uri="{FF2B5EF4-FFF2-40B4-BE49-F238E27FC236}">
                        <a16:creationId xmlns:a16="http://schemas.microsoft.com/office/drawing/2014/main" id="{1F02F641-7BEC-46FC-A2C4-D5C8143A8151}"/>
                      </a:ext>
                    </a:extLst>
                  </p:cNvPr>
                  <p:cNvSpPr>
                    <a:spLocks noChangeAspect="1"/>
                  </p:cNvSpPr>
                  <p:nvPr/>
                </p:nvSpPr>
                <p:spPr>
                  <a:xfrm>
                    <a:off x="3878136" y="42396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5" name="Oval 154">
                    <a:extLst>
                      <a:ext uri="{FF2B5EF4-FFF2-40B4-BE49-F238E27FC236}">
                        <a16:creationId xmlns:a16="http://schemas.microsoft.com/office/drawing/2014/main" id="{AC0BC17E-E929-4DD9-A7C7-F4422770F2C9}"/>
                      </a:ext>
                    </a:extLst>
                  </p:cNvPr>
                  <p:cNvSpPr>
                    <a:spLocks noChangeAspect="1"/>
                  </p:cNvSpPr>
                  <p:nvPr/>
                </p:nvSpPr>
                <p:spPr>
                  <a:xfrm>
                    <a:off x="3901369" y="42396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6" name="Oval 155">
                    <a:extLst>
                      <a:ext uri="{FF2B5EF4-FFF2-40B4-BE49-F238E27FC236}">
                        <a16:creationId xmlns:a16="http://schemas.microsoft.com/office/drawing/2014/main" id="{35473907-9081-4225-8EE5-AACD97B5218C}"/>
                      </a:ext>
                    </a:extLst>
                  </p:cNvPr>
                  <p:cNvSpPr>
                    <a:spLocks noChangeAspect="1"/>
                  </p:cNvSpPr>
                  <p:nvPr/>
                </p:nvSpPr>
                <p:spPr>
                  <a:xfrm>
                    <a:off x="3924602" y="42396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7" name="Oval 156">
                    <a:extLst>
                      <a:ext uri="{FF2B5EF4-FFF2-40B4-BE49-F238E27FC236}">
                        <a16:creationId xmlns:a16="http://schemas.microsoft.com/office/drawing/2014/main" id="{E80C2D68-78E5-4B5F-84C5-29FF3C7EE50D}"/>
                      </a:ext>
                    </a:extLst>
                  </p:cNvPr>
                  <p:cNvSpPr>
                    <a:spLocks noChangeAspect="1"/>
                  </p:cNvSpPr>
                  <p:nvPr/>
                </p:nvSpPr>
                <p:spPr>
                  <a:xfrm>
                    <a:off x="3947835" y="42396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8" name="Oval 157">
                    <a:extLst>
                      <a:ext uri="{FF2B5EF4-FFF2-40B4-BE49-F238E27FC236}">
                        <a16:creationId xmlns:a16="http://schemas.microsoft.com/office/drawing/2014/main" id="{F937572F-B45C-4AE1-AE61-D14DA529E56D}"/>
                      </a:ext>
                    </a:extLst>
                  </p:cNvPr>
                  <p:cNvSpPr>
                    <a:spLocks noChangeAspect="1"/>
                  </p:cNvSpPr>
                  <p:nvPr/>
                </p:nvSpPr>
                <p:spPr>
                  <a:xfrm>
                    <a:off x="3971068" y="42396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9" name="Oval 158">
                    <a:extLst>
                      <a:ext uri="{FF2B5EF4-FFF2-40B4-BE49-F238E27FC236}">
                        <a16:creationId xmlns:a16="http://schemas.microsoft.com/office/drawing/2014/main" id="{3AFEAD7C-7E1A-40DD-9F72-9DD14E03D5AC}"/>
                      </a:ext>
                    </a:extLst>
                  </p:cNvPr>
                  <p:cNvSpPr>
                    <a:spLocks noChangeAspect="1"/>
                  </p:cNvSpPr>
                  <p:nvPr/>
                </p:nvSpPr>
                <p:spPr>
                  <a:xfrm>
                    <a:off x="3994301" y="42396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0" name="Oval 159">
                    <a:extLst>
                      <a:ext uri="{FF2B5EF4-FFF2-40B4-BE49-F238E27FC236}">
                        <a16:creationId xmlns:a16="http://schemas.microsoft.com/office/drawing/2014/main" id="{89C673C7-DE38-4AB0-B4AD-08DDAB0F2BD5}"/>
                      </a:ext>
                    </a:extLst>
                  </p:cNvPr>
                  <p:cNvSpPr>
                    <a:spLocks noChangeAspect="1"/>
                  </p:cNvSpPr>
                  <p:nvPr/>
                </p:nvSpPr>
                <p:spPr>
                  <a:xfrm>
                    <a:off x="4017534" y="42396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1" name="Oval 160">
                    <a:extLst>
                      <a:ext uri="{FF2B5EF4-FFF2-40B4-BE49-F238E27FC236}">
                        <a16:creationId xmlns:a16="http://schemas.microsoft.com/office/drawing/2014/main" id="{AFB86799-AD33-468A-9A61-676CBC56B5BA}"/>
                      </a:ext>
                    </a:extLst>
                  </p:cNvPr>
                  <p:cNvSpPr>
                    <a:spLocks noChangeAspect="1"/>
                  </p:cNvSpPr>
                  <p:nvPr/>
                </p:nvSpPr>
                <p:spPr>
                  <a:xfrm>
                    <a:off x="4040767" y="42396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2" name="Oval 161">
                    <a:extLst>
                      <a:ext uri="{FF2B5EF4-FFF2-40B4-BE49-F238E27FC236}">
                        <a16:creationId xmlns:a16="http://schemas.microsoft.com/office/drawing/2014/main" id="{D100F88E-BD78-4C01-B07C-92E63F604C48}"/>
                      </a:ext>
                    </a:extLst>
                  </p:cNvPr>
                  <p:cNvSpPr>
                    <a:spLocks noChangeAspect="1"/>
                  </p:cNvSpPr>
                  <p:nvPr/>
                </p:nvSpPr>
                <p:spPr>
                  <a:xfrm>
                    <a:off x="4064000" y="42396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3" name="Oval 162">
                    <a:extLst>
                      <a:ext uri="{FF2B5EF4-FFF2-40B4-BE49-F238E27FC236}">
                        <a16:creationId xmlns:a16="http://schemas.microsoft.com/office/drawing/2014/main" id="{EFEB3223-8816-48FB-95E6-3C31EDC17ABB}"/>
                      </a:ext>
                    </a:extLst>
                  </p:cNvPr>
                  <p:cNvSpPr>
                    <a:spLocks noChangeAspect="1"/>
                  </p:cNvSpPr>
                  <p:nvPr/>
                </p:nvSpPr>
                <p:spPr>
                  <a:xfrm>
                    <a:off x="4087233" y="4239647"/>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165" name="Oval 164">
                  <a:extLst>
                    <a:ext uri="{FF2B5EF4-FFF2-40B4-BE49-F238E27FC236}">
                      <a16:creationId xmlns:a16="http://schemas.microsoft.com/office/drawing/2014/main" id="{F99E988D-3C7E-4855-B819-C2733D2A1924}"/>
                    </a:ext>
                  </a:extLst>
                </p:cNvPr>
                <p:cNvSpPr>
                  <a:spLocks noChangeAspect="1"/>
                </p:cNvSpPr>
                <p:nvPr/>
              </p:nvSpPr>
              <p:spPr>
                <a:xfrm>
                  <a:off x="4205701" y="4119559"/>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6" name="Oval 165">
                  <a:extLst>
                    <a:ext uri="{FF2B5EF4-FFF2-40B4-BE49-F238E27FC236}">
                      <a16:creationId xmlns:a16="http://schemas.microsoft.com/office/drawing/2014/main" id="{FB1395BB-15AF-4824-83A5-A4E4F1FE1A5B}"/>
                    </a:ext>
                  </a:extLst>
                </p:cNvPr>
                <p:cNvSpPr>
                  <a:spLocks noChangeAspect="1"/>
                </p:cNvSpPr>
                <p:nvPr/>
              </p:nvSpPr>
              <p:spPr>
                <a:xfrm>
                  <a:off x="4231066" y="4118862"/>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7" name="Oval 166">
                  <a:extLst>
                    <a:ext uri="{FF2B5EF4-FFF2-40B4-BE49-F238E27FC236}">
                      <a16:creationId xmlns:a16="http://schemas.microsoft.com/office/drawing/2014/main" id="{35A30C85-2FDA-430B-ACB9-9480515E4D64}"/>
                    </a:ext>
                  </a:extLst>
                </p:cNvPr>
                <p:cNvSpPr>
                  <a:spLocks noChangeAspect="1"/>
                </p:cNvSpPr>
                <p:nvPr/>
              </p:nvSpPr>
              <p:spPr>
                <a:xfrm>
                  <a:off x="4256431" y="4118165"/>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sp>
        <p:nvSpPr>
          <p:cNvPr id="1029" name="Graphic 1027">
            <a:extLst>
              <a:ext uri="{FF2B5EF4-FFF2-40B4-BE49-F238E27FC236}">
                <a16:creationId xmlns:a16="http://schemas.microsoft.com/office/drawing/2014/main" id="{0A70625B-0158-42C5-B007-C25682766EA5}"/>
              </a:ext>
            </a:extLst>
          </p:cNvPr>
          <p:cNvSpPr/>
          <p:nvPr/>
        </p:nvSpPr>
        <p:spPr>
          <a:xfrm>
            <a:off x="798518" y="2809947"/>
            <a:ext cx="3563259" cy="1341517"/>
          </a:xfrm>
          <a:custGeom>
            <a:avLst/>
            <a:gdLst>
              <a:gd name="connsiteX0" fmla="*/ 5552542 w 5543550"/>
              <a:gd name="connsiteY0" fmla="*/ 2095012 h 2085975"/>
              <a:gd name="connsiteX1" fmla="*/ 4868714 w 5543550"/>
              <a:gd name="connsiteY1" fmla="*/ 2095012 h 2085975"/>
              <a:gd name="connsiteX2" fmla="*/ 4868714 w 5543550"/>
              <a:gd name="connsiteY2" fmla="*/ 2066837 h 2085975"/>
              <a:gd name="connsiteX3" fmla="*/ 4743222 w 5543550"/>
              <a:gd name="connsiteY3" fmla="*/ 2066837 h 2085975"/>
              <a:gd name="connsiteX4" fmla="*/ 4743222 w 5543550"/>
              <a:gd name="connsiteY4" fmla="*/ 2038662 h 2085975"/>
              <a:gd name="connsiteX5" fmla="*/ 4579306 w 5543550"/>
              <a:gd name="connsiteY5" fmla="*/ 2038662 h 2085975"/>
              <a:gd name="connsiteX6" fmla="*/ 4579306 w 5543550"/>
              <a:gd name="connsiteY6" fmla="*/ 2000247 h 2085975"/>
              <a:gd name="connsiteX7" fmla="*/ 4251484 w 5543550"/>
              <a:gd name="connsiteY7" fmla="*/ 2000247 h 2085975"/>
              <a:gd name="connsiteX8" fmla="*/ 4251484 w 5543550"/>
              <a:gd name="connsiteY8" fmla="*/ 1966948 h 2085975"/>
              <a:gd name="connsiteX9" fmla="*/ 3972325 w 5543550"/>
              <a:gd name="connsiteY9" fmla="*/ 1966948 h 2085975"/>
              <a:gd name="connsiteX10" fmla="*/ 3972325 w 5543550"/>
              <a:gd name="connsiteY10" fmla="*/ 1946460 h 2085975"/>
              <a:gd name="connsiteX11" fmla="*/ 3821211 w 5543550"/>
              <a:gd name="connsiteY11" fmla="*/ 1946460 h 2085975"/>
              <a:gd name="connsiteX12" fmla="*/ 3821211 w 5543550"/>
              <a:gd name="connsiteY12" fmla="*/ 1923409 h 2085975"/>
              <a:gd name="connsiteX13" fmla="*/ 3585591 w 5543550"/>
              <a:gd name="connsiteY13" fmla="*/ 1923409 h 2085975"/>
              <a:gd name="connsiteX14" fmla="*/ 3585591 w 5543550"/>
              <a:gd name="connsiteY14" fmla="*/ 1910608 h 2085975"/>
              <a:gd name="connsiteX15" fmla="*/ 3526679 w 5543550"/>
              <a:gd name="connsiteY15" fmla="*/ 1910608 h 2085975"/>
              <a:gd name="connsiteX16" fmla="*/ 3526679 w 5543550"/>
              <a:gd name="connsiteY16" fmla="*/ 1882433 h 2085975"/>
              <a:gd name="connsiteX17" fmla="*/ 3449850 w 5543550"/>
              <a:gd name="connsiteY17" fmla="*/ 1882433 h 2085975"/>
              <a:gd name="connsiteX18" fmla="*/ 3449850 w 5543550"/>
              <a:gd name="connsiteY18" fmla="*/ 1841456 h 2085975"/>
              <a:gd name="connsiteX19" fmla="*/ 3260322 w 5543550"/>
              <a:gd name="connsiteY19" fmla="*/ 1841456 h 2085975"/>
              <a:gd name="connsiteX20" fmla="*/ 3260322 w 5543550"/>
              <a:gd name="connsiteY20" fmla="*/ 1815843 h 2085975"/>
              <a:gd name="connsiteX21" fmla="*/ 3014453 w 5543550"/>
              <a:gd name="connsiteY21" fmla="*/ 1815843 h 2085975"/>
              <a:gd name="connsiteX22" fmla="*/ 3014453 w 5543550"/>
              <a:gd name="connsiteY22" fmla="*/ 1790231 h 2085975"/>
              <a:gd name="connsiteX23" fmla="*/ 2888961 w 5543550"/>
              <a:gd name="connsiteY23" fmla="*/ 1790231 h 2085975"/>
              <a:gd name="connsiteX24" fmla="*/ 2888961 w 5543550"/>
              <a:gd name="connsiteY24" fmla="*/ 1756941 h 2085975"/>
              <a:gd name="connsiteX25" fmla="*/ 2748096 w 5543550"/>
              <a:gd name="connsiteY25" fmla="*/ 1756941 h 2085975"/>
              <a:gd name="connsiteX26" fmla="*/ 2748096 w 5543550"/>
              <a:gd name="connsiteY26" fmla="*/ 1726204 h 2085975"/>
              <a:gd name="connsiteX27" fmla="*/ 2714806 w 5543550"/>
              <a:gd name="connsiteY27" fmla="*/ 1726204 h 2085975"/>
              <a:gd name="connsiteX28" fmla="*/ 2714806 w 5543550"/>
              <a:gd name="connsiteY28" fmla="*/ 1698029 h 2085975"/>
              <a:gd name="connsiteX29" fmla="*/ 2630291 w 5543550"/>
              <a:gd name="connsiteY29" fmla="*/ 1698029 h 2085975"/>
              <a:gd name="connsiteX30" fmla="*/ 2630291 w 5543550"/>
              <a:gd name="connsiteY30" fmla="*/ 1654490 h 2085975"/>
              <a:gd name="connsiteX31" fmla="*/ 2456126 w 5543550"/>
              <a:gd name="connsiteY31" fmla="*/ 1654490 h 2085975"/>
              <a:gd name="connsiteX32" fmla="*/ 2456126 w 5543550"/>
              <a:gd name="connsiteY32" fmla="*/ 1613513 h 2085975"/>
              <a:gd name="connsiteX33" fmla="*/ 2402348 w 5543550"/>
              <a:gd name="connsiteY33" fmla="*/ 1613513 h 2085975"/>
              <a:gd name="connsiteX34" fmla="*/ 2402348 w 5543550"/>
              <a:gd name="connsiteY34" fmla="*/ 1557173 h 2085975"/>
              <a:gd name="connsiteX35" fmla="*/ 2299897 w 5543550"/>
              <a:gd name="connsiteY35" fmla="*/ 1557173 h 2085975"/>
              <a:gd name="connsiteX36" fmla="*/ 2299897 w 5543550"/>
              <a:gd name="connsiteY36" fmla="*/ 1526436 h 2085975"/>
              <a:gd name="connsiteX37" fmla="*/ 2256358 w 5543550"/>
              <a:gd name="connsiteY37" fmla="*/ 1526436 h 2085975"/>
              <a:gd name="connsiteX38" fmla="*/ 2256358 w 5543550"/>
              <a:gd name="connsiteY38" fmla="*/ 1503385 h 2085975"/>
              <a:gd name="connsiteX39" fmla="*/ 2153917 w 5543550"/>
              <a:gd name="connsiteY39" fmla="*/ 1503385 h 2085975"/>
              <a:gd name="connsiteX40" fmla="*/ 2153917 w 5543550"/>
              <a:gd name="connsiteY40" fmla="*/ 1467533 h 2085975"/>
              <a:gd name="connsiteX41" fmla="*/ 2087328 w 5543550"/>
              <a:gd name="connsiteY41" fmla="*/ 1467533 h 2085975"/>
              <a:gd name="connsiteX42" fmla="*/ 2087328 w 5543550"/>
              <a:gd name="connsiteY42" fmla="*/ 1434234 h 2085975"/>
              <a:gd name="connsiteX43" fmla="*/ 2033540 w 5543550"/>
              <a:gd name="connsiteY43" fmla="*/ 1434234 h 2085975"/>
              <a:gd name="connsiteX44" fmla="*/ 2033540 w 5543550"/>
              <a:gd name="connsiteY44" fmla="*/ 1400944 h 2085975"/>
              <a:gd name="connsiteX45" fmla="*/ 1956711 w 5543550"/>
              <a:gd name="connsiteY45" fmla="*/ 1400944 h 2085975"/>
              <a:gd name="connsiteX46" fmla="*/ 1956711 w 5543550"/>
              <a:gd name="connsiteY46" fmla="*/ 1367645 h 2085975"/>
              <a:gd name="connsiteX47" fmla="*/ 1833772 w 5543550"/>
              <a:gd name="connsiteY47" fmla="*/ 1367645 h 2085975"/>
              <a:gd name="connsiteX48" fmla="*/ 1833772 w 5543550"/>
              <a:gd name="connsiteY48" fmla="*/ 1329230 h 2085975"/>
              <a:gd name="connsiteX49" fmla="*/ 1767183 w 5543550"/>
              <a:gd name="connsiteY49" fmla="*/ 1329230 h 2085975"/>
              <a:gd name="connsiteX50" fmla="*/ 1767183 w 5543550"/>
              <a:gd name="connsiteY50" fmla="*/ 1283129 h 2085975"/>
              <a:gd name="connsiteX51" fmla="*/ 1690345 w 5543550"/>
              <a:gd name="connsiteY51" fmla="*/ 1283129 h 2085975"/>
              <a:gd name="connsiteX52" fmla="*/ 1690345 w 5543550"/>
              <a:gd name="connsiteY52" fmla="*/ 1265203 h 2085975"/>
              <a:gd name="connsiteX53" fmla="*/ 1654493 w 5543550"/>
              <a:gd name="connsiteY53" fmla="*/ 1265203 h 2085975"/>
              <a:gd name="connsiteX54" fmla="*/ 1654493 w 5543550"/>
              <a:gd name="connsiteY54" fmla="*/ 1247268 h 2085975"/>
              <a:gd name="connsiteX55" fmla="*/ 1559728 w 5543550"/>
              <a:gd name="connsiteY55" fmla="*/ 1247268 h 2085975"/>
              <a:gd name="connsiteX56" fmla="*/ 1559728 w 5543550"/>
              <a:gd name="connsiteY56" fmla="*/ 1198614 h 2085975"/>
              <a:gd name="connsiteX57" fmla="*/ 1480337 w 5543550"/>
              <a:gd name="connsiteY57" fmla="*/ 1198614 h 2085975"/>
              <a:gd name="connsiteX58" fmla="*/ 1480337 w 5543550"/>
              <a:gd name="connsiteY58" fmla="*/ 1147388 h 2085975"/>
              <a:gd name="connsiteX59" fmla="*/ 1447038 w 5543550"/>
              <a:gd name="connsiteY59" fmla="*/ 1147388 h 2085975"/>
              <a:gd name="connsiteX60" fmla="*/ 1447038 w 5543550"/>
              <a:gd name="connsiteY60" fmla="*/ 1108974 h 2085975"/>
              <a:gd name="connsiteX61" fmla="*/ 1408624 w 5543550"/>
              <a:gd name="connsiteY61" fmla="*/ 1108974 h 2085975"/>
              <a:gd name="connsiteX62" fmla="*/ 1408624 w 5543550"/>
              <a:gd name="connsiteY62" fmla="*/ 1037260 h 2085975"/>
              <a:gd name="connsiteX63" fmla="*/ 1383011 w 5543550"/>
              <a:gd name="connsiteY63" fmla="*/ 1037260 h 2085975"/>
              <a:gd name="connsiteX64" fmla="*/ 1383011 w 5543550"/>
              <a:gd name="connsiteY64" fmla="*/ 1014210 h 2085975"/>
              <a:gd name="connsiteX65" fmla="*/ 1283132 w 5543550"/>
              <a:gd name="connsiteY65" fmla="*/ 1014210 h 2085975"/>
              <a:gd name="connsiteX66" fmla="*/ 1283132 w 5543550"/>
              <a:gd name="connsiteY66" fmla="*/ 978348 h 2085975"/>
              <a:gd name="connsiteX67" fmla="*/ 1252395 w 5543550"/>
              <a:gd name="connsiteY67" fmla="*/ 978348 h 2085975"/>
              <a:gd name="connsiteX68" fmla="*/ 1252395 w 5543550"/>
              <a:gd name="connsiteY68" fmla="*/ 934813 h 2085975"/>
              <a:gd name="connsiteX69" fmla="*/ 1206294 w 5543550"/>
              <a:gd name="connsiteY69" fmla="*/ 934813 h 2085975"/>
              <a:gd name="connsiteX70" fmla="*/ 1206294 w 5543550"/>
              <a:gd name="connsiteY70" fmla="*/ 906640 h 2085975"/>
              <a:gd name="connsiteX71" fmla="*/ 1134580 w 5543550"/>
              <a:gd name="connsiteY71" fmla="*/ 906640 h 2085975"/>
              <a:gd name="connsiteX72" fmla="*/ 1134580 w 5543550"/>
              <a:gd name="connsiteY72" fmla="*/ 896396 h 2085975"/>
              <a:gd name="connsiteX73" fmla="*/ 1083364 w 5543550"/>
              <a:gd name="connsiteY73" fmla="*/ 896396 h 2085975"/>
              <a:gd name="connsiteX74" fmla="*/ 1083364 w 5543550"/>
              <a:gd name="connsiteY74" fmla="*/ 842612 h 2085975"/>
              <a:gd name="connsiteX75" fmla="*/ 970674 w 5543550"/>
              <a:gd name="connsiteY75" fmla="*/ 842612 h 2085975"/>
              <a:gd name="connsiteX76" fmla="*/ 970674 w 5543550"/>
              <a:gd name="connsiteY76" fmla="*/ 783706 h 2085975"/>
              <a:gd name="connsiteX77" fmla="*/ 922009 w 5543550"/>
              <a:gd name="connsiteY77" fmla="*/ 783706 h 2085975"/>
              <a:gd name="connsiteX78" fmla="*/ 922009 w 5543550"/>
              <a:gd name="connsiteY78" fmla="*/ 732483 h 2085975"/>
              <a:gd name="connsiteX79" fmla="*/ 878470 w 5543550"/>
              <a:gd name="connsiteY79" fmla="*/ 732483 h 2085975"/>
              <a:gd name="connsiteX80" fmla="*/ 878470 w 5543550"/>
              <a:gd name="connsiteY80" fmla="*/ 699189 h 2085975"/>
              <a:gd name="connsiteX81" fmla="*/ 822125 w 5543550"/>
              <a:gd name="connsiteY81" fmla="*/ 699189 h 2085975"/>
              <a:gd name="connsiteX82" fmla="*/ 822125 w 5543550"/>
              <a:gd name="connsiteY82" fmla="*/ 668455 h 2085975"/>
              <a:gd name="connsiteX83" fmla="*/ 745290 w 5543550"/>
              <a:gd name="connsiteY83" fmla="*/ 668455 h 2085975"/>
              <a:gd name="connsiteX84" fmla="*/ 745290 w 5543550"/>
              <a:gd name="connsiteY84" fmla="*/ 653088 h 2085975"/>
              <a:gd name="connsiteX85" fmla="*/ 717118 w 5543550"/>
              <a:gd name="connsiteY85" fmla="*/ 653088 h 2085975"/>
              <a:gd name="connsiteX86" fmla="*/ 717118 w 5543550"/>
              <a:gd name="connsiteY86" fmla="*/ 614670 h 2085975"/>
              <a:gd name="connsiteX87" fmla="*/ 645406 w 5543550"/>
              <a:gd name="connsiteY87" fmla="*/ 614670 h 2085975"/>
              <a:gd name="connsiteX88" fmla="*/ 645406 w 5543550"/>
              <a:gd name="connsiteY88" fmla="*/ 555765 h 2085975"/>
              <a:gd name="connsiteX89" fmla="*/ 558328 w 5543550"/>
              <a:gd name="connsiteY89" fmla="*/ 555765 h 2085975"/>
              <a:gd name="connsiteX90" fmla="*/ 558328 w 5543550"/>
              <a:gd name="connsiteY90" fmla="*/ 507104 h 2085975"/>
              <a:gd name="connsiteX91" fmla="*/ 453321 w 5543550"/>
              <a:gd name="connsiteY91" fmla="*/ 507104 h 2085975"/>
              <a:gd name="connsiteX92" fmla="*/ 453321 w 5543550"/>
              <a:gd name="connsiteY92" fmla="*/ 484053 h 2085975"/>
              <a:gd name="connsiteX93" fmla="*/ 425148 w 5543550"/>
              <a:gd name="connsiteY93" fmla="*/ 484053 h 2085975"/>
              <a:gd name="connsiteX94" fmla="*/ 425148 w 5543550"/>
              <a:gd name="connsiteY94" fmla="*/ 466125 h 2085975"/>
              <a:gd name="connsiteX95" fmla="*/ 350875 w 5543550"/>
              <a:gd name="connsiteY95" fmla="*/ 466125 h 2085975"/>
              <a:gd name="connsiteX96" fmla="*/ 350875 w 5543550"/>
              <a:gd name="connsiteY96" fmla="*/ 389291 h 2085975"/>
              <a:gd name="connsiteX97" fmla="*/ 312458 w 5543550"/>
              <a:gd name="connsiteY97" fmla="*/ 389291 h 2085975"/>
              <a:gd name="connsiteX98" fmla="*/ 312458 w 5543550"/>
              <a:gd name="connsiteY98" fmla="*/ 340629 h 2085975"/>
              <a:gd name="connsiteX99" fmla="*/ 245869 w 5543550"/>
              <a:gd name="connsiteY99" fmla="*/ 340629 h 2085975"/>
              <a:gd name="connsiteX100" fmla="*/ 245869 w 5543550"/>
              <a:gd name="connsiteY100" fmla="*/ 289407 h 2085975"/>
              <a:gd name="connsiteX101" fmla="*/ 215135 w 5543550"/>
              <a:gd name="connsiteY101" fmla="*/ 289407 h 2085975"/>
              <a:gd name="connsiteX102" fmla="*/ 215135 w 5543550"/>
              <a:gd name="connsiteY102" fmla="*/ 207450 h 2085975"/>
              <a:gd name="connsiteX103" fmla="*/ 158790 w 5543550"/>
              <a:gd name="connsiteY103" fmla="*/ 207450 h 2085975"/>
              <a:gd name="connsiteX104" fmla="*/ 158790 w 5543550"/>
              <a:gd name="connsiteY104" fmla="*/ 148545 h 2085975"/>
              <a:gd name="connsiteX105" fmla="*/ 133180 w 5543550"/>
              <a:gd name="connsiteY105" fmla="*/ 148545 h 2085975"/>
              <a:gd name="connsiteX106" fmla="*/ 133180 w 5543550"/>
              <a:gd name="connsiteY106" fmla="*/ 97322 h 2085975"/>
              <a:gd name="connsiteX107" fmla="*/ 99884 w 5543550"/>
              <a:gd name="connsiteY107" fmla="*/ 97322 h 2085975"/>
              <a:gd name="connsiteX108" fmla="*/ 99884 w 5543550"/>
              <a:gd name="connsiteY108" fmla="*/ 66588 h 2085975"/>
              <a:gd name="connsiteX109" fmla="*/ 74273 w 5543550"/>
              <a:gd name="connsiteY109" fmla="*/ 66588 h 2085975"/>
              <a:gd name="connsiteX110" fmla="*/ 74273 w 5543550"/>
              <a:gd name="connsiteY110" fmla="*/ 2560 h 2085975"/>
              <a:gd name="connsiteX111" fmla="*/ 0 w 5543550"/>
              <a:gd name="connsiteY111" fmla="*/ 2560 h 2085975"/>
              <a:gd name="connsiteX112" fmla="*/ 0 w 5543550"/>
              <a:gd name="connsiteY112" fmla="*/ 0 h 20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543550" h="2085975">
                <a:moveTo>
                  <a:pt x="5552542" y="2095012"/>
                </a:moveTo>
                <a:lnTo>
                  <a:pt x="4868714" y="2095012"/>
                </a:lnTo>
                <a:lnTo>
                  <a:pt x="4868714" y="2066837"/>
                </a:lnTo>
                <a:lnTo>
                  <a:pt x="4743222" y="2066837"/>
                </a:lnTo>
                <a:lnTo>
                  <a:pt x="4743222" y="2038662"/>
                </a:lnTo>
                <a:lnTo>
                  <a:pt x="4579306" y="2038662"/>
                </a:lnTo>
                <a:lnTo>
                  <a:pt x="4579306" y="2000247"/>
                </a:lnTo>
                <a:lnTo>
                  <a:pt x="4251484" y="2000247"/>
                </a:lnTo>
                <a:lnTo>
                  <a:pt x="4251484" y="1966948"/>
                </a:lnTo>
                <a:lnTo>
                  <a:pt x="3972325" y="1966948"/>
                </a:lnTo>
                <a:lnTo>
                  <a:pt x="3972325" y="1946460"/>
                </a:lnTo>
                <a:lnTo>
                  <a:pt x="3821211" y="1946460"/>
                </a:lnTo>
                <a:lnTo>
                  <a:pt x="3821211" y="1923409"/>
                </a:lnTo>
                <a:lnTo>
                  <a:pt x="3585591" y="1923409"/>
                </a:lnTo>
                <a:lnTo>
                  <a:pt x="3585591" y="1910608"/>
                </a:lnTo>
                <a:lnTo>
                  <a:pt x="3526679" y="1910608"/>
                </a:lnTo>
                <a:lnTo>
                  <a:pt x="3526679" y="1882433"/>
                </a:lnTo>
                <a:lnTo>
                  <a:pt x="3449850" y="1882433"/>
                </a:lnTo>
                <a:lnTo>
                  <a:pt x="3449850" y="1841456"/>
                </a:lnTo>
                <a:lnTo>
                  <a:pt x="3260322" y="1841456"/>
                </a:lnTo>
                <a:lnTo>
                  <a:pt x="3260322" y="1815843"/>
                </a:lnTo>
                <a:lnTo>
                  <a:pt x="3014453" y="1815843"/>
                </a:lnTo>
                <a:lnTo>
                  <a:pt x="3014453" y="1790231"/>
                </a:lnTo>
                <a:lnTo>
                  <a:pt x="2888961" y="1790231"/>
                </a:lnTo>
                <a:lnTo>
                  <a:pt x="2888961" y="1756941"/>
                </a:lnTo>
                <a:lnTo>
                  <a:pt x="2748096" y="1756941"/>
                </a:lnTo>
                <a:lnTo>
                  <a:pt x="2748096" y="1726204"/>
                </a:lnTo>
                <a:lnTo>
                  <a:pt x="2714806" y="1726204"/>
                </a:lnTo>
                <a:lnTo>
                  <a:pt x="2714806" y="1698029"/>
                </a:lnTo>
                <a:lnTo>
                  <a:pt x="2630291" y="1698029"/>
                </a:lnTo>
                <a:lnTo>
                  <a:pt x="2630291" y="1654490"/>
                </a:lnTo>
                <a:lnTo>
                  <a:pt x="2456126" y="1654490"/>
                </a:lnTo>
                <a:lnTo>
                  <a:pt x="2456126" y="1613513"/>
                </a:lnTo>
                <a:lnTo>
                  <a:pt x="2402348" y="1613513"/>
                </a:lnTo>
                <a:lnTo>
                  <a:pt x="2402348" y="1557173"/>
                </a:lnTo>
                <a:lnTo>
                  <a:pt x="2299897" y="1557173"/>
                </a:lnTo>
                <a:lnTo>
                  <a:pt x="2299897" y="1526436"/>
                </a:lnTo>
                <a:lnTo>
                  <a:pt x="2256358" y="1526436"/>
                </a:lnTo>
                <a:lnTo>
                  <a:pt x="2256358" y="1503385"/>
                </a:lnTo>
                <a:lnTo>
                  <a:pt x="2153917" y="1503385"/>
                </a:lnTo>
                <a:lnTo>
                  <a:pt x="2153917" y="1467533"/>
                </a:lnTo>
                <a:lnTo>
                  <a:pt x="2087328" y="1467533"/>
                </a:lnTo>
                <a:lnTo>
                  <a:pt x="2087328" y="1434234"/>
                </a:lnTo>
                <a:lnTo>
                  <a:pt x="2033540" y="1434234"/>
                </a:lnTo>
                <a:lnTo>
                  <a:pt x="2033540" y="1400944"/>
                </a:lnTo>
                <a:lnTo>
                  <a:pt x="1956711" y="1400944"/>
                </a:lnTo>
                <a:lnTo>
                  <a:pt x="1956711" y="1367645"/>
                </a:lnTo>
                <a:lnTo>
                  <a:pt x="1833772" y="1367645"/>
                </a:lnTo>
                <a:lnTo>
                  <a:pt x="1833772" y="1329230"/>
                </a:lnTo>
                <a:lnTo>
                  <a:pt x="1767183" y="1329230"/>
                </a:lnTo>
                <a:lnTo>
                  <a:pt x="1767183" y="1283129"/>
                </a:lnTo>
                <a:lnTo>
                  <a:pt x="1690345" y="1283129"/>
                </a:lnTo>
                <a:lnTo>
                  <a:pt x="1690345" y="1265203"/>
                </a:lnTo>
                <a:lnTo>
                  <a:pt x="1654493" y="1265203"/>
                </a:lnTo>
                <a:lnTo>
                  <a:pt x="1654493" y="1247268"/>
                </a:lnTo>
                <a:lnTo>
                  <a:pt x="1559728" y="1247268"/>
                </a:lnTo>
                <a:lnTo>
                  <a:pt x="1559728" y="1198614"/>
                </a:lnTo>
                <a:lnTo>
                  <a:pt x="1480337" y="1198614"/>
                </a:lnTo>
                <a:lnTo>
                  <a:pt x="1480337" y="1147388"/>
                </a:lnTo>
                <a:lnTo>
                  <a:pt x="1447038" y="1147388"/>
                </a:lnTo>
                <a:lnTo>
                  <a:pt x="1447038" y="1108974"/>
                </a:lnTo>
                <a:lnTo>
                  <a:pt x="1408624" y="1108974"/>
                </a:lnTo>
                <a:lnTo>
                  <a:pt x="1408624" y="1037260"/>
                </a:lnTo>
                <a:lnTo>
                  <a:pt x="1383011" y="1037260"/>
                </a:lnTo>
                <a:lnTo>
                  <a:pt x="1383011" y="1014210"/>
                </a:lnTo>
                <a:lnTo>
                  <a:pt x="1283132" y="1014210"/>
                </a:lnTo>
                <a:lnTo>
                  <a:pt x="1283132" y="978348"/>
                </a:lnTo>
                <a:lnTo>
                  <a:pt x="1252395" y="978348"/>
                </a:lnTo>
                <a:lnTo>
                  <a:pt x="1252395" y="934813"/>
                </a:lnTo>
                <a:lnTo>
                  <a:pt x="1206294" y="934813"/>
                </a:lnTo>
                <a:lnTo>
                  <a:pt x="1206294" y="906640"/>
                </a:lnTo>
                <a:lnTo>
                  <a:pt x="1134580" y="906640"/>
                </a:lnTo>
                <a:lnTo>
                  <a:pt x="1134580" y="896396"/>
                </a:lnTo>
                <a:lnTo>
                  <a:pt x="1083364" y="896396"/>
                </a:lnTo>
                <a:lnTo>
                  <a:pt x="1083364" y="842612"/>
                </a:lnTo>
                <a:lnTo>
                  <a:pt x="970674" y="842612"/>
                </a:lnTo>
                <a:lnTo>
                  <a:pt x="970674" y="783706"/>
                </a:lnTo>
                <a:lnTo>
                  <a:pt x="922009" y="783706"/>
                </a:lnTo>
                <a:lnTo>
                  <a:pt x="922009" y="732483"/>
                </a:lnTo>
                <a:lnTo>
                  <a:pt x="878470" y="732483"/>
                </a:lnTo>
                <a:lnTo>
                  <a:pt x="878470" y="699189"/>
                </a:lnTo>
                <a:lnTo>
                  <a:pt x="822125" y="699189"/>
                </a:lnTo>
                <a:lnTo>
                  <a:pt x="822125" y="668455"/>
                </a:lnTo>
                <a:lnTo>
                  <a:pt x="745290" y="668455"/>
                </a:lnTo>
                <a:lnTo>
                  <a:pt x="745290" y="653088"/>
                </a:lnTo>
                <a:lnTo>
                  <a:pt x="717118" y="653088"/>
                </a:lnTo>
                <a:lnTo>
                  <a:pt x="717118" y="614670"/>
                </a:lnTo>
                <a:lnTo>
                  <a:pt x="645406" y="614670"/>
                </a:lnTo>
                <a:lnTo>
                  <a:pt x="645406" y="555765"/>
                </a:lnTo>
                <a:lnTo>
                  <a:pt x="558328" y="555765"/>
                </a:lnTo>
                <a:lnTo>
                  <a:pt x="558328" y="507104"/>
                </a:lnTo>
                <a:lnTo>
                  <a:pt x="453321" y="507104"/>
                </a:lnTo>
                <a:lnTo>
                  <a:pt x="453321" y="484053"/>
                </a:lnTo>
                <a:lnTo>
                  <a:pt x="425148" y="484053"/>
                </a:lnTo>
                <a:lnTo>
                  <a:pt x="425148" y="466125"/>
                </a:lnTo>
                <a:lnTo>
                  <a:pt x="350875" y="466125"/>
                </a:lnTo>
                <a:lnTo>
                  <a:pt x="350875" y="389291"/>
                </a:lnTo>
                <a:lnTo>
                  <a:pt x="312458" y="389291"/>
                </a:lnTo>
                <a:lnTo>
                  <a:pt x="312458" y="340629"/>
                </a:lnTo>
                <a:lnTo>
                  <a:pt x="245869" y="340629"/>
                </a:lnTo>
                <a:lnTo>
                  <a:pt x="245869" y="289407"/>
                </a:lnTo>
                <a:lnTo>
                  <a:pt x="215135" y="289407"/>
                </a:lnTo>
                <a:lnTo>
                  <a:pt x="215135" y="207450"/>
                </a:lnTo>
                <a:lnTo>
                  <a:pt x="158790" y="207450"/>
                </a:lnTo>
                <a:lnTo>
                  <a:pt x="158790" y="148545"/>
                </a:lnTo>
                <a:lnTo>
                  <a:pt x="133180" y="148545"/>
                </a:lnTo>
                <a:lnTo>
                  <a:pt x="133180" y="97322"/>
                </a:lnTo>
                <a:lnTo>
                  <a:pt x="99884" y="97322"/>
                </a:lnTo>
                <a:lnTo>
                  <a:pt x="99884" y="66588"/>
                </a:lnTo>
                <a:lnTo>
                  <a:pt x="74273" y="66588"/>
                </a:lnTo>
                <a:lnTo>
                  <a:pt x="74273" y="2560"/>
                </a:lnTo>
                <a:lnTo>
                  <a:pt x="0" y="2560"/>
                </a:lnTo>
                <a:lnTo>
                  <a:pt x="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031" name="Group 1030">
            <a:extLst>
              <a:ext uri="{FF2B5EF4-FFF2-40B4-BE49-F238E27FC236}">
                <a16:creationId xmlns:a16="http://schemas.microsoft.com/office/drawing/2014/main" id="{816EE8CA-2E29-4087-9B14-B044D3BA9009}"/>
              </a:ext>
            </a:extLst>
          </p:cNvPr>
          <p:cNvGrpSpPr/>
          <p:nvPr/>
        </p:nvGrpSpPr>
        <p:grpSpPr>
          <a:xfrm>
            <a:off x="899361" y="2910625"/>
            <a:ext cx="158905" cy="174949"/>
            <a:chOff x="899361" y="3004906"/>
            <a:chExt cx="158905" cy="174949"/>
          </a:xfrm>
        </p:grpSpPr>
        <p:sp>
          <p:nvSpPr>
            <p:cNvPr id="1030" name="Isosceles Triangle 1029">
              <a:extLst>
                <a:ext uri="{FF2B5EF4-FFF2-40B4-BE49-F238E27FC236}">
                  <a16:creationId xmlns:a16="http://schemas.microsoft.com/office/drawing/2014/main" id="{B8EA6FA0-9BB6-4E7B-8F25-E39DE55A88CC}"/>
                </a:ext>
              </a:extLst>
            </p:cNvPr>
            <p:cNvSpPr/>
            <p:nvPr/>
          </p:nvSpPr>
          <p:spPr>
            <a:xfrm>
              <a:off x="986266" y="3107855"/>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4" name="Isosceles Triangle 173">
              <a:extLst>
                <a:ext uri="{FF2B5EF4-FFF2-40B4-BE49-F238E27FC236}">
                  <a16:creationId xmlns:a16="http://schemas.microsoft.com/office/drawing/2014/main" id="{2FAD9FD5-2521-4828-8220-AF0786D61E8E}"/>
                </a:ext>
              </a:extLst>
            </p:cNvPr>
            <p:cNvSpPr/>
            <p:nvPr/>
          </p:nvSpPr>
          <p:spPr>
            <a:xfrm>
              <a:off x="899361" y="3004906"/>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175" name="Isosceles Triangle 174">
            <a:extLst>
              <a:ext uri="{FF2B5EF4-FFF2-40B4-BE49-F238E27FC236}">
                <a16:creationId xmlns:a16="http://schemas.microsoft.com/office/drawing/2014/main" id="{FDDF9300-E5AF-4D59-84DF-4B59100F435C}"/>
              </a:ext>
            </a:extLst>
          </p:cNvPr>
          <p:cNvSpPr/>
          <p:nvPr/>
        </p:nvSpPr>
        <p:spPr>
          <a:xfrm>
            <a:off x="2526344" y="3871368"/>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7" name="Isosceles Triangle 176">
            <a:extLst>
              <a:ext uri="{FF2B5EF4-FFF2-40B4-BE49-F238E27FC236}">
                <a16:creationId xmlns:a16="http://schemas.microsoft.com/office/drawing/2014/main" id="{8BC2177A-9983-457D-B748-B1324F909189}"/>
              </a:ext>
            </a:extLst>
          </p:cNvPr>
          <p:cNvSpPr/>
          <p:nvPr/>
        </p:nvSpPr>
        <p:spPr>
          <a:xfrm>
            <a:off x="2758133" y="393611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034" name="Group 1033">
            <a:extLst>
              <a:ext uri="{FF2B5EF4-FFF2-40B4-BE49-F238E27FC236}">
                <a16:creationId xmlns:a16="http://schemas.microsoft.com/office/drawing/2014/main" id="{10E66A7E-4DC5-4C83-9C2E-2FAD22D02903}"/>
              </a:ext>
            </a:extLst>
          </p:cNvPr>
          <p:cNvGrpSpPr/>
          <p:nvPr/>
        </p:nvGrpSpPr>
        <p:grpSpPr>
          <a:xfrm>
            <a:off x="3191874" y="3999404"/>
            <a:ext cx="1180071" cy="190085"/>
            <a:chOff x="3191874" y="4093685"/>
            <a:chExt cx="1180071" cy="190085"/>
          </a:xfrm>
        </p:grpSpPr>
        <p:sp>
          <p:nvSpPr>
            <p:cNvPr id="178" name="Isosceles Triangle 177">
              <a:extLst>
                <a:ext uri="{FF2B5EF4-FFF2-40B4-BE49-F238E27FC236}">
                  <a16:creationId xmlns:a16="http://schemas.microsoft.com/office/drawing/2014/main" id="{EF3A4041-33C4-4EB0-BAE1-18EA3BF908D9}"/>
                </a:ext>
              </a:extLst>
            </p:cNvPr>
            <p:cNvSpPr/>
            <p:nvPr/>
          </p:nvSpPr>
          <p:spPr>
            <a:xfrm>
              <a:off x="3191874" y="4093685"/>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1" name="Isosceles Triangle 180">
              <a:extLst>
                <a:ext uri="{FF2B5EF4-FFF2-40B4-BE49-F238E27FC236}">
                  <a16:creationId xmlns:a16="http://schemas.microsoft.com/office/drawing/2014/main" id="{C183339B-A84C-477D-B2E5-5CECB9BEDB74}"/>
                </a:ext>
              </a:extLst>
            </p:cNvPr>
            <p:cNvSpPr/>
            <p:nvPr/>
          </p:nvSpPr>
          <p:spPr>
            <a:xfrm>
              <a:off x="3292167" y="4117073"/>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032" name="Group 1031">
              <a:extLst>
                <a:ext uri="{FF2B5EF4-FFF2-40B4-BE49-F238E27FC236}">
                  <a16:creationId xmlns:a16="http://schemas.microsoft.com/office/drawing/2014/main" id="{FD7568EA-2D9E-4F18-B545-55F5E5FD6A2D}"/>
                </a:ext>
              </a:extLst>
            </p:cNvPr>
            <p:cNvGrpSpPr/>
            <p:nvPr/>
          </p:nvGrpSpPr>
          <p:grpSpPr>
            <a:xfrm>
              <a:off x="3234195" y="4112911"/>
              <a:ext cx="158958" cy="78243"/>
              <a:chOff x="3234195" y="4112911"/>
              <a:chExt cx="158958" cy="78243"/>
            </a:xfrm>
          </p:grpSpPr>
          <p:sp>
            <p:nvSpPr>
              <p:cNvPr id="179" name="Isosceles Triangle 178">
                <a:extLst>
                  <a:ext uri="{FF2B5EF4-FFF2-40B4-BE49-F238E27FC236}">
                    <a16:creationId xmlns:a16="http://schemas.microsoft.com/office/drawing/2014/main" id="{7D151F3D-EC99-4A18-8AAD-FEB1145C0979}"/>
                  </a:ext>
                </a:extLst>
              </p:cNvPr>
              <p:cNvSpPr/>
              <p:nvPr/>
            </p:nvSpPr>
            <p:spPr>
              <a:xfrm>
                <a:off x="3234195" y="4112911"/>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0" name="Isosceles Triangle 179">
                <a:extLst>
                  <a:ext uri="{FF2B5EF4-FFF2-40B4-BE49-F238E27FC236}">
                    <a16:creationId xmlns:a16="http://schemas.microsoft.com/office/drawing/2014/main" id="{E658E312-FC40-4A3D-9284-78393D6B1A9A}"/>
                  </a:ext>
                </a:extLst>
              </p:cNvPr>
              <p:cNvSpPr/>
              <p:nvPr/>
            </p:nvSpPr>
            <p:spPr>
              <a:xfrm>
                <a:off x="3263181" y="41149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2" name="Isosceles Triangle 181">
                <a:extLst>
                  <a:ext uri="{FF2B5EF4-FFF2-40B4-BE49-F238E27FC236}">
                    <a16:creationId xmlns:a16="http://schemas.microsoft.com/office/drawing/2014/main" id="{05746E15-C16D-4479-824A-00B04BCC7BD8}"/>
                  </a:ext>
                </a:extLst>
              </p:cNvPr>
              <p:cNvSpPr/>
              <p:nvPr/>
            </p:nvSpPr>
            <p:spPr>
              <a:xfrm>
                <a:off x="3321153" y="4119154"/>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033" name="Group 1032">
              <a:extLst>
                <a:ext uri="{FF2B5EF4-FFF2-40B4-BE49-F238E27FC236}">
                  <a16:creationId xmlns:a16="http://schemas.microsoft.com/office/drawing/2014/main" id="{4AF26E00-D8EC-49E7-BB12-C9AB72FC36D2}"/>
                </a:ext>
              </a:extLst>
            </p:cNvPr>
            <p:cNvGrpSpPr/>
            <p:nvPr/>
          </p:nvGrpSpPr>
          <p:grpSpPr>
            <a:xfrm>
              <a:off x="3363639" y="4126246"/>
              <a:ext cx="160175" cy="72000"/>
              <a:chOff x="3445650" y="4267392"/>
              <a:chExt cx="160175" cy="72000"/>
            </a:xfrm>
          </p:grpSpPr>
          <p:sp>
            <p:nvSpPr>
              <p:cNvPr id="185" name="Isosceles Triangle 184">
                <a:extLst>
                  <a:ext uri="{FF2B5EF4-FFF2-40B4-BE49-F238E27FC236}">
                    <a16:creationId xmlns:a16="http://schemas.microsoft.com/office/drawing/2014/main" id="{83A3459C-472A-4665-B900-C78910E00EDA}"/>
                  </a:ext>
                </a:extLst>
              </p:cNvPr>
              <p:cNvSpPr/>
              <p:nvPr/>
            </p:nvSpPr>
            <p:spPr>
              <a:xfrm>
                <a:off x="3445650"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6" name="Isosceles Triangle 185">
                <a:extLst>
                  <a:ext uri="{FF2B5EF4-FFF2-40B4-BE49-F238E27FC236}">
                    <a16:creationId xmlns:a16="http://schemas.microsoft.com/office/drawing/2014/main" id="{2CD48532-14FE-4F17-8270-3811984D4136}"/>
                  </a:ext>
                </a:extLst>
              </p:cNvPr>
              <p:cNvSpPr/>
              <p:nvPr/>
            </p:nvSpPr>
            <p:spPr>
              <a:xfrm>
                <a:off x="3474636"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7" name="Isosceles Triangle 186">
                <a:extLst>
                  <a:ext uri="{FF2B5EF4-FFF2-40B4-BE49-F238E27FC236}">
                    <a16:creationId xmlns:a16="http://schemas.microsoft.com/office/drawing/2014/main" id="{3FB2AAEC-BC66-490F-85A0-C427808FA0CC}"/>
                  </a:ext>
                </a:extLst>
              </p:cNvPr>
              <p:cNvSpPr/>
              <p:nvPr/>
            </p:nvSpPr>
            <p:spPr>
              <a:xfrm>
                <a:off x="3533825"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8" name="Isosceles Triangle 187">
                <a:extLst>
                  <a:ext uri="{FF2B5EF4-FFF2-40B4-BE49-F238E27FC236}">
                    <a16:creationId xmlns:a16="http://schemas.microsoft.com/office/drawing/2014/main" id="{AEF65E1E-E9C4-4432-8055-9EB009E9C98E}"/>
                  </a:ext>
                </a:extLst>
              </p:cNvPr>
              <p:cNvSpPr/>
              <p:nvPr/>
            </p:nvSpPr>
            <p:spPr>
              <a:xfrm>
                <a:off x="3507679"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90" name="Group 189">
              <a:extLst>
                <a:ext uri="{FF2B5EF4-FFF2-40B4-BE49-F238E27FC236}">
                  <a16:creationId xmlns:a16="http://schemas.microsoft.com/office/drawing/2014/main" id="{3024BE50-E42E-4E7F-AEB7-F0E2775BBC13}"/>
                </a:ext>
              </a:extLst>
            </p:cNvPr>
            <p:cNvGrpSpPr/>
            <p:nvPr/>
          </p:nvGrpSpPr>
          <p:grpSpPr>
            <a:xfrm>
              <a:off x="3495734" y="4141033"/>
              <a:ext cx="160175" cy="72000"/>
              <a:chOff x="3445650" y="4267392"/>
              <a:chExt cx="160175" cy="72000"/>
            </a:xfrm>
          </p:grpSpPr>
          <p:sp>
            <p:nvSpPr>
              <p:cNvPr id="191" name="Isosceles Triangle 190">
                <a:extLst>
                  <a:ext uri="{FF2B5EF4-FFF2-40B4-BE49-F238E27FC236}">
                    <a16:creationId xmlns:a16="http://schemas.microsoft.com/office/drawing/2014/main" id="{16075548-2E53-4C4C-986A-E99EA0A8E0B8}"/>
                  </a:ext>
                </a:extLst>
              </p:cNvPr>
              <p:cNvSpPr/>
              <p:nvPr/>
            </p:nvSpPr>
            <p:spPr>
              <a:xfrm>
                <a:off x="3445650"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2" name="Isosceles Triangle 191">
                <a:extLst>
                  <a:ext uri="{FF2B5EF4-FFF2-40B4-BE49-F238E27FC236}">
                    <a16:creationId xmlns:a16="http://schemas.microsoft.com/office/drawing/2014/main" id="{4EEB6A14-6DE4-48BA-AB8C-46ED84DE1EFC}"/>
                  </a:ext>
                </a:extLst>
              </p:cNvPr>
              <p:cNvSpPr/>
              <p:nvPr/>
            </p:nvSpPr>
            <p:spPr>
              <a:xfrm>
                <a:off x="3474636"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3" name="Isosceles Triangle 192">
                <a:extLst>
                  <a:ext uri="{FF2B5EF4-FFF2-40B4-BE49-F238E27FC236}">
                    <a16:creationId xmlns:a16="http://schemas.microsoft.com/office/drawing/2014/main" id="{F9D413C2-38DF-49EA-BC02-5E8F0ED68F13}"/>
                  </a:ext>
                </a:extLst>
              </p:cNvPr>
              <p:cNvSpPr/>
              <p:nvPr/>
            </p:nvSpPr>
            <p:spPr>
              <a:xfrm>
                <a:off x="3533825"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4" name="Isosceles Triangle 193">
                <a:extLst>
                  <a:ext uri="{FF2B5EF4-FFF2-40B4-BE49-F238E27FC236}">
                    <a16:creationId xmlns:a16="http://schemas.microsoft.com/office/drawing/2014/main" id="{422ED0C6-ADC4-45F7-9DC4-81F8943F952B}"/>
                  </a:ext>
                </a:extLst>
              </p:cNvPr>
              <p:cNvSpPr/>
              <p:nvPr/>
            </p:nvSpPr>
            <p:spPr>
              <a:xfrm>
                <a:off x="3507679"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95" name="Group 194">
              <a:extLst>
                <a:ext uri="{FF2B5EF4-FFF2-40B4-BE49-F238E27FC236}">
                  <a16:creationId xmlns:a16="http://schemas.microsoft.com/office/drawing/2014/main" id="{E25E83A5-B74A-4D82-950C-B4323EBDACB4}"/>
                </a:ext>
              </a:extLst>
            </p:cNvPr>
            <p:cNvGrpSpPr/>
            <p:nvPr/>
          </p:nvGrpSpPr>
          <p:grpSpPr>
            <a:xfrm>
              <a:off x="3604048" y="4144939"/>
              <a:ext cx="160175" cy="72000"/>
              <a:chOff x="3445650" y="4267392"/>
              <a:chExt cx="160175" cy="72000"/>
            </a:xfrm>
          </p:grpSpPr>
          <p:sp>
            <p:nvSpPr>
              <p:cNvPr id="196" name="Isosceles Triangle 195">
                <a:extLst>
                  <a:ext uri="{FF2B5EF4-FFF2-40B4-BE49-F238E27FC236}">
                    <a16:creationId xmlns:a16="http://schemas.microsoft.com/office/drawing/2014/main" id="{1F9E985E-8E7D-4C26-AFE4-2B9B48E36BF2}"/>
                  </a:ext>
                </a:extLst>
              </p:cNvPr>
              <p:cNvSpPr/>
              <p:nvPr/>
            </p:nvSpPr>
            <p:spPr>
              <a:xfrm>
                <a:off x="3445650"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7" name="Isosceles Triangle 196">
                <a:extLst>
                  <a:ext uri="{FF2B5EF4-FFF2-40B4-BE49-F238E27FC236}">
                    <a16:creationId xmlns:a16="http://schemas.microsoft.com/office/drawing/2014/main" id="{F8CC0684-C3D5-4014-9803-22D6601F2B0A}"/>
                  </a:ext>
                </a:extLst>
              </p:cNvPr>
              <p:cNvSpPr/>
              <p:nvPr/>
            </p:nvSpPr>
            <p:spPr>
              <a:xfrm>
                <a:off x="3474636"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8" name="Isosceles Triangle 197">
                <a:extLst>
                  <a:ext uri="{FF2B5EF4-FFF2-40B4-BE49-F238E27FC236}">
                    <a16:creationId xmlns:a16="http://schemas.microsoft.com/office/drawing/2014/main" id="{8243DEFD-2B3E-447E-AD4E-640A3F123608}"/>
                  </a:ext>
                </a:extLst>
              </p:cNvPr>
              <p:cNvSpPr/>
              <p:nvPr/>
            </p:nvSpPr>
            <p:spPr>
              <a:xfrm>
                <a:off x="3533825"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9" name="Isosceles Triangle 198">
                <a:extLst>
                  <a:ext uri="{FF2B5EF4-FFF2-40B4-BE49-F238E27FC236}">
                    <a16:creationId xmlns:a16="http://schemas.microsoft.com/office/drawing/2014/main" id="{EA57F3F6-363D-4E56-9B31-DFD442ABDA24}"/>
                  </a:ext>
                </a:extLst>
              </p:cNvPr>
              <p:cNvSpPr/>
              <p:nvPr/>
            </p:nvSpPr>
            <p:spPr>
              <a:xfrm>
                <a:off x="3507679"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00" name="Group 199">
              <a:extLst>
                <a:ext uri="{FF2B5EF4-FFF2-40B4-BE49-F238E27FC236}">
                  <a16:creationId xmlns:a16="http://schemas.microsoft.com/office/drawing/2014/main" id="{61C360FC-C193-4412-AB52-89EDB65DBA50}"/>
                </a:ext>
              </a:extLst>
            </p:cNvPr>
            <p:cNvGrpSpPr/>
            <p:nvPr/>
          </p:nvGrpSpPr>
          <p:grpSpPr>
            <a:xfrm>
              <a:off x="3721808" y="4155644"/>
              <a:ext cx="160175" cy="72000"/>
              <a:chOff x="3445650" y="4267392"/>
              <a:chExt cx="160175" cy="72000"/>
            </a:xfrm>
          </p:grpSpPr>
          <p:sp>
            <p:nvSpPr>
              <p:cNvPr id="201" name="Isosceles Triangle 200">
                <a:extLst>
                  <a:ext uri="{FF2B5EF4-FFF2-40B4-BE49-F238E27FC236}">
                    <a16:creationId xmlns:a16="http://schemas.microsoft.com/office/drawing/2014/main" id="{706F4611-5F3E-4B48-8808-A8681B1EF6DD}"/>
                  </a:ext>
                </a:extLst>
              </p:cNvPr>
              <p:cNvSpPr/>
              <p:nvPr/>
            </p:nvSpPr>
            <p:spPr>
              <a:xfrm>
                <a:off x="3445650"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2" name="Isosceles Triangle 201">
                <a:extLst>
                  <a:ext uri="{FF2B5EF4-FFF2-40B4-BE49-F238E27FC236}">
                    <a16:creationId xmlns:a16="http://schemas.microsoft.com/office/drawing/2014/main" id="{A44F761D-EBEC-4086-AD00-6FC2490CE19F}"/>
                  </a:ext>
                </a:extLst>
              </p:cNvPr>
              <p:cNvSpPr/>
              <p:nvPr/>
            </p:nvSpPr>
            <p:spPr>
              <a:xfrm>
                <a:off x="3474636"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3" name="Isosceles Triangle 202">
                <a:extLst>
                  <a:ext uri="{FF2B5EF4-FFF2-40B4-BE49-F238E27FC236}">
                    <a16:creationId xmlns:a16="http://schemas.microsoft.com/office/drawing/2014/main" id="{3FA80E2B-2A52-48ED-8AA7-C1A84442360F}"/>
                  </a:ext>
                </a:extLst>
              </p:cNvPr>
              <p:cNvSpPr/>
              <p:nvPr/>
            </p:nvSpPr>
            <p:spPr>
              <a:xfrm>
                <a:off x="3533825"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4" name="Isosceles Triangle 203">
                <a:extLst>
                  <a:ext uri="{FF2B5EF4-FFF2-40B4-BE49-F238E27FC236}">
                    <a16:creationId xmlns:a16="http://schemas.microsoft.com/office/drawing/2014/main" id="{06869A74-4ECB-4A36-B0CE-43B37FB08409}"/>
                  </a:ext>
                </a:extLst>
              </p:cNvPr>
              <p:cNvSpPr/>
              <p:nvPr/>
            </p:nvSpPr>
            <p:spPr>
              <a:xfrm>
                <a:off x="3507679"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05" name="Group 204">
              <a:extLst>
                <a:ext uri="{FF2B5EF4-FFF2-40B4-BE49-F238E27FC236}">
                  <a16:creationId xmlns:a16="http://schemas.microsoft.com/office/drawing/2014/main" id="{BB842FF0-2A66-4FEE-BE05-98234788BDA4}"/>
                </a:ext>
              </a:extLst>
            </p:cNvPr>
            <p:cNvGrpSpPr/>
            <p:nvPr/>
          </p:nvGrpSpPr>
          <p:grpSpPr>
            <a:xfrm>
              <a:off x="3819452" y="4165716"/>
              <a:ext cx="160175" cy="72000"/>
              <a:chOff x="3445650" y="4267392"/>
              <a:chExt cx="160175" cy="72000"/>
            </a:xfrm>
          </p:grpSpPr>
          <p:sp>
            <p:nvSpPr>
              <p:cNvPr id="206" name="Isosceles Triangle 205">
                <a:extLst>
                  <a:ext uri="{FF2B5EF4-FFF2-40B4-BE49-F238E27FC236}">
                    <a16:creationId xmlns:a16="http://schemas.microsoft.com/office/drawing/2014/main" id="{B2A1ACC0-EF16-499E-9CEA-04A286546DB4}"/>
                  </a:ext>
                </a:extLst>
              </p:cNvPr>
              <p:cNvSpPr/>
              <p:nvPr/>
            </p:nvSpPr>
            <p:spPr>
              <a:xfrm>
                <a:off x="3445650"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7" name="Isosceles Triangle 206">
                <a:extLst>
                  <a:ext uri="{FF2B5EF4-FFF2-40B4-BE49-F238E27FC236}">
                    <a16:creationId xmlns:a16="http://schemas.microsoft.com/office/drawing/2014/main" id="{9208B2B9-6BEA-49E9-9DDA-99C78B8039C8}"/>
                  </a:ext>
                </a:extLst>
              </p:cNvPr>
              <p:cNvSpPr/>
              <p:nvPr/>
            </p:nvSpPr>
            <p:spPr>
              <a:xfrm>
                <a:off x="3474636"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8" name="Isosceles Triangle 207">
                <a:extLst>
                  <a:ext uri="{FF2B5EF4-FFF2-40B4-BE49-F238E27FC236}">
                    <a16:creationId xmlns:a16="http://schemas.microsoft.com/office/drawing/2014/main" id="{FCDA6DD3-AF7D-4BEE-A318-D6830FF0E258}"/>
                  </a:ext>
                </a:extLst>
              </p:cNvPr>
              <p:cNvSpPr/>
              <p:nvPr/>
            </p:nvSpPr>
            <p:spPr>
              <a:xfrm>
                <a:off x="3533825"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9" name="Isosceles Triangle 208">
                <a:extLst>
                  <a:ext uri="{FF2B5EF4-FFF2-40B4-BE49-F238E27FC236}">
                    <a16:creationId xmlns:a16="http://schemas.microsoft.com/office/drawing/2014/main" id="{75C39AA0-68C2-4CBD-844E-7F328B972949}"/>
                  </a:ext>
                </a:extLst>
              </p:cNvPr>
              <p:cNvSpPr/>
              <p:nvPr/>
            </p:nvSpPr>
            <p:spPr>
              <a:xfrm>
                <a:off x="3507679"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10" name="Group 209">
              <a:extLst>
                <a:ext uri="{FF2B5EF4-FFF2-40B4-BE49-F238E27FC236}">
                  <a16:creationId xmlns:a16="http://schemas.microsoft.com/office/drawing/2014/main" id="{0450F129-D50A-426D-A45B-F4277DEBF0A9}"/>
                </a:ext>
              </a:extLst>
            </p:cNvPr>
            <p:cNvGrpSpPr/>
            <p:nvPr/>
          </p:nvGrpSpPr>
          <p:grpSpPr>
            <a:xfrm>
              <a:off x="3926746" y="4201628"/>
              <a:ext cx="160175" cy="72000"/>
              <a:chOff x="3445650" y="4267392"/>
              <a:chExt cx="160175" cy="72000"/>
            </a:xfrm>
          </p:grpSpPr>
          <p:sp>
            <p:nvSpPr>
              <p:cNvPr id="211" name="Isosceles Triangle 210">
                <a:extLst>
                  <a:ext uri="{FF2B5EF4-FFF2-40B4-BE49-F238E27FC236}">
                    <a16:creationId xmlns:a16="http://schemas.microsoft.com/office/drawing/2014/main" id="{BA1D5049-CEA5-434E-852B-2711CAF1011B}"/>
                  </a:ext>
                </a:extLst>
              </p:cNvPr>
              <p:cNvSpPr/>
              <p:nvPr/>
            </p:nvSpPr>
            <p:spPr>
              <a:xfrm>
                <a:off x="3445650"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2" name="Isosceles Triangle 211">
                <a:extLst>
                  <a:ext uri="{FF2B5EF4-FFF2-40B4-BE49-F238E27FC236}">
                    <a16:creationId xmlns:a16="http://schemas.microsoft.com/office/drawing/2014/main" id="{5C20D1E7-59C0-4131-8648-30123E8A1BEB}"/>
                  </a:ext>
                </a:extLst>
              </p:cNvPr>
              <p:cNvSpPr/>
              <p:nvPr/>
            </p:nvSpPr>
            <p:spPr>
              <a:xfrm>
                <a:off x="3474636"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3" name="Isosceles Triangle 212">
                <a:extLst>
                  <a:ext uri="{FF2B5EF4-FFF2-40B4-BE49-F238E27FC236}">
                    <a16:creationId xmlns:a16="http://schemas.microsoft.com/office/drawing/2014/main" id="{CC42C0D7-F811-4F80-8D5B-F9DA07723ED6}"/>
                  </a:ext>
                </a:extLst>
              </p:cNvPr>
              <p:cNvSpPr/>
              <p:nvPr/>
            </p:nvSpPr>
            <p:spPr>
              <a:xfrm>
                <a:off x="3533825"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4" name="Isosceles Triangle 213">
                <a:extLst>
                  <a:ext uri="{FF2B5EF4-FFF2-40B4-BE49-F238E27FC236}">
                    <a16:creationId xmlns:a16="http://schemas.microsoft.com/office/drawing/2014/main" id="{4529EF20-67E4-413B-B31F-D0D8F7E20D36}"/>
                  </a:ext>
                </a:extLst>
              </p:cNvPr>
              <p:cNvSpPr/>
              <p:nvPr/>
            </p:nvSpPr>
            <p:spPr>
              <a:xfrm>
                <a:off x="3507679" y="4267392"/>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215" name="Isosceles Triangle 214">
              <a:extLst>
                <a:ext uri="{FF2B5EF4-FFF2-40B4-BE49-F238E27FC236}">
                  <a16:creationId xmlns:a16="http://schemas.microsoft.com/office/drawing/2014/main" id="{EE605A80-FD38-4FED-9647-AEB50F2490D1}"/>
                </a:ext>
              </a:extLst>
            </p:cNvPr>
            <p:cNvSpPr/>
            <p:nvPr/>
          </p:nvSpPr>
          <p:spPr>
            <a:xfrm>
              <a:off x="4299945" y="4198308"/>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6" name="Isosceles Triangle 215">
              <a:extLst>
                <a:ext uri="{FF2B5EF4-FFF2-40B4-BE49-F238E27FC236}">
                  <a16:creationId xmlns:a16="http://schemas.microsoft.com/office/drawing/2014/main" id="{25F8F091-A57F-46D9-8DA2-5E4CAF889A5F}"/>
                </a:ext>
              </a:extLst>
            </p:cNvPr>
            <p:cNvSpPr/>
            <p:nvPr/>
          </p:nvSpPr>
          <p:spPr>
            <a:xfrm>
              <a:off x="4266729" y="4200721"/>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7" name="Isosceles Triangle 216">
              <a:extLst>
                <a:ext uri="{FF2B5EF4-FFF2-40B4-BE49-F238E27FC236}">
                  <a16:creationId xmlns:a16="http://schemas.microsoft.com/office/drawing/2014/main" id="{F6A3111D-41BE-4588-9564-71D3513390CE}"/>
                </a:ext>
              </a:extLst>
            </p:cNvPr>
            <p:cNvSpPr/>
            <p:nvPr/>
          </p:nvSpPr>
          <p:spPr>
            <a:xfrm>
              <a:off x="4153503" y="4206944"/>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8" name="Isosceles Triangle 217">
              <a:extLst>
                <a:ext uri="{FF2B5EF4-FFF2-40B4-BE49-F238E27FC236}">
                  <a16:creationId xmlns:a16="http://schemas.microsoft.com/office/drawing/2014/main" id="{9622ABCE-186D-44E4-84A9-37B4FC1D8506}"/>
                </a:ext>
              </a:extLst>
            </p:cNvPr>
            <p:cNvSpPr/>
            <p:nvPr/>
          </p:nvSpPr>
          <p:spPr>
            <a:xfrm>
              <a:off x="4091712" y="4209357"/>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9" name="Isosceles Triangle 218">
              <a:extLst>
                <a:ext uri="{FF2B5EF4-FFF2-40B4-BE49-F238E27FC236}">
                  <a16:creationId xmlns:a16="http://schemas.microsoft.com/office/drawing/2014/main" id="{FA8D9131-6B62-433A-A135-6A241025422F}"/>
                </a:ext>
              </a:extLst>
            </p:cNvPr>
            <p:cNvSpPr/>
            <p:nvPr/>
          </p:nvSpPr>
          <p:spPr>
            <a:xfrm>
              <a:off x="4062306" y="4211770"/>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233" name="Rectangle 232">
            <a:extLst>
              <a:ext uri="{FF2B5EF4-FFF2-40B4-BE49-F238E27FC236}">
                <a16:creationId xmlns:a16="http://schemas.microsoft.com/office/drawing/2014/main" id="{B638C58D-4599-4321-B973-B311C5C98D7B}"/>
              </a:ext>
            </a:extLst>
          </p:cNvPr>
          <p:cNvSpPr>
            <a:spLocks noChangeAspect="1"/>
          </p:cNvSpPr>
          <p:nvPr/>
        </p:nvSpPr>
        <p:spPr>
          <a:xfrm>
            <a:off x="3229778" y="4116482"/>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4" name="Rectangle 233">
            <a:extLst>
              <a:ext uri="{FF2B5EF4-FFF2-40B4-BE49-F238E27FC236}">
                <a16:creationId xmlns:a16="http://schemas.microsoft.com/office/drawing/2014/main" id="{154AC5FD-D955-435F-840A-71136600F516}"/>
              </a:ext>
            </a:extLst>
          </p:cNvPr>
          <p:cNvSpPr>
            <a:spLocks noChangeAspect="1"/>
          </p:cNvSpPr>
          <p:nvPr/>
        </p:nvSpPr>
        <p:spPr>
          <a:xfrm>
            <a:off x="3253326" y="41181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5" name="Rectangle 234">
            <a:extLst>
              <a:ext uri="{FF2B5EF4-FFF2-40B4-BE49-F238E27FC236}">
                <a16:creationId xmlns:a16="http://schemas.microsoft.com/office/drawing/2014/main" id="{7B530DFB-1649-4D9A-BF39-C41DFCB7522A}"/>
              </a:ext>
            </a:extLst>
          </p:cNvPr>
          <p:cNvSpPr>
            <a:spLocks noChangeAspect="1"/>
          </p:cNvSpPr>
          <p:nvPr/>
        </p:nvSpPr>
        <p:spPr>
          <a:xfrm>
            <a:off x="3276874" y="4119736"/>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73" name="Group 272">
            <a:extLst>
              <a:ext uri="{FF2B5EF4-FFF2-40B4-BE49-F238E27FC236}">
                <a16:creationId xmlns:a16="http://schemas.microsoft.com/office/drawing/2014/main" id="{8444F5E5-A8AA-4448-8D4E-F7FA30E2C3A4}"/>
              </a:ext>
            </a:extLst>
          </p:cNvPr>
          <p:cNvGrpSpPr/>
          <p:nvPr/>
        </p:nvGrpSpPr>
        <p:grpSpPr>
          <a:xfrm>
            <a:off x="3900987" y="4223401"/>
            <a:ext cx="196989" cy="72719"/>
            <a:chOff x="3452822" y="4359190"/>
            <a:chExt cx="196989" cy="72719"/>
          </a:xfrm>
        </p:grpSpPr>
        <p:sp>
          <p:nvSpPr>
            <p:cNvPr id="274" name="Rectangle 273">
              <a:extLst>
                <a:ext uri="{FF2B5EF4-FFF2-40B4-BE49-F238E27FC236}">
                  <a16:creationId xmlns:a16="http://schemas.microsoft.com/office/drawing/2014/main" id="{C5003D51-28CD-4E91-93A2-29151446C6B4}"/>
                </a:ext>
              </a:extLst>
            </p:cNvPr>
            <p:cNvSpPr>
              <a:spLocks noChangeAspect="1"/>
            </p:cNvSpPr>
            <p:nvPr/>
          </p:nvSpPr>
          <p:spPr>
            <a:xfrm>
              <a:off x="351796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5" name="Rectangle 274">
              <a:extLst>
                <a:ext uri="{FF2B5EF4-FFF2-40B4-BE49-F238E27FC236}">
                  <a16:creationId xmlns:a16="http://schemas.microsoft.com/office/drawing/2014/main" id="{E168B34C-C3B5-47F3-9353-F98759C7FA5F}"/>
                </a:ext>
              </a:extLst>
            </p:cNvPr>
            <p:cNvSpPr>
              <a:spLocks noChangeAspect="1"/>
            </p:cNvSpPr>
            <p:nvPr/>
          </p:nvSpPr>
          <p:spPr>
            <a:xfrm>
              <a:off x="354151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6" name="Rectangle 275">
              <a:extLst>
                <a:ext uri="{FF2B5EF4-FFF2-40B4-BE49-F238E27FC236}">
                  <a16:creationId xmlns:a16="http://schemas.microsoft.com/office/drawing/2014/main" id="{80261F16-00B3-4335-8B7D-CB5F135B60D1}"/>
                </a:ext>
              </a:extLst>
            </p:cNvPr>
            <p:cNvSpPr>
              <a:spLocks noChangeAspect="1"/>
            </p:cNvSpPr>
            <p:nvPr/>
          </p:nvSpPr>
          <p:spPr>
            <a:xfrm>
              <a:off x="345282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7" name="Rectangle 276">
              <a:extLst>
                <a:ext uri="{FF2B5EF4-FFF2-40B4-BE49-F238E27FC236}">
                  <a16:creationId xmlns:a16="http://schemas.microsoft.com/office/drawing/2014/main" id="{797608AA-B34D-4921-837B-4ECD2E206E1A}"/>
                </a:ext>
              </a:extLst>
            </p:cNvPr>
            <p:cNvSpPr>
              <a:spLocks noChangeAspect="1"/>
            </p:cNvSpPr>
            <p:nvPr/>
          </p:nvSpPr>
          <p:spPr>
            <a:xfrm>
              <a:off x="347637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8" name="Rectangle 277">
              <a:extLst>
                <a:ext uri="{FF2B5EF4-FFF2-40B4-BE49-F238E27FC236}">
                  <a16:creationId xmlns:a16="http://schemas.microsoft.com/office/drawing/2014/main" id="{21394AD8-854A-47DC-9147-94208BFA2053}"/>
                </a:ext>
              </a:extLst>
            </p:cNvPr>
            <p:cNvSpPr>
              <a:spLocks noChangeAspect="1"/>
            </p:cNvSpPr>
            <p:nvPr/>
          </p:nvSpPr>
          <p:spPr>
            <a:xfrm>
              <a:off x="3499918"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9" name="Rectangle 278">
              <a:extLst>
                <a:ext uri="{FF2B5EF4-FFF2-40B4-BE49-F238E27FC236}">
                  <a16:creationId xmlns:a16="http://schemas.microsoft.com/office/drawing/2014/main" id="{CEF25025-BEA2-4F49-B0F9-21E800522BE8}"/>
                </a:ext>
              </a:extLst>
            </p:cNvPr>
            <p:cNvSpPr>
              <a:spLocks noChangeAspect="1"/>
            </p:cNvSpPr>
            <p:nvPr/>
          </p:nvSpPr>
          <p:spPr>
            <a:xfrm>
              <a:off x="3554263"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0" name="Rectangle 279">
              <a:extLst>
                <a:ext uri="{FF2B5EF4-FFF2-40B4-BE49-F238E27FC236}">
                  <a16:creationId xmlns:a16="http://schemas.microsoft.com/office/drawing/2014/main" id="{DCFDC78E-A919-47D3-A173-5033FE384005}"/>
                </a:ext>
              </a:extLst>
            </p:cNvPr>
            <p:cNvSpPr>
              <a:spLocks noChangeAspect="1"/>
            </p:cNvSpPr>
            <p:nvPr/>
          </p:nvSpPr>
          <p:spPr>
            <a:xfrm>
              <a:off x="3577811"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044" name="Group 1043">
            <a:extLst>
              <a:ext uri="{FF2B5EF4-FFF2-40B4-BE49-F238E27FC236}">
                <a16:creationId xmlns:a16="http://schemas.microsoft.com/office/drawing/2014/main" id="{3BFFBF40-272F-4B40-9E92-041E35987781}"/>
              </a:ext>
            </a:extLst>
          </p:cNvPr>
          <p:cNvGrpSpPr/>
          <p:nvPr/>
        </p:nvGrpSpPr>
        <p:grpSpPr>
          <a:xfrm>
            <a:off x="777226" y="2781608"/>
            <a:ext cx="3536073" cy="1507090"/>
            <a:chOff x="5854170" y="3438940"/>
            <a:chExt cx="3536073" cy="1507090"/>
          </a:xfrm>
        </p:grpSpPr>
        <p:grpSp>
          <p:nvGrpSpPr>
            <p:cNvPr id="1040" name="Group 1039">
              <a:extLst>
                <a:ext uri="{FF2B5EF4-FFF2-40B4-BE49-F238E27FC236}">
                  <a16:creationId xmlns:a16="http://schemas.microsoft.com/office/drawing/2014/main" id="{640D5DD0-C363-4D82-B8C6-5B48EC2A9E50}"/>
                </a:ext>
              </a:extLst>
            </p:cNvPr>
            <p:cNvGrpSpPr/>
            <p:nvPr/>
          </p:nvGrpSpPr>
          <p:grpSpPr>
            <a:xfrm>
              <a:off x="5854170" y="3438940"/>
              <a:ext cx="3531262" cy="1481211"/>
              <a:chOff x="796149" y="2881017"/>
              <a:chExt cx="3531262" cy="1481211"/>
            </a:xfrm>
          </p:grpSpPr>
          <p:sp>
            <p:nvSpPr>
              <p:cNvPr id="1038" name="Graphic 1036">
                <a:extLst>
                  <a:ext uri="{FF2B5EF4-FFF2-40B4-BE49-F238E27FC236}">
                    <a16:creationId xmlns:a16="http://schemas.microsoft.com/office/drawing/2014/main" id="{DBA9EF92-1694-4AD3-9839-BF51049890FE}"/>
                  </a:ext>
                </a:extLst>
              </p:cNvPr>
              <p:cNvSpPr/>
              <p:nvPr/>
            </p:nvSpPr>
            <p:spPr>
              <a:xfrm>
                <a:off x="798518" y="2904228"/>
                <a:ext cx="3528893" cy="1458000"/>
              </a:xfrm>
              <a:custGeom>
                <a:avLst/>
                <a:gdLst>
                  <a:gd name="connsiteX0" fmla="*/ 5465464 w 5457825"/>
                  <a:gd name="connsiteY0" fmla="*/ 2297336 h 2295525"/>
                  <a:gd name="connsiteX1" fmla="*/ 4756033 w 5457825"/>
                  <a:gd name="connsiteY1" fmla="*/ 2297336 h 2295525"/>
                  <a:gd name="connsiteX2" fmla="*/ 4756033 w 5457825"/>
                  <a:gd name="connsiteY2" fmla="*/ 2258922 h 2295525"/>
                  <a:gd name="connsiteX3" fmla="*/ 4515279 w 5457825"/>
                  <a:gd name="connsiteY3" fmla="*/ 2258922 h 2295525"/>
                  <a:gd name="connsiteX4" fmla="*/ 4515279 w 5457825"/>
                  <a:gd name="connsiteY4" fmla="*/ 2228194 h 2295525"/>
                  <a:gd name="connsiteX5" fmla="*/ 4448689 w 5457825"/>
                  <a:gd name="connsiteY5" fmla="*/ 2228194 h 2295525"/>
                  <a:gd name="connsiteX6" fmla="*/ 4448689 w 5457825"/>
                  <a:gd name="connsiteY6" fmla="*/ 2194894 h 2295525"/>
                  <a:gd name="connsiteX7" fmla="*/ 4200258 w 5457825"/>
                  <a:gd name="connsiteY7" fmla="*/ 2194894 h 2295525"/>
                  <a:gd name="connsiteX8" fmla="*/ 4200258 w 5457825"/>
                  <a:gd name="connsiteY8" fmla="*/ 2146231 h 2295525"/>
                  <a:gd name="connsiteX9" fmla="*/ 4044029 w 5457825"/>
                  <a:gd name="connsiteY9" fmla="*/ 2146231 h 2295525"/>
                  <a:gd name="connsiteX10" fmla="*/ 4044029 w 5457825"/>
                  <a:gd name="connsiteY10" fmla="*/ 2118056 h 2295525"/>
                  <a:gd name="connsiteX11" fmla="*/ 3823773 w 5457825"/>
                  <a:gd name="connsiteY11" fmla="*/ 2118056 h 2295525"/>
                  <a:gd name="connsiteX12" fmla="*/ 3823773 w 5457825"/>
                  <a:gd name="connsiteY12" fmla="*/ 2118056 h 2295525"/>
                  <a:gd name="connsiteX13" fmla="*/ 3752059 w 5457825"/>
                  <a:gd name="connsiteY13" fmla="*/ 2118056 h 2295525"/>
                  <a:gd name="connsiteX14" fmla="*/ 3752059 w 5457825"/>
                  <a:gd name="connsiteY14" fmla="*/ 2071965 h 2295525"/>
                  <a:gd name="connsiteX15" fmla="*/ 3565103 w 5457825"/>
                  <a:gd name="connsiteY15" fmla="*/ 2071965 h 2295525"/>
                  <a:gd name="connsiteX16" fmla="*/ 3565103 w 5457825"/>
                  <a:gd name="connsiteY16" fmla="*/ 2033541 h 2295525"/>
                  <a:gd name="connsiteX17" fmla="*/ 3413989 w 5457825"/>
                  <a:gd name="connsiteY17" fmla="*/ 2033541 h 2295525"/>
                  <a:gd name="connsiteX18" fmla="*/ 3413989 w 5457825"/>
                  <a:gd name="connsiteY18" fmla="*/ 1982325 h 2295525"/>
                  <a:gd name="connsiteX19" fmla="*/ 3219345 w 5457825"/>
                  <a:gd name="connsiteY19" fmla="*/ 1982325 h 2295525"/>
                  <a:gd name="connsiteX20" fmla="*/ 3219345 w 5457825"/>
                  <a:gd name="connsiteY20" fmla="*/ 1956712 h 2295525"/>
                  <a:gd name="connsiteX21" fmla="*/ 3111780 w 5457825"/>
                  <a:gd name="connsiteY21" fmla="*/ 1956712 h 2295525"/>
                  <a:gd name="connsiteX22" fmla="*/ 3111780 w 5457825"/>
                  <a:gd name="connsiteY22" fmla="*/ 1908049 h 2295525"/>
                  <a:gd name="connsiteX23" fmla="*/ 3034941 w 5457825"/>
                  <a:gd name="connsiteY23" fmla="*/ 1908049 h 2295525"/>
                  <a:gd name="connsiteX24" fmla="*/ 3034941 w 5457825"/>
                  <a:gd name="connsiteY24" fmla="*/ 1884999 h 2295525"/>
                  <a:gd name="connsiteX25" fmla="*/ 2942749 w 5457825"/>
                  <a:gd name="connsiteY25" fmla="*/ 1884999 h 2295525"/>
                  <a:gd name="connsiteX26" fmla="*/ 2942749 w 5457825"/>
                  <a:gd name="connsiteY26" fmla="*/ 1836335 h 2295525"/>
                  <a:gd name="connsiteX27" fmla="*/ 2768584 w 5457825"/>
                  <a:gd name="connsiteY27" fmla="*/ 1836335 h 2295525"/>
                  <a:gd name="connsiteX28" fmla="*/ 2768584 w 5457825"/>
                  <a:gd name="connsiteY28" fmla="*/ 1810723 h 2295525"/>
                  <a:gd name="connsiteX29" fmla="*/ 2556015 w 5457825"/>
                  <a:gd name="connsiteY29" fmla="*/ 1810723 h 2295525"/>
                  <a:gd name="connsiteX30" fmla="*/ 2556015 w 5457825"/>
                  <a:gd name="connsiteY30" fmla="*/ 1769746 h 2295525"/>
                  <a:gd name="connsiteX31" fmla="*/ 2512476 w 5457825"/>
                  <a:gd name="connsiteY31" fmla="*/ 1769746 h 2295525"/>
                  <a:gd name="connsiteX32" fmla="*/ 2512476 w 5457825"/>
                  <a:gd name="connsiteY32" fmla="*/ 1736456 h 2295525"/>
                  <a:gd name="connsiteX33" fmla="*/ 2438200 w 5457825"/>
                  <a:gd name="connsiteY33" fmla="*/ 1736456 h 2295525"/>
                  <a:gd name="connsiteX34" fmla="*/ 2438200 w 5457825"/>
                  <a:gd name="connsiteY34" fmla="*/ 1695470 h 2295525"/>
                  <a:gd name="connsiteX35" fmla="*/ 2410025 w 5457825"/>
                  <a:gd name="connsiteY35" fmla="*/ 1695470 h 2295525"/>
                  <a:gd name="connsiteX36" fmla="*/ 2410025 w 5457825"/>
                  <a:gd name="connsiteY36" fmla="*/ 1659618 h 2295525"/>
                  <a:gd name="connsiteX37" fmla="*/ 2351123 w 5457825"/>
                  <a:gd name="connsiteY37" fmla="*/ 1659618 h 2295525"/>
                  <a:gd name="connsiteX38" fmla="*/ 2351123 w 5457825"/>
                  <a:gd name="connsiteY38" fmla="*/ 1634005 h 2295525"/>
                  <a:gd name="connsiteX39" fmla="*/ 2264045 w 5457825"/>
                  <a:gd name="connsiteY39" fmla="*/ 1634005 h 2295525"/>
                  <a:gd name="connsiteX40" fmla="*/ 2264045 w 5457825"/>
                  <a:gd name="connsiteY40" fmla="*/ 1605830 h 2295525"/>
                  <a:gd name="connsiteX41" fmla="*/ 2202580 w 5457825"/>
                  <a:gd name="connsiteY41" fmla="*/ 1605830 h 2295525"/>
                  <a:gd name="connsiteX42" fmla="*/ 2202580 w 5457825"/>
                  <a:gd name="connsiteY42" fmla="*/ 1590466 h 2295525"/>
                  <a:gd name="connsiteX43" fmla="*/ 2156479 w 5457825"/>
                  <a:gd name="connsiteY43" fmla="*/ 1590466 h 2295525"/>
                  <a:gd name="connsiteX44" fmla="*/ 2156479 w 5457825"/>
                  <a:gd name="connsiteY44" fmla="*/ 1559729 h 2295525"/>
                  <a:gd name="connsiteX45" fmla="*/ 2120617 w 5457825"/>
                  <a:gd name="connsiteY45" fmla="*/ 1559729 h 2295525"/>
                  <a:gd name="connsiteX46" fmla="*/ 2120617 w 5457825"/>
                  <a:gd name="connsiteY46" fmla="*/ 1541803 h 2295525"/>
                  <a:gd name="connsiteX47" fmla="*/ 2069402 w 5457825"/>
                  <a:gd name="connsiteY47" fmla="*/ 1541803 h 2295525"/>
                  <a:gd name="connsiteX48" fmla="*/ 2069402 w 5457825"/>
                  <a:gd name="connsiteY48" fmla="*/ 1490587 h 2295525"/>
                  <a:gd name="connsiteX49" fmla="*/ 1964388 w 5457825"/>
                  <a:gd name="connsiteY49" fmla="*/ 1490587 h 2295525"/>
                  <a:gd name="connsiteX50" fmla="*/ 1964388 w 5457825"/>
                  <a:gd name="connsiteY50" fmla="*/ 1470090 h 2295525"/>
                  <a:gd name="connsiteX51" fmla="*/ 1910610 w 5457825"/>
                  <a:gd name="connsiteY51" fmla="*/ 1470090 h 2295525"/>
                  <a:gd name="connsiteX52" fmla="*/ 1910610 w 5457825"/>
                  <a:gd name="connsiteY52" fmla="*/ 1423989 h 2295525"/>
                  <a:gd name="connsiteX53" fmla="*/ 1810722 w 5457825"/>
                  <a:gd name="connsiteY53" fmla="*/ 1423989 h 2295525"/>
                  <a:gd name="connsiteX54" fmla="*/ 1810722 w 5457825"/>
                  <a:gd name="connsiteY54" fmla="*/ 1362524 h 2295525"/>
                  <a:gd name="connsiteX55" fmla="*/ 1744132 w 5457825"/>
                  <a:gd name="connsiteY55" fmla="*/ 1362524 h 2295525"/>
                  <a:gd name="connsiteX56" fmla="*/ 1744132 w 5457825"/>
                  <a:gd name="connsiteY56" fmla="*/ 1336911 h 2295525"/>
                  <a:gd name="connsiteX57" fmla="*/ 1695469 w 5457825"/>
                  <a:gd name="connsiteY57" fmla="*/ 1336911 h 2295525"/>
                  <a:gd name="connsiteX58" fmla="*/ 1695469 w 5457825"/>
                  <a:gd name="connsiteY58" fmla="*/ 1303621 h 2295525"/>
                  <a:gd name="connsiteX59" fmla="*/ 1587903 w 5457825"/>
                  <a:gd name="connsiteY59" fmla="*/ 1303621 h 2295525"/>
                  <a:gd name="connsiteX60" fmla="*/ 1587903 w 5457825"/>
                  <a:gd name="connsiteY60" fmla="*/ 1260082 h 2295525"/>
                  <a:gd name="connsiteX61" fmla="*/ 1472651 w 5457825"/>
                  <a:gd name="connsiteY61" fmla="*/ 1260082 h 2295525"/>
                  <a:gd name="connsiteX62" fmla="*/ 1472651 w 5457825"/>
                  <a:gd name="connsiteY62" fmla="*/ 1221668 h 2295525"/>
                  <a:gd name="connsiteX63" fmla="*/ 1398384 w 5457825"/>
                  <a:gd name="connsiteY63" fmla="*/ 1221668 h 2295525"/>
                  <a:gd name="connsiteX64" fmla="*/ 1398384 w 5457825"/>
                  <a:gd name="connsiteY64" fmla="*/ 1178120 h 2295525"/>
                  <a:gd name="connsiteX65" fmla="*/ 1375334 w 5457825"/>
                  <a:gd name="connsiteY65" fmla="*/ 1178120 h 2295525"/>
                  <a:gd name="connsiteX66" fmla="*/ 1375334 w 5457825"/>
                  <a:gd name="connsiteY66" fmla="*/ 1139705 h 2295525"/>
                  <a:gd name="connsiteX67" fmla="*/ 1293371 w 5457825"/>
                  <a:gd name="connsiteY67" fmla="*/ 1139705 h 2295525"/>
                  <a:gd name="connsiteX68" fmla="*/ 1293371 w 5457825"/>
                  <a:gd name="connsiteY68" fmla="*/ 1119217 h 2295525"/>
                  <a:gd name="connsiteX69" fmla="*/ 1270321 w 5457825"/>
                  <a:gd name="connsiteY69" fmla="*/ 1119217 h 2295525"/>
                  <a:gd name="connsiteX70" fmla="*/ 1270321 w 5457825"/>
                  <a:gd name="connsiteY70" fmla="*/ 1085927 h 2295525"/>
                  <a:gd name="connsiteX71" fmla="*/ 1203731 w 5457825"/>
                  <a:gd name="connsiteY71" fmla="*/ 1085927 h 2295525"/>
                  <a:gd name="connsiteX72" fmla="*/ 1203731 w 5457825"/>
                  <a:gd name="connsiteY72" fmla="*/ 1055190 h 2295525"/>
                  <a:gd name="connsiteX73" fmla="*/ 1165317 w 5457825"/>
                  <a:gd name="connsiteY73" fmla="*/ 1055190 h 2295525"/>
                  <a:gd name="connsiteX74" fmla="*/ 1165317 w 5457825"/>
                  <a:gd name="connsiteY74" fmla="*/ 1016776 h 2295525"/>
                  <a:gd name="connsiteX75" fmla="*/ 1116654 w 5457825"/>
                  <a:gd name="connsiteY75" fmla="*/ 1016776 h 2295525"/>
                  <a:gd name="connsiteX76" fmla="*/ 1116654 w 5457825"/>
                  <a:gd name="connsiteY76" fmla="*/ 998840 h 2295525"/>
                  <a:gd name="connsiteX77" fmla="*/ 1075677 w 5457825"/>
                  <a:gd name="connsiteY77" fmla="*/ 998840 h 2295525"/>
                  <a:gd name="connsiteX78" fmla="*/ 1075677 w 5457825"/>
                  <a:gd name="connsiteY78" fmla="*/ 980914 h 2295525"/>
                  <a:gd name="connsiteX79" fmla="*/ 1024452 w 5457825"/>
                  <a:gd name="connsiteY79" fmla="*/ 980914 h 2295525"/>
                  <a:gd name="connsiteX80" fmla="*/ 1024452 w 5457825"/>
                  <a:gd name="connsiteY80" fmla="*/ 939938 h 2295525"/>
                  <a:gd name="connsiteX81" fmla="*/ 1009088 w 5457825"/>
                  <a:gd name="connsiteY81" fmla="*/ 939938 h 2295525"/>
                  <a:gd name="connsiteX82" fmla="*/ 1009088 w 5457825"/>
                  <a:gd name="connsiteY82" fmla="*/ 901521 h 2295525"/>
                  <a:gd name="connsiteX83" fmla="*/ 973236 w 5457825"/>
                  <a:gd name="connsiteY83" fmla="*/ 901521 h 2295525"/>
                  <a:gd name="connsiteX84" fmla="*/ 973236 w 5457825"/>
                  <a:gd name="connsiteY84" fmla="*/ 855421 h 2295525"/>
                  <a:gd name="connsiteX85" fmla="*/ 947620 w 5457825"/>
                  <a:gd name="connsiteY85" fmla="*/ 855421 h 2295525"/>
                  <a:gd name="connsiteX86" fmla="*/ 947620 w 5457825"/>
                  <a:gd name="connsiteY86" fmla="*/ 817004 h 2295525"/>
                  <a:gd name="connsiteX87" fmla="*/ 906642 w 5457825"/>
                  <a:gd name="connsiteY87" fmla="*/ 817004 h 2295525"/>
                  <a:gd name="connsiteX88" fmla="*/ 906642 w 5457825"/>
                  <a:gd name="connsiteY88" fmla="*/ 750415 h 2295525"/>
                  <a:gd name="connsiteX89" fmla="*/ 845174 w 5457825"/>
                  <a:gd name="connsiteY89" fmla="*/ 750415 h 2295525"/>
                  <a:gd name="connsiteX90" fmla="*/ 845174 w 5457825"/>
                  <a:gd name="connsiteY90" fmla="*/ 665897 h 2295525"/>
                  <a:gd name="connsiteX91" fmla="*/ 799074 w 5457825"/>
                  <a:gd name="connsiteY91" fmla="*/ 665897 h 2295525"/>
                  <a:gd name="connsiteX92" fmla="*/ 799074 w 5457825"/>
                  <a:gd name="connsiteY92" fmla="*/ 632603 h 2295525"/>
                  <a:gd name="connsiteX93" fmla="*/ 768341 w 5457825"/>
                  <a:gd name="connsiteY93" fmla="*/ 632603 h 2295525"/>
                  <a:gd name="connsiteX94" fmla="*/ 768341 w 5457825"/>
                  <a:gd name="connsiteY94" fmla="*/ 589063 h 2295525"/>
                  <a:gd name="connsiteX95" fmla="*/ 706873 w 5457825"/>
                  <a:gd name="connsiteY95" fmla="*/ 589063 h 2295525"/>
                  <a:gd name="connsiteX96" fmla="*/ 706873 w 5457825"/>
                  <a:gd name="connsiteY96" fmla="*/ 532718 h 2295525"/>
                  <a:gd name="connsiteX97" fmla="*/ 683823 w 5457825"/>
                  <a:gd name="connsiteY97" fmla="*/ 532718 h 2295525"/>
                  <a:gd name="connsiteX98" fmla="*/ 683823 w 5457825"/>
                  <a:gd name="connsiteY98" fmla="*/ 509668 h 2295525"/>
                  <a:gd name="connsiteX99" fmla="*/ 647968 w 5457825"/>
                  <a:gd name="connsiteY99" fmla="*/ 509668 h 2295525"/>
                  <a:gd name="connsiteX100" fmla="*/ 647968 w 5457825"/>
                  <a:gd name="connsiteY100" fmla="*/ 473812 h 2295525"/>
                  <a:gd name="connsiteX101" fmla="*/ 622356 w 5457825"/>
                  <a:gd name="connsiteY101" fmla="*/ 473812 h 2295525"/>
                  <a:gd name="connsiteX102" fmla="*/ 622356 w 5457825"/>
                  <a:gd name="connsiteY102" fmla="*/ 437957 h 2295525"/>
                  <a:gd name="connsiteX103" fmla="*/ 596744 w 5457825"/>
                  <a:gd name="connsiteY103" fmla="*/ 437957 h 2295525"/>
                  <a:gd name="connsiteX104" fmla="*/ 596744 w 5457825"/>
                  <a:gd name="connsiteY104" fmla="*/ 399539 h 2295525"/>
                  <a:gd name="connsiteX105" fmla="*/ 545522 w 5457825"/>
                  <a:gd name="connsiteY105" fmla="*/ 399539 h 2295525"/>
                  <a:gd name="connsiteX106" fmla="*/ 545522 w 5457825"/>
                  <a:gd name="connsiteY106" fmla="*/ 327827 h 2295525"/>
                  <a:gd name="connsiteX107" fmla="*/ 453320 w 5457825"/>
                  <a:gd name="connsiteY107" fmla="*/ 327827 h 2295525"/>
                  <a:gd name="connsiteX108" fmla="*/ 453320 w 5457825"/>
                  <a:gd name="connsiteY108" fmla="*/ 291972 h 2295525"/>
                  <a:gd name="connsiteX109" fmla="*/ 389292 w 5457825"/>
                  <a:gd name="connsiteY109" fmla="*/ 291972 h 2295525"/>
                  <a:gd name="connsiteX110" fmla="*/ 389292 w 5457825"/>
                  <a:gd name="connsiteY110" fmla="*/ 263799 h 2295525"/>
                  <a:gd name="connsiteX111" fmla="*/ 358559 w 5457825"/>
                  <a:gd name="connsiteY111" fmla="*/ 263799 h 2295525"/>
                  <a:gd name="connsiteX112" fmla="*/ 358559 w 5457825"/>
                  <a:gd name="connsiteY112" fmla="*/ 202332 h 2295525"/>
                  <a:gd name="connsiteX113" fmla="*/ 294530 w 5457825"/>
                  <a:gd name="connsiteY113" fmla="*/ 202332 h 2295525"/>
                  <a:gd name="connsiteX114" fmla="*/ 294530 w 5457825"/>
                  <a:gd name="connsiteY114" fmla="*/ 171598 h 2295525"/>
                  <a:gd name="connsiteX115" fmla="*/ 235625 w 5457825"/>
                  <a:gd name="connsiteY115" fmla="*/ 171598 h 2295525"/>
                  <a:gd name="connsiteX116" fmla="*/ 235625 w 5457825"/>
                  <a:gd name="connsiteY116" fmla="*/ 107570 h 2295525"/>
                  <a:gd name="connsiteX117" fmla="*/ 158790 w 5457825"/>
                  <a:gd name="connsiteY117" fmla="*/ 107570 h 2295525"/>
                  <a:gd name="connsiteX118" fmla="*/ 158790 w 5457825"/>
                  <a:gd name="connsiteY118" fmla="*/ 61469 h 2295525"/>
                  <a:gd name="connsiteX119" fmla="*/ 97324 w 5457825"/>
                  <a:gd name="connsiteY119" fmla="*/ 61469 h 2295525"/>
                  <a:gd name="connsiteX120" fmla="*/ 97324 w 5457825"/>
                  <a:gd name="connsiteY120" fmla="*/ 2563 h 2295525"/>
                  <a:gd name="connsiteX121" fmla="*/ 0 w 5457825"/>
                  <a:gd name="connsiteY121" fmla="*/ 2563 h 2295525"/>
                  <a:gd name="connsiteX122" fmla="*/ 0 w 5457825"/>
                  <a:gd name="connsiteY122" fmla="*/ 0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457825" h="2295525">
                    <a:moveTo>
                      <a:pt x="5465464" y="2297336"/>
                    </a:moveTo>
                    <a:lnTo>
                      <a:pt x="4756033" y="2297336"/>
                    </a:lnTo>
                    <a:lnTo>
                      <a:pt x="4756033" y="2258922"/>
                    </a:lnTo>
                    <a:lnTo>
                      <a:pt x="4515279" y="2258922"/>
                    </a:lnTo>
                    <a:lnTo>
                      <a:pt x="4515279" y="2228194"/>
                    </a:lnTo>
                    <a:lnTo>
                      <a:pt x="4448689" y="2228194"/>
                    </a:lnTo>
                    <a:lnTo>
                      <a:pt x="4448689" y="2194894"/>
                    </a:lnTo>
                    <a:lnTo>
                      <a:pt x="4200258" y="2194894"/>
                    </a:lnTo>
                    <a:lnTo>
                      <a:pt x="4200258" y="2146231"/>
                    </a:lnTo>
                    <a:lnTo>
                      <a:pt x="4044029" y="2146231"/>
                    </a:lnTo>
                    <a:lnTo>
                      <a:pt x="4044029" y="2118056"/>
                    </a:lnTo>
                    <a:lnTo>
                      <a:pt x="3823773" y="2118056"/>
                    </a:lnTo>
                    <a:lnTo>
                      <a:pt x="3823773" y="2118056"/>
                    </a:lnTo>
                    <a:lnTo>
                      <a:pt x="3752059" y="2118056"/>
                    </a:lnTo>
                    <a:lnTo>
                      <a:pt x="3752059" y="2071965"/>
                    </a:lnTo>
                    <a:lnTo>
                      <a:pt x="3565103" y="2071965"/>
                    </a:lnTo>
                    <a:lnTo>
                      <a:pt x="3565103" y="2033541"/>
                    </a:lnTo>
                    <a:lnTo>
                      <a:pt x="3413989" y="2033541"/>
                    </a:lnTo>
                    <a:lnTo>
                      <a:pt x="3413989" y="1982325"/>
                    </a:lnTo>
                    <a:lnTo>
                      <a:pt x="3219345" y="1982325"/>
                    </a:lnTo>
                    <a:lnTo>
                      <a:pt x="3219345" y="1956712"/>
                    </a:lnTo>
                    <a:lnTo>
                      <a:pt x="3111780" y="1956712"/>
                    </a:lnTo>
                    <a:lnTo>
                      <a:pt x="3111780" y="1908049"/>
                    </a:lnTo>
                    <a:lnTo>
                      <a:pt x="3034941" y="1908049"/>
                    </a:lnTo>
                    <a:lnTo>
                      <a:pt x="3034941" y="1884999"/>
                    </a:lnTo>
                    <a:lnTo>
                      <a:pt x="2942749" y="1884999"/>
                    </a:lnTo>
                    <a:lnTo>
                      <a:pt x="2942749" y="1836335"/>
                    </a:lnTo>
                    <a:lnTo>
                      <a:pt x="2768584" y="1836335"/>
                    </a:lnTo>
                    <a:lnTo>
                      <a:pt x="2768584" y="1810723"/>
                    </a:lnTo>
                    <a:lnTo>
                      <a:pt x="2556015" y="1810723"/>
                    </a:lnTo>
                    <a:lnTo>
                      <a:pt x="2556015" y="1769746"/>
                    </a:lnTo>
                    <a:lnTo>
                      <a:pt x="2512476" y="1769746"/>
                    </a:lnTo>
                    <a:lnTo>
                      <a:pt x="2512476" y="1736456"/>
                    </a:lnTo>
                    <a:lnTo>
                      <a:pt x="2438200" y="1736456"/>
                    </a:lnTo>
                    <a:lnTo>
                      <a:pt x="2438200" y="1695470"/>
                    </a:lnTo>
                    <a:lnTo>
                      <a:pt x="2410025" y="1695470"/>
                    </a:lnTo>
                    <a:lnTo>
                      <a:pt x="2410025" y="1659618"/>
                    </a:lnTo>
                    <a:lnTo>
                      <a:pt x="2351123" y="1659618"/>
                    </a:lnTo>
                    <a:lnTo>
                      <a:pt x="2351123" y="1634005"/>
                    </a:lnTo>
                    <a:lnTo>
                      <a:pt x="2264045" y="1634005"/>
                    </a:lnTo>
                    <a:lnTo>
                      <a:pt x="2264045" y="1605830"/>
                    </a:lnTo>
                    <a:lnTo>
                      <a:pt x="2202580" y="1605830"/>
                    </a:lnTo>
                    <a:lnTo>
                      <a:pt x="2202580" y="1590466"/>
                    </a:lnTo>
                    <a:lnTo>
                      <a:pt x="2156479" y="1590466"/>
                    </a:lnTo>
                    <a:lnTo>
                      <a:pt x="2156479" y="1559729"/>
                    </a:lnTo>
                    <a:lnTo>
                      <a:pt x="2120617" y="1559729"/>
                    </a:lnTo>
                    <a:lnTo>
                      <a:pt x="2120617" y="1541803"/>
                    </a:lnTo>
                    <a:lnTo>
                      <a:pt x="2069402" y="1541803"/>
                    </a:lnTo>
                    <a:lnTo>
                      <a:pt x="2069402" y="1490587"/>
                    </a:lnTo>
                    <a:lnTo>
                      <a:pt x="1964388" y="1490587"/>
                    </a:lnTo>
                    <a:lnTo>
                      <a:pt x="1964388" y="1470090"/>
                    </a:lnTo>
                    <a:lnTo>
                      <a:pt x="1910610" y="1470090"/>
                    </a:lnTo>
                    <a:lnTo>
                      <a:pt x="1910610" y="1423989"/>
                    </a:lnTo>
                    <a:lnTo>
                      <a:pt x="1810722" y="1423989"/>
                    </a:lnTo>
                    <a:lnTo>
                      <a:pt x="1810722" y="1362524"/>
                    </a:lnTo>
                    <a:lnTo>
                      <a:pt x="1744132" y="1362524"/>
                    </a:lnTo>
                    <a:lnTo>
                      <a:pt x="1744132" y="1336911"/>
                    </a:lnTo>
                    <a:lnTo>
                      <a:pt x="1695469" y="1336911"/>
                    </a:lnTo>
                    <a:lnTo>
                      <a:pt x="1695469" y="1303621"/>
                    </a:lnTo>
                    <a:lnTo>
                      <a:pt x="1587903" y="1303621"/>
                    </a:lnTo>
                    <a:lnTo>
                      <a:pt x="1587903" y="1260082"/>
                    </a:lnTo>
                    <a:lnTo>
                      <a:pt x="1472651" y="1260082"/>
                    </a:lnTo>
                    <a:lnTo>
                      <a:pt x="1472651" y="1221668"/>
                    </a:lnTo>
                    <a:lnTo>
                      <a:pt x="1398384" y="1221668"/>
                    </a:lnTo>
                    <a:lnTo>
                      <a:pt x="1398384" y="1178120"/>
                    </a:lnTo>
                    <a:lnTo>
                      <a:pt x="1375334" y="1178120"/>
                    </a:lnTo>
                    <a:lnTo>
                      <a:pt x="1375334" y="1139705"/>
                    </a:lnTo>
                    <a:lnTo>
                      <a:pt x="1293371" y="1139705"/>
                    </a:lnTo>
                    <a:lnTo>
                      <a:pt x="1293371" y="1119217"/>
                    </a:lnTo>
                    <a:lnTo>
                      <a:pt x="1270321" y="1119217"/>
                    </a:lnTo>
                    <a:lnTo>
                      <a:pt x="1270321" y="1085927"/>
                    </a:lnTo>
                    <a:lnTo>
                      <a:pt x="1203731" y="1085927"/>
                    </a:lnTo>
                    <a:lnTo>
                      <a:pt x="1203731" y="1055190"/>
                    </a:lnTo>
                    <a:lnTo>
                      <a:pt x="1165317" y="1055190"/>
                    </a:lnTo>
                    <a:lnTo>
                      <a:pt x="1165317" y="1016776"/>
                    </a:lnTo>
                    <a:lnTo>
                      <a:pt x="1116654" y="1016776"/>
                    </a:lnTo>
                    <a:lnTo>
                      <a:pt x="1116654" y="998840"/>
                    </a:lnTo>
                    <a:lnTo>
                      <a:pt x="1075677" y="998840"/>
                    </a:lnTo>
                    <a:lnTo>
                      <a:pt x="1075677" y="980914"/>
                    </a:lnTo>
                    <a:lnTo>
                      <a:pt x="1024452" y="980914"/>
                    </a:lnTo>
                    <a:lnTo>
                      <a:pt x="1024452" y="939938"/>
                    </a:lnTo>
                    <a:lnTo>
                      <a:pt x="1009088" y="939938"/>
                    </a:lnTo>
                    <a:lnTo>
                      <a:pt x="1009088" y="901521"/>
                    </a:lnTo>
                    <a:lnTo>
                      <a:pt x="973236" y="901521"/>
                    </a:lnTo>
                    <a:lnTo>
                      <a:pt x="973236" y="855421"/>
                    </a:lnTo>
                    <a:lnTo>
                      <a:pt x="947620" y="855421"/>
                    </a:lnTo>
                    <a:lnTo>
                      <a:pt x="947620" y="817004"/>
                    </a:lnTo>
                    <a:lnTo>
                      <a:pt x="906642" y="817004"/>
                    </a:lnTo>
                    <a:lnTo>
                      <a:pt x="906642" y="750415"/>
                    </a:lnTo>
                    <a:lnTo>
                      <a:pt x="845174" y="750415"/>
                    </a:lnTo>
                    <a:lnTo>
                      <a:pt x="845174" y="665897"/>
                    </a:lnTo>
                    <a:lnTo>
                      <a:pt x="799074" y="665897"/>
                    </a:lnTo>
                    <a:lnTo>
                      <a:pt x="799074" y="632603"/>
                    </a:lnTo>
                    <a:lnTo>
                      <a:pt x="768341" y="632603"/>
                    </a:lnTo>
                    <a:lnTo>
                      <a:pt x="768341" y="589063"/>
                    </a:lnTo>
                    <a:lnTo>
                      <a:pt x="706873" y="589063"/>
                    </a:lnTo>
                    <a:lnTo>
                      <a:pt x="706873" y="532718"/>
                    </a:lnTo>
                    <a:lnTo>
                      <a:pt x="683823" y="532718"/>
                    </a:lnTo>
                    <a:lnTo>
                      <a:pt x="683823" y="509668"/>
                    </a:lnTo>
                    <a:lnTo>
                      <a:pt x="647968" y="509668"/>
                    </a:lnTo>
                    <a:lnTo>
                      <a:pt x="647968" y="473812"/>
                    </a:lnTo>
                    <a:lnTo>
                      <a:pt x="622356" y="473812"/>
                    </a:lnTo>
                    <a:lnTo>
                      <a:pt x="622356" y="437957"/>
                    </a:lnTo>
                    <a:lnTo>
                      <a:pt x="596744" y="437957"/>
                    </a:lnTo>
                    <a:lnTo>
                      <a:pt x="596744" y="399539"/>
                    </a:lnTo>
                    <a:lnTo>
                      <a:pt x="545522" y="399539"/>
                    </a:lnTo>
                    <a:lnTo>
                      <a:pt x="545522" y="327827"/>
                    </a:lnTo>
                    <a:lnTo>
                      <a:pt x="453320" y="327827"/>
                    </a:lnTo>
                    <a:lnTo>
                      <a:pt x="453320" y="291972"/>
                    </a:lnTo>
                    <a:lnTo>
                      <a:pt x="389292" y="291972"/>
                    </a:lnTo>
                    <a:lnTo>
                      <a:pt x="389292" y="263799"/>
                    </a:lnTo>
                    <a:lnTo>
                      <a:pt x="358559" y="263799"/>
                    </a:lnTo>
                    <a:lnTo>
                      <a:pt x="358559" y="202332"/>
                    </a:lnTo>
                    <a:lnTo>
                      <a:pt x="294530" y="202332"/>
                    </a:lnTo>
                    <a:lnTo>
                      <a:pt x="294530" y="171598"/>
                    </a:lnTo>
                    <a:lnTo>
                      <a:pt x="235625" y="171598"/>
                    </a:lnTo>
                    <a:lnTo>
                      <a:pt x="235625" y="107570"/>
                    </a:lnTo>
                    <a:lnTo>
                      <a:pt x="158790" y="107570"/>
                    </a:lnTo>
                    <a:lnTo>
                      <a:pt x="158790" y="61469"/>
                    </a:lnTo>
                    <a:lnTo>
                      <a:pt x="97324" y="61469"/>
                    </a:lnTo>
                    <a:lnTo>
                      <a:pt x="97324" y="2563"/>
                    </a:lnTo>
                    <a:lnTo>
                      <a:pt x="0" y="2563"/>
                    </a:lnTo>
                    <a:lnTo>
                      <a:pt x="0" y="0"/>
                    </a:lnTo>
                  </a:path>
                </a:pathLst>
              </a:custGeom>
              <a:noFill/>
              <a:ln w="19050" cap="flat">
                <a:solidFill>
                  <a:srgbClr val="FFC0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9" name="Rectangle 1038">
                <a:extLst>
                  <a:ext uri="{FF2B5EF4-FFF2-40B4-BE49-F238E27FC236}">
                    <a16:creationId xmlns:a16="http://schemas.microsoft.com/office/drawing/2014/main" id="{0533E381-7A55-4605-A3D0-1B6844E4E44A}"/>
                  </a:ext>
                </a:extLst>
              </p:cNvPr>
              <p:cNvSpPr>
                <a:spLocks noChangeAspect="1"/>
              </p:cNvSpPr>
              <p:nvPr/>
            </p:nvSpPr>
            <p:spPr>
              <a:xfrm>
                <a:off x="796149" y="2881017"/>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6" name="Rectangle 225">
                <a:extLst>
                  <a:ext uri="{FF2B5EF4-FFF2-40B4-BE49-F238E27FC236}">
                    <a16:creationId xmlns:a16="http://schemas.microsoft.com/office/drawing/2014/main" id="{592AFBA9-126E-4E82-A621-D43A13F9D332}"/>
                  </a:ext>
                </a:extLst>
              </p:cNvPr>
              <p:cNvSpPr>
                <a:spLocks noChangeAspect="1"/>
              </p:cNvSpPr>
              <p:nvPr/>
            </p:nvSpPr>
            <p:spPr>
              <a:xfrm>
                <a:off x="2304379" y="3921276"/>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7" name="Rectangle 226">
                <a:extLst>
                  <a:ext uri="{FF2B5EF4-FFF2-40B4-BE49-F238E27FC236}">
                    <a16:creationId xmlns:a16="http://schemas.microsoft.com/office/drawing/2014/main" id="{1C4B25F1-8497-4569-9BCF-205E4F421484}"/>
                  </a:ext>
                </a:extLst>
              </p:cNvPr>
              <p:cNvSpPr>
                <a:spLocks noChangeAspect="1"/>
              </p:cNvSpPr>
              <p:nvPr/>
            </p:nvSpPr>
            <p:spPr>
              <a:xfrm>
                <a:off x="2765149" y="4080366"/>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8" name="Rectangle 227">
                <a:extLst>
                  <a:ext uri="{FF2B5EF4-FFF2-40B4-BE49-F238E27FC236}">
                    <a16:creationId xmlns:a16="http://schemas.microsoft.com/office/drawing/2014/main" id="{1AFC3393-6968-404D-8D3D-F71BB1530EA5}"/>
                  </a:ext>
                </a:extLst>
              </p:cNvPr>
              <p:cNvSpPr>
                <a:spLocks noChangeAspect="1"/>
              </p:cNvSpPr>
              <p:nvPr/>
            </p:nvSpPr>
            <p:spPr>
              <a:xfrm>
                <a:off x="3007240" y="4150027"/>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9" name="Rectangle 228">
                <a:extLst>
                  <a:ext uri="{FF2B5EF4-FFF2-40B4-BE49-F238E27FC236}">
                    <a16:creationId xmlns:a16="http://schemas.microsoft.com/office/drawing/2014/main" id="{B6F5D1CE-94C3-47F4-966F-39D7440A8E32}"/>
                  </a:ext>
                </a:extLst>
              </p:cNvPr>
              <p:cNvSpPr>
                <a:spLocks noChangeAspect="1"/>
              </p:cNvSpPr>
              <p:nvPr/>
            </p:nvSpPr>
            <p:spPr>
              <a:xfrm>
                <a:off x="3112616" y="417577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041" name="Group 1040">
              <a:extLst>
                <a:ext uri="{FF2B5EF4-FFF2-40B4-BE49-F238E27FC236}">
                  <a16:creationId xmlns:a16="http://schemas.microsoft.com/office/drawing/2014/main" id="{D26BFF65-E151-4690-9CB8-D43A67E4AED3}"/>
                </a:ext>
              </a:extLst>
            </p:cNvPr>
            <p:cNvGrpSpPr/>
            <p:nvPr/>
          </p:nvGrpSpPr>
          <p:grpSpPr>
            <a:xfrm>
              <a:off x="8240703" y="4765432"/>
              <a:ext cx="236836" cy="72000"/>
              <a:chOff x="3182682" y="4207509"/>
              <a:chExt cx="236836" cy="72000"/>
            </a:xfrm>
          </p:grpSpPr>
          <p:sp>
            <p:nvSpPr>
              <p:cNvPr id="230" name="Rectangle 229">
                <a:extLst>
                  <a:ext uri="{FF2B5EF4-FFF2-40B4-BE49-F238E27FC236}">
                    <a16:creationId xmlns:a16="http://schemas.microsoft.com/office/drawing/2014/main" id="{EB894FD4-C871-497A-B344-41F8B87A9456}"/>
                  </a:ext>
                </a:extLst>
              </p:cNvPr>
              <p:cNvSpPr>
                <a:spLocks noChangeAspect="1"/>
              </p:cNvSpPr>
              <p:nvPr/>
            </p:nvSpPr>
            <p:spPr>
              <a:xfrm>
                <a:off x="3182682" y="42075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2" name="Rectangle 231">
                <a:extLst>
                  <a:ext uri="{FF2B5EF4-FFF2-40B4-BE49-F238E27FC236}">
                    <a16:creationId xmlns:a16="http://schemas.microsoft.com/office/drawing/2014/main" id="{DD23408B-DF1C-4878-85BF-EB379E1ACF33}"/>
                  </a:ext>
                </a:extLst>
              </p:cNvPr>
              <p:cNvSpPr>
                <a:spLocks noChangeAspect="1"/>
              </p:cNvSpPr>
              <p:nvPr/>
            </p:nvSpPr>
            <p:spPr>
              <a:xfrm>
                <a:off x="3206230" y="42075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6" name="Rectangle 235">
                <a:extLst>
                  <a:ext uri="{FF2B5EF4-FFF2-40B4-BE49-F238E27FC236}">
                    <a16:creationId xmlns:a16="http://schemas.microsoft.com/office/drawing/2014/main" id="{0A94F837-4894-4C74-B69E-7AB82A19F827}"/>
                  </a:ext>
                </a:extLst>
              </p:cNvPr>
              <p:cNvSpPr>
                <a:spLocks noChangeAspect="1"/>
              </p:cNvSpPr>
              <p:nvPr/>
            </p:nvSpPr>
            <p:spPr>
              <a:xfrm>
                <a:off x="3300422" y="42075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7" name="Rectangle 236">
                <a:extLst>
                  <a:ext uri="{FF2B5EF4-FFF2-40B4-BE49-F238E27FC236}">
                    <a16:creationId xmlns:a16="http://schemas.microsoft.com/office/drawing/2014/main" id="{B2BF1004-ECA3-41CB-AC15-E9E012CB8846}"/>
                  </a:ext>
                </a:extLst>
              </p:cNvPr>
              <p:cNvSpPr>
                <a:spLocks noChangeAspect="1"/>
              </p:cNvSpPr>
              <p:nvPr/>
            </p:nvSpPr>
            <p:spPr>
              <a:xfrm>
                <a:off x="3323970" y="42075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8" name="Rectangle 237">
                <a:extLst>
                  <a:ext uri="{FF2B5EF4-FFF2-40B4-BE49-F238E27FC236}">
                    <a16:creationId xmlns:a16="http://schemas.microsoft.com/office/drawing/2014/main" id="{2753E7CA-4544-4D77-993B-B6BBDE6FBF2F}"/>
                  </a:ext>
                </a:extLst>
              </p:cNvPr>
              <p:cNvSpPr>
                <a:spLocks noChangeAspect="1"/>
              </p:cNvSpPr>
              <p:nvPr/>
            </p:nvSpPr>
            <p:spPr>
              <a:xfrm>
                <a:off x="3347518" y="42075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042" name="Group 1041">
              <a:extLst>
                <a:ext uri="{FF2B5EF4-FFF2-40B4-BE49-F238E27FC236}">
                  <a16:creationId xmlns:a16="http://schemas.microsoft.com/office/drawing/2014/main" id="{6F5A4F39-0C4D-4BE6-A60A-FC6B921B6ECD}"/>
                </a:ext>
              </a:extLst>
            </p:cNvPr>
            <p:cNvGrpSpPr/>
            <p:nvPr/>
          </p:nvGrpSpPr>
          <p:grpSpPr>
            <a:xfrm>
              <a:off x="8535002" y="4818228"/>
              <a:ext cx="196989" cy="72719"/>
              <a:chOff x="3452822" y="4359190"/>
              <a:chExt cx="196989" cy="72719"/>
            </a:xfrm>
          </p:grpSpPr>
          <p:sp>
            <p:nvSpPr>
              <p:cNvPr id="241" name="Rectangle 240">
                <a:extLst>
                  <a:ext uri="{FF2B5EF4-FFF2-40B4-BE49-F238E27FC236}">
                    <a16:creationId xmlns:a16="http://schemas.microsoft.com/office/drawing/2014/main" id="{6B431995-3099-454C-8DBB-787177B5CE21}"/>
                  </a:ext>
                </a:extLst>
              </p:cNvPr>
              <p:cNvSpPr>
                <a:spLocks noChangeAspect="1"/>
              </p:cNvSpPr>
              <p:nvPr/>
            </p:nvSpPr>
            <p:spPr>
              <a:xfrm>
                <a:off x="351796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2" name="Rectangle 241">
                <a:extLst>
                  <a:ext uri="{FF2B5EF4-FFF2-40B4-BE49-F238E27FC236}">
                    <a16:creationId xmlns:a16="http://schemas.microsoft.com/office/drawing/2014/main" id="{14AB52C9-6212-4A3B-B4F5-FA961C8B01CA}"/>
                  </a:ext>
                </a:extLst>
              </p:cNvPr>
              <p:cNvSpPr>
                <a:spLocks noChangeAspect="1"/>
              </p:cNvSpPr>
              <p:nvPr/>
            </p:nvSpPr>
            <p:spPr>
              <a:xfrm>
                <a:off x="354151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3" name="Rectangle 242">
                <a:extLst>
                  <a:ext uri="{FF2B5EF4-FFF2-40B4-BE49-F238E27FC236}">
                    <a16:creationId xmlns:a16="http://schemas.microsoft.com/office/drawing/2014/main" id="{F091D4A9-CFB4-4826-97D5-3BE8FBC1D571}"/>
                  </a:ext>
                </a:extLst>
              </p:cNvPr>
              <p:cNvSpPr>
                <a:spLocks noChangeAspect="1"/>
              </p:cNvSpPr>
              <p:nvPr/>
            </p:nvSpPr>
            <p:spPr>
              <a:xfrm>
                <a:off x="345282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4" name="Rectangle 243">
                <a:extLst>
                  <a:ext uri="{FF2B5EF4-FFF2-40B4-BE49-F238E27FC236}">
                    <a16:creationId xmlns:a16="http://schemas.microsoft.com/office/drawing/2014/main" id="{27197B09-A151-4F82-AEA0-F87D34786B00}"/>
                  </a:ext>
                </a:extLst>
              </p:cNvPr>
              <p:cNvSpPr>
                <a:spLocks noChangeAspect="1"/>
              </p:cNvSpPr>
              <p:nvPr/>
            </p:nvSpPr>
            <p:spPr>
              <a:xfrm>
                <a:off x="347637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5" name="Rectangle 244">
                <a:extLst>
                  <a:ext uri="{FF2B5EF4-FFF2-40B4-BE49-F238E27FC236}">
                    <a16:creationId xmlns:a16="http://schemas.microsoft.com/office/drawing/2014/main" id="{1CFA402A-77F0-432A-9B0E-84EF2F0733D7}"/>
                  </a:ext>
                </a:extLst>
              </p:cNvPr>
              <p:cNvSpPr>
                <a:spLocks noChangeAspect="1"/>
              </p:cNvSpPr>
              <p:nvPr/>
            </p:nvSpPr>
            <p:spPr>
              <a:xfrm>
                <a:off x="3499918"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6" name="Rectangle 245">
                <a:extLst>
                  <a:ext uri="{FF2B5EF4-FFF2-40B4-BE49-F238E27FC236}">
                    <a16:creationId xmlns:a16="http://schemas.microsoft.com/office/drawing/2014/main" id="{EB4DA7B3-9A2C-4206-8820-844FD993B53A}"/>
                  </a:ext>
                </a:extLst>
              </p:cNvPr>
              <p:cNvSpPr>
                <a:spLocks noChangeAspect="1"/>
              </p:cNvSpPr>
              <p:nvPr/>
            </p:nvSpPr>
            <p:spPr>
              <a:xfrm>
                <a:off x="3554263"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7" name="Rectangle 246">
                <a:extLst>
                  <a:ext uri="{FF2B5EF4-FFF2-40B4-BE49-F238E27FC236}">
                    <a16:creationId xmlns:a16="http://schemas.microsoft.com/office/drawing/2014/main" id="{1F119F13-FD1A-40B6-8840-BD6E5E9AFAD8}"/>
                  </a:ext>
                </a:extLst>
              </p:cNvPr>
              <p:cNvSpPr>
                <a:spLocks noChangeAspect="1"/>
              </p:cNvSpPr>
              <p:nvPr/>
            </p:nvSpPr>
            <p:spPr>
              <a:xfrm>
                <a:off x="3577811"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49" name="Group 248">
              <a:extLst>
                <a:ext uri="{FF2B5EF4-FFF2-40B4-BE49-F238E27FC236}">
                  <a16:creationId xmlns:a16="http://schemas.microsoft.com/office/drawing/2014/main" id="{DC6C2DB4-C0CD-44E5-AAEE-118BCD455581}"/>
                </a:ext>
              </a:extLst>
            </p:cNvPr>
            <p:cNvGrpSpPr/>
            <p:nvPr/>
          </p:nvGrpSpPr>
          <p:grpSpPr>
            <a:xfrm>
              <a:off x="8360124" y="4777592"/>
              <a:ext cx="196989" cy="72719"/>
              <a:chOff x="3452822" y="4359190"/>
              <a:chExt cx="196989" cy="72719"/>
            </a:xfrm>
          </p:grpSpPr>
          <p:sp>
            <p:nvSpPr>
              <p:cNvPr id="250" name="Rectangle 249">
                <a:extLst>
                  <a:ext uri="{FF2B5EF4-FFF2-40B4-BE49-F238E27FC236}">
                    <a16:creationId xmlns:a16="http://schemas.microsoft.com/office/drawing/2014/main" id="{BB43C78E-4324-4692-816D-670C2B028F07}"/>
                  </a:ext>
                </a:extLst>
              </p:cNvPr>
              <p:cNvSpPr>
                <a:spLocks noChangeAspect="1"/>
              </p:cNvSpPr>
              <p:nvPr/>
            </p:nvSpPr>
            <p:spPr>
              <a:xfrm>
                <a:off x="351796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1" name="Rectangle 250">
                <a:extLst>
                  <a:ext uri="{FF2B5EF4-FFF2-40B4-BE49-F238E27FC236}">
                    <a16:creationId xmlns:a16="http://schemas.microsoft.com/office/drawing/2014/main" id="{5A7E5281-DB8B-420D-BE3C-9CE71211CADA}"/>
                  </a:ext>
                </a:extLst>
              </p:cNvPr>
              <p:cNvSpPr>
                <a:spLocks noChangeAspect="1"/>
              </p:cNvSpPr>
              <p:nvPr/>
            </p:nvSpPr>
            <p:spPr>
              <a:xfrm>
                <a:off x="354151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2" name="Rectangle 251">
                <a:extLst>
                  <a:ext uri="{FF2B5EF4-FFF2-40B4-BE49-F238E27FC236}">
                    <a16:creationId xmlns:a16="http://schemas.microsoft.com/office/drawing/2014/main" id="{7F865725-7E62-480F-9EB5-C309200F6639}"/>
                  </a:ext>
                </a:extLst>
              </p:cNvPr>
              <p:cNvSpPr>
                <a:spLocks noChangeAspect="1"/>
              </p:cNvSpPr>
              <p:nvPr/>
            </p:nvSpPr>
            <p:spPr>
              <a:xfrm>
                <a:off x="345282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3" name="Rectangle 252">
                <a:extLst>
                  <a:ext uri="{FF2B5EF4-FFF2-40B4-BE49-F238E27FC236}">
                    <a16:creationId xmlns:a16="http://schemas.microsoft.com/office/drawing/2014/main" id="{641F1C5F-E278-416B-A608-03EB38852A3B}"/>
                  </a:ext>
                </a:extLst>
              </p:cNvPr>
              <p:cNvSpPr>
                <a:spLocks noChangeAspect="1"/>
              </p:cNvSpPr>
              <p:nvPr/>
            </p:nvSpPr>
            <p:spPr>
              <a:xfrm>
                <a:off x="347637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4" name="Rectangle 253">
                <a:extLst>
                  <a:ext uri="{FF2B5EF4-FFF2-40B4-BE49-F238E27FC236}">
                    <a16:creationId xmlns:a16="http://schemas.microsoft.com/office/drawing/2014/main" id="{0EE22B9C-85A9-4404-BC20-ECF941CB09F6}"/>
                  </a:ext>
                </a:extLst>
              </p:cNvPr>
              <p:cNvSpPr>
                <a:spLocks noChangeAspect="1"/>
              </p:cNvSpPr>
              <p:nvPr/>
            </p:nvSpPr>
            <p:spPr>
              <a:xfrm>
                <a:off x="3499918"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5" name="Rectangle 254">
                <a:extLst>
                  <a:ext uri="{FF2B5EF4-FFF2-40B4-BE49-F238E27FC236}">
                    <a16:creationId xmlns:a16="http://schemas.microsoft.com/office/drawing/2014/main" id="{BBD5459F-82B8-481F-8C33-E2BEFD8B6941}"/>
                  </a:ext>
                </a:extLst>
              </p:cNvPr>
              <p:cNvSpPr>
                <a:spLocks noChangeAspect="1"/>
              </p:cNvSpPr>
              <p:nvPr/>
            </p:nvSpPr>
            <p:spPr>
              <a:xfrm>
                <a:off x="3554263"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6" name="Rectangle 255">
                <a:extLst>
                  <a:ext uri="{FF2B5EF4-FFF2-40B4-BE49-F238E27FC236}">
                    <a16:creationId xmlns:a16="http://schemas.microsoft.com/office/drawing/2014/main" id="{920B8F07-E4DC-4AFA-B7FE-C9C921411F48}"/>
                  </a:ext>
                </a:extLst>
              </p:cNvPr>
              <p:cNvSpPr>
                <a:spLocks noChangeAspect="1"/>
              </p:cNvSpPr>
              <p:nvPr/>
            </p:nvSpPr>
            <p:spPr>
              <a:xfrm>
                <a:off x="3577811"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57" name="Group 256">
              <a:extLst>
                <a:ext uri="{FF2B5EF4-FFF2-40B4-BE49-F238E27FC236}">
                  <a16:creationId xmlns:a16="http://schemas.microsoft.com/office/drawing/2014/main" id="{815E1AAD-C457-4A75-BB9A-0A73CEF0571A}"/>
                </a:ext>
              </a:extLst>
            </p:cNvPr>
            <p:cNvGrpSpPr/>
            <p:nvPr/>
          </p:nvGrpSpPr>
          <p:grpSpPr>
            <a:xfrm>
              <a:off x="8688672" y="4841809"/>
              <a:ext cx="196989" cy="72719"/>
              <a:chOff x="3452822" y="4359190"/>
              <a:chExt cx="196989" cy="72719"/>
            </a:xfrm>
          </p:grpSpPr>
          <p:sp>
            <p:nvSpPr>
              <p:cNvPr id="258" name="Rectangle 257">
                <a:extLst>
                  <a:ext uri="{FF2B5EF4-FFF2-40B4-BE49-F238E27FC236}">
                    <a16:creationId xmlns:a16="http://schemas.microsoft.com/office/drawing/2014/main" id="{E2E19A2C-286F-4F32-948F-B709F1031A6F}"/>
                  </a:ext>
                </a:extLst>
              </p:cNvPr>
              <p:cNvSpPr>
                <a:spLocks noChangeAspect="1"/>
              </p:cNvSpPr>
              <p:nvPr/>
            </p:nvSpPr>
            <p:spPr>
              <a:xfrm>
                <a:off x="351796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9" name="Rectangle 258">
                <a:extLst>
                  <a:ext uri="{FF2B5EF4-FFF2-40B4-BE49-F238E27FC236}">
                    <a16:creationId xmlns:a16="http://schemas.microsoft.com/office/drawing/2014/main" id="{8677DE38-EE24-45EA-9FE1-3937F87CA172}"/>
                  </a:ext>
                </a:extLst>
              </p:cNvPr>
              <p:cNvSpPr>
                <a:spLocks noChangeAspect="1"/>
              </p:cNvSpPr>
              <p:nvPr/>
            </p:nvSpPr>
            <p:spPr>
              <a:xfrm>
                <a:off x="354151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0" name="Rectangle 259">
                <a:extLst>
                  <a:ext uri="{FF2B5EF4-FFF2-40B4-BE49-F238E27FC236}">
                    <a16:creationId xmlns:a16="http://schemas.microsoft.com/office/drawing/2014/main" id="{B8B1A5ED-7C52-4624-9C08-C81B6704654E}"/>
                  </a:ext>
                </a:extLst>
              </p:cNvPr>
              <p:cNvSpPr>
                <a:spLocks noChangeAspect="1"/>
              </p:cNvSpPr>
              <p:nvPr/>
            </p:nvSpPr>
            <p:spPr>
              <a:xfrm>
                <a:off x="345282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1" name="Rectangle 260">
                <a:extLst>
                  <a:ext uri="{FF2B5EF4-FFF2-40B4-BE49-F238E27FC236}">
                    <a16:creationId xmlns:a16="http://schemas.microsoft.com/office/drawing/2014/main" id="{7C62F4BD-BC29-42C8-ADC1-9F0858AD6C9D}"/>
                  </a:ext>
                </a:extLst>
              </p:cNvPr>
              <p:cNvSpPr>
                <a:spLocks noChangeAspect="1"/>
              </p:cNvSpPr>
              <p:nvPr/>
            </p:nvSpPr>
            <p:spPr>
              <a:xfrm>
                <a:off x="347637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2" name="Rectangle 261">
                <a:extLst>
                  <a:ext uri="{FF2B5EF4-FFF2-40B4-BE49-F238E27FC236}">
                    <a16:creationId xmlns:a16="http://schemas.microsoft.com/office/drawing/2014/main" id="{D5F1D475-741E-4952-BE63-C18182903BBB}"/>
                  </a:ext>
                </a:extLst>
              </p:cNvPr>
              <p:cNvSpPr>
                <a:spLocks noChangeAspect="1"/>
              </p:cNvSpPr>
              <p:nvPr/>
            </p:nvSpPr>
            <p:spPr>
              <a:xfrm>
                <a:off x="3499918"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3" name="Rectangle 262">
                <a:extLst>
                  <a:ext uri="{FF2B5EF4-FFF2-40B4-BE49-F238E27FC236}">
                    <a16:creationId xmlns:a16="http://schemas.microsoft.com/office/drawing/2014/main" id="{D92B48BB-DE6A-4300-B233-0DBE3342BFEC}"/>
                  </a:ext>
                </a:extLst>
              </p:cNvPr>
              <p:cNvSpPr>
                <a:spLocks noChangeAspect="1"/>
              </p:cNvSpPr>
              <p:nvPr/>
            </p:nvSpPr>
            <p:spPr>
              <a:xfrm>
                <a:off x="3554263"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4" name="Rectangle 263">
                <a:extLst>
                  <a:ext uri="{FF2B5EF4-FFF2-40B4-BE49-F238E27FC236}">
                    <a16:creationId xmlns:a16="http://schemas.microsoft.com/office/drawing/2014/main" id="{454A2654-3089-4297-9CA1-58A13DCE9F96}"/>
                  </a:ext>
                </a:extLst>
              </p:cNvPr>
              <p:cNvSpPr>
                <a:spLocks noChangeAspect="1"/>
              </p:cNvSpPr>
              <p:nvPr/>
            </p:nvSpPr>
            <p:spPr>
              <a:xfrm>
                <a:off x="3577811"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65" name="Group 264">
              <a:extLst>
                <a:ext uri="{FF2B5EF4-FFF2-40B4-BE49-F238E27FC236}">
                  <a16:creationId xmlns:a16="http://schemas.microsoft.com/office/drawing/2014/main" id="{61005A02-DD79-490C-B31D-5548B60CD807}"/>
                </a:ext>
              </a:extLst>
            </p:cNvPr>
            <p:cNvGrpSpPr/>
            <p:nvPr/>
          </p:nvGrpSpPr>
          <p:grpSpPr>
            <a:xfrm>
              <a:off x="8841885" y="4873311"/>
              <a:ext cx="196989" cy="72719"/>
              <a:chOff x="3452822" y="4359190"/>
              <a:chExt cx="196989" cy="72719"/>
            </a:xfrm>
          </p:grpSpPr>
          <p:sp>
            <p:nvSpPr>
              <p:cNvPr id="266" name="Rectangle 265">
                <a:extLst>
                  <a:ext uri="{FF2B5EF4-FFF2-40B4-BE49-F238E27FC236}">
                    <a16:creationId xmlns:a16="http://schemas.microsoft.com/office/drawing/2014/main" id="{8DDDAACF-409B-4121-BFEF-D38B11585A1C}"/>
                  </a:ext>
                </a:extLst>
              </p:cNvPr>
              <p:cNvSpPr>
                <a:spLocks noChangeAspect="1"/>
              </p:cNvSpPr>
              <p:nvPr/>
            </p:nvSpPr>
            <p:spPr>
              <a:xfrm>
                <a:off x="351796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7" name="Rectangle 266">
                <a:extLst>
                  <a:ext uri="{FF2B5EF4-FFF2-40B4-BE49-F238E27FC236}">
                    <a16:creationId xmlns:a16="http://schemas.microsoft.com/office/drawing/2014/main" id="{BAB50EC5-0F53-4DDE-9647-96C6D5F69C28}"/>
                  </a:ext>
                </a:extLst>
              </p:cNvPr>
              <p:cNvSpPr>
                <a:spLocks noChangeAspect="1"/>
              </p:cNvSpPr>
              <p:nvPr/>
            </p:nvSpPr>
            <p:spPr>
              <a:xfrm>
                <a:off x="354151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8" name="Rectangle 267">
                <a:extLst>
                  <a:ext uri="{FF2B5EF4-FFF2-40B4-BE49-F238E27FC236}">
                    <a16:creationId xmlns:a16="http://schemas.microsoft.com/office/drawing/2014/main" id="{DE037A32-AB08-4FD8-8B93-D60FB1C9C121}"/>
                  </a:ext>
                </a:extLst>
              </p:cNvPr>
              <p:cNvSpPr>
                <a:spLocks noChangeAspect="1"/>
              </p:cNvSpPr>
              <p:nvPr/>
            </p:nvSpPr>
            <p:spPr>
              <a:xfrm>
                <a:off x="345282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9" name="Rectangle 268">
                <a:extLst>
                  <a:ext uri="{FF2B5EF4-FFF2-40B4-BE49-F238E27FC236}">
                    <a16:creationId xmlns:a16="http://schemas.microsoft.com/office/drawing/2014/main" id="{E1627D4B-ACD3-4D88-9FC6-94628E50E76D}"/>
                  </a:ext>
                </a:extLst>
              </p:cNvPr>
              <p:cNvSpPr>
                <a:spLocks noChangeAspect="1"/>
              </p:cNvSpPr>
              <p:nvPr/>
            </p:nvSpPr>
            <p:spPr>
              <a:xfrm>
                <a:off x="347637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0" name="Rectangle 269">
                <a:extLst>
                  <a:ext uri="{FF2B5EF4-FFF2-40B4-BE49-F238E27FC236}">
                    <a16:creationId xmlns:a16="http://schemas.microsoft.com/office/drawing/2014/main" id="{53CD4714-7BAC-41D6-BBDD-3EE628690BCB}"/>
                  </a:ext>
                </a:extLst>
              </p:cNvPr>
              <p:cNvSpPr>
                <a:spLocks noChangeAspect="1"/>
              </p:cNvSpPr>
              <p:nvPr/>
            </p:nvSpPr>
            <p:spPr>
              <a:xfrm>
                <a:off x="3499918"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1" name="Rectangle 270">
                <a:extLst>
                  <a:ext uri="{FF2B5EF4-FFF2-40B4-BE49-F238E27FC236}">
                    <a16:creationId xmlns:a16="http://schemas.microsoft.com/office/drawing/2014/main" id="{44FDB65E-0F36-49AB-9F55-F5715E74E7AC}"/>
                  </a:ext>
                </a:extLst>
              </p:cNvPr>
              <p:cNvSpPr>
                <a:spLocks noChangeAspect="1"/>
              </p:cNvSpPr>
              <p:nvPr/>
            </p:nvSpPr>
            <p:spPr>
              <a:xfrm>
                <a:off x="3554263"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2" name="Rectangle 271">
                <a:extLst>
                  <a:ext uri="{FF2B5EF4-FFF2-40B4-BE49-F238E27FC236}">
                    <a16:creationId xmlns:a16="http://schemas.microsoft.com/office/drawing/2014/main" id="{5D6E6827-75AB-4EE0-AE12-02E4B8FD2D25}"/>
                  </a:ext>
                </a:extLst>
              </p:cNvPr>
              <p:cNvSpPr>
                <a:spLocks noChangeAspect="1"/>
              </p:cNvSpPr>
              <p:nvPr/>
            </p:nvSpPr>
            <p:spPr>
              <a:xfrm>
                <a:off x="3577811"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81" name="Group 280">
              <a:extLst>
                <a:ext uri="{FF2B5EF4-FFF2-40B4-BE49-F238E27FC236}">
                  <a16:creationId xmlns:a16="http://schemas.microsoft.com/office/drawing/2014/main" id="{24B97DB8-9247-4042-BF6E-25EA5134B922}"/>
                </a:ext>
              </a:extLst>
            </p:cNvPr>
            <p:cNvGrpSpPr/>
            <p:nvPr/>
          </p:nvGrpSpPr>
          <p:grpSpPr>
            <a:xfrm>
              <a:off x="9076131" y="4873311"/>
              <a:ext cx="196989" cy="72719"/>
              <a:chOff x="3452822" y="4359190"/>
              <a:chExt cx="196989" cy="72719"/>
            </a:xfrm>
          </p:grpSpPr>
          <p:sp>
            <p:nvSpPr>
              <p:cNvPr id="282" name="Rectangle 281">
                <a:extLst>
                  <a:ext uri="{FF2B5EF4-FFF2-40B4-BE49-F238E27FC236}">
                    <a16:creationId xmlns:a16="http://schemas.microsoft.com/office/drawing/2014/main" id="{7290973E-4954-4E61-BDE0-6C66F3172739}"/>
                  </a:ext>
                </a:extLst>
              </p:cNvPr>
              <p:cNvSpPr>
                <a:spLocks noChangeAspect="1"/>
              </p:cNvSpPr>
              <p:nvPr/>
            </p:nvSpPr>
            <p:spPr>
              <a:xfrm>
                <a:off x="351796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3" name="Rectangle 282">
                <a:extLst>
                  <a:ext uri="{FF2B5EF4-FFF2-40B4-BE49-F238E27FC236}">
                    <a16:creationId xmlns:a16="http://schemas.microsoft.com/office/drawing/2014/main" id="{2C138B26-1695-42FD-84DC-E520B46E9F6E}"/>
                  </a:ext>
                </a:extLst>
              </p:cNvPr>
              <p:cNvSpPr>
                <a:spLocks noChangeAspect="1"/>
              </p:cNvSpPr>
              <p:nvPr/>
            </p:nvSpPr>
            <p:spPr>
              <a:xfrm>
                <a:off x="354151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4" name="Rectangle 283">
                <a:extLst>
                  <a:ext uri="{FF2B5EF4-FFF2-40B4-BE49-F238E27FC236}">
                    <a16:creationId xmlns:a16="http://schemas.microsoft.com/office/drawing/2014/main" id="{BE9E0EA6-450D-459D-BD6F-8370A2123EE4}"/>
                  </a:ext>
                </a:extLst>
              </p:cNvPr>
              <p:cNvSpPr>
                <a:spLocks noChangeAspect="1"/>
              </p:cNvSpPr>
              <p:nvPr/>
            </p:nvSpPr>
            <p:spPr>
              <a:xfrm>
                <a:off x="345282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5" name="Rectangle 284">
                <a:extLst>
                  <a:ext uri="{FF2B5EF4-FFF2-40B4-BE49-F238E27FC236}">
                    <a16:creationId xmlns:a16="http://schemas.microsoft.com/office/drawing/2014/main" id="{95DB05A1-A3B3-458A-9225-89A4386A2850}"/>
                  </a:ext>
                </a:extLst>
              </p:cNvPr>
              <p:cNvSpPr>
                <a:spLocks noChangeAspect="1"/>
              </p:cNvSpPr>
              <p:nvPr/>
            </p:nvSpPr>
            <p:spPr>
              <a:xfrm>
                <a:off x="347637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6" name="Rectangle 285">
                <a:extLst>
                  <a:ext uri="{FF2B5EF4-FFF2-40B4-BE49-F238E27FC236}">
                    <a16:creationId xmlns:a16="http://schemas.microsoft.com/office/drawing/2014/main" id="{F0C67F96-5919-4FC2-8C2E-1E6E94DBB632}"/>
                  </a:ext>
                </a:extLst>
              </p:cNvPr>
              <p:cNvSpPr>
                <a:spLocks noChangeAspect="1"/>
              </p:cNvSpPr>
              <p:nvPr/>
            </p:nvSpPr>
            <p:spPr>
              <a:xfrm>
                <a:off x="3499918"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7" name="Rectangle 286">
                <a:extLst>
                  <a:ext uri="{FF2B5EF4-FFF2-40B4-BE49-F238E27FC236}">
                    <a16:creationId xmlns:a16="http://schemas.microsoft.com/office/drawing/2014/main" id="{9327FED2-E526-4347-BC49-0B1F85A94F45}"/>
                  </a:ext>
                </a:extLst>
              </p:cNvPr>
              <p:cNvSpPr>
                <a:spLocks noChangeAspect="1"/>
              </p:cNvSpPr>
              <p:nvPr/>
            </p:nvSpPr>
            <p:spPr>
              <a:xfrm>
                <a:off x="3554263"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8" name="Rectangle 287">
                <a:extLst>
                  <a:ext uri="{FF2B5EF4-FFF2-40B4-BE49-F238E27FC236}">
                    <a16:creationId xmlns:a16="http://schemas.microsoft.com/office/drawing/2014/main" id="{ACF0AF89-8D0C-4558-99A9-8B998F4E6AE9}"/>
                  </a:ext>
                </a:extLst>
              </p:cNvPr>
              <p:cNvSpPr>
                <a:spLocks noChangeAspect="1"/>
              </p:cNvSpPr>
              <p:nvPr/>
            </p:nvSpPr>
            <p:spPr>
              <a:xfrm>
                <a:off x="3577811"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89" name="Group 288">
              <a:extLst>
                <a:ext uri="{FF2B5EF4-FFF2-40B4-BE49-F238E27FC236}">
                  <a16:creationId xmlns:a16="http://schemas.microsoft.com/office/drawing/2014/main" id="{B867F270-CD75-4815-ADAF-789D2AA307AC}"/>
                </a:ext>
              </a:extLst>
            </p:cNvPr>
            <p:cNvGrpSpPr/>
            <p:nvPr/>
          </p:nvGrpSpPr>
          <p:grpSpPr>
            <a:xfrm>
              <a:off x="9193254" y="4873311"/>
              <a:ext cx="196989" cy="72719"/>
              <a:chOff x="3452822" y="4359190"/>
              <a:chExt cx="196989" cy="72719"/>
            </a:xfrm>
          </p:grpSpPr>
          <p:sp>
            <p:nvSpPr>
              <p:cNvPr id="290" name="Rectangle 289">
                <a:extLst>
                  <a:ext uri="{FF2B5EF4-FFF2-40B4-BE49-F238E27FC236}">
                    <a16:creationId xmlns:a16="http://schemas.microsoft.com/office/drawing/2014/main" id="{FDA5C26C-6974-44E0-BF24-3EA756440F58}"/>
                  </a:ext>
                </a:extLst>
              </p:cNvPr>
              <p:cNvSpPr>
                <a:spLocks noChangeAspect="1"/>
              </p:cNvSpPr>
              <p:nvPr/>
            </p:nvSpPr>
            <p:spPr>
              <a:xfrm>
                <a:off x="351796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1" name="Rectangle 290">
                <a:extLst>
                  <a:ext uri="{FF2B5EF4-FFF2-40B4-BE49-F238E27FC236}">
                    <a16:creationId xmlns:a16="http://schemas.microsoft.com/office/drawing/2014/main" id="{964F3C6B-B132-4D73-8DEA-E75CB72FBE11}"/>
                  </a:ext>
                </a:extLst>
              </p:cNvPr>
              <p:cNvSpPr>
                <a:spLocks noChangeAspect="1"/>
              </p:cNvSpPr>
              <p:nvPr/>
            </p:nvSpPr>
            <p:spPr>
              <a:xfrm>
                <a:off x="354151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2" name="Rectangle 291">
                <a:extLst>
                  <a:ext uri="{FF2B5EF4-FFF2-40B4-BE49-F238E27FC236}">
                    <a16:creationId xmlns:a16="http://schemas.microsoft.com/office/drawing/2014/main" id="{54C31830-54F8-46E4-9406-D9E7DEF8A92E}"/>
                  </a:ext>
                </a:extLst>
              </p:cNvPr>
              <p:cNvSpPr>
                <a:spLocks noChangeAspect="1"/>
              </p:cNvSpPr>
              <p:nvPr/>
            </p:nvSpPr>
            <p:spPr>
              <a:xfrm>
                <a:off x="3452822"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3" name="Rectangle 292">
                <a:extLst>
                  <a:ext uri="{FF2B5EF4-FFF2-40B4-BE49-F238E27FC236}">
                    <a16:creationId xmlns:a16="http://schemas.microsoft.com/office/drawing/2014/main" id="{C14D212F-A556-43B7-BBD5-1E9D067AACC9}"/>
                  </a:ext>
                </a:extLst>
              </p:cNvPr>
              <p:cNvSpPr>
                <a:spLocks noChangeAspect="1"/>
              </p:cNvSpPr>
              <p:nvPr/>
            </p:nvSpPr>
            <p:spPr>
              <a:xfrm>
                <a:off x="3476370"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4" name="Rectangle 293">
                <a:extLst>
                  <a:ext uri="{FF2B5EF4-FFF2-40B4-BE49-F238E27FC236}">
                    <a16:creationId xmlns:a16="http://schemas.microsoft.com/office/drawing/2014/main" id="{4B243E00-4729-49F4-8BC3-D0CDA91FFC53}"/>
                  </a:ext>
                </a:extLst>
              </p:cNvPr>
              <p:cNvSpPr>
                <a:spLocks noChangeAspect="1"/>
              </p:cNvSpPr>
              <p:nvPr/>
            </p:nvSpPr>
            <p:spPr>
              <a:xfrm>
                <a:off x="3499918" y="43599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5" name="Rectangle 294">
                <a:extLst>
                  <a:ext uri="{FF2B5EF4-FFF2-40B4-BE49-F238E27FC236}">
                    <a16:creationId xmlns:a16="http://schemas.microsoft.com/office/drawing/2014/main" id="{0AD3AB95-79F9-41BF-913E-AF3DD85D2538}"/>
                  </a:ext>
                </a:extLst>
              </p:cNvPr>
              <p:cNvSpPr>
                <a:spLocks noChangeAspect="1"/>
              </p:cNvSpPr>
              <p:nvPr/>
            </p:nvSpPr>
            <p:spPr>
              <a:xfrm>
                <a:off x="3554263"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6" name="Rectangle 295">
                <a:extLst>
                  <a:ext uri="{FF2B5EF4-FFF2-40B4-BE49-F238E27FC236}">
                    <a16:creationId xmlns:a16="http://schemas.microsoft.com/office/drawing/2014/main" id="{3B70B5AF-EB00-47F3-8C16-3DA9C54F39E6}"/>
                  </a:ext>
                </a:extLst>
              </p:cNvPr>
              <p:cNvSpPr>
                <a:spLocks noChangeAspect="1"/>
              </p:cNvSpPr>
              <p:nvPr/>
            </p:nvSpPr>
            <p:spPr>
              <a:xfrm>
                <a:off x="3577811" y="435919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cxnSp>
        <p:nvCxnSpPr>
          <p:cNvPr id="1046" name="Straight Connector 1045">
            <a:extLst>
              <a:ext uri="{FF2B5EF4-FFF2-40B4-BE49-F238E27FC236}">
                <a16:creationId xmlns:a16="http://schemas.microsoft.com/office/drawing/2014/main" id="{0A143215-A903-4D06-B2F4-5A789EE94A6A}"/>
              </a:ext>
            </a:extLst>
          </p:cNvPr>
          <p:cNvCxnSpPr/>
          <p:nvPr/>
        </p:nvCxnSpPr>
        <p:spPr>
          <a:xfrm flipH="1">
            <a:off x="1800402" y="3488127"/>
            <a:ext cx="0" cy="1152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B389311C-500E-4FA7-B299-143D6DB89ED0}"/>
              </a:ext>
            </a:extLst>
          </p:cNvPr>
          <p:cNvCxnSpPr/>
          <p:nvPr/>
        </p:nvCxnSpPr>
        <p:spPr>
          <a:xfrm flipH="1">
            <a:off x="2788997" y="3911926"/>
            <a:ext cx="0" cy="720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047" name="TextBox 1046">
            <a:extLst>
              <a:ext uri="{FF2B5EF4-FFF2-40B4-BE49-F238E27FC236}">
                <a16:creationId xmlns:a16="http://schemas.microsoft.com/office/drawing/2014/main" id="{F77A257E-160D-4C37-A1CB-36BCF4455CB3}"/>
              </a:ext>
            </a:extLst>
          </p:cNvPr>
          <p:cNvSpPr txBox="1"/>
          <p:nvPr/>
        </p:nvSpPr>
        <p:spPr>
          <a:xfrm>
            <a:off x="1388614" y="3560632"/>
            <a:ext cx="415498" cy="507831"/>
          </a:xfrm>
          <a:prstGeom prst="rect">
            <a:avLst/>
          </a:prstGeom>
          <a:noFill/>
        </p:spPr>
        <p:txBody>
          <a:bodyPr wrap="none" rtlCol="0">
            <a:spAutoFit/>
          </a:bodyPr>
          <a:lstStyle/>
          <a:p>
            <a:r>
              <a:rPr lang="zh-CN" sz="9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63%</a:t>
            </a:r>
          </a:p>
          <a:p>
            <a:r>
              <a:rPr lang="zh-CN" sz="9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57%</a:t>
            </a:r>
          </a:p>
          <a:p>
            <a:r>
              <a:rPr lang="zh-CN" sz="9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56%</a:t>
            </a:r>
          </a:p>
        </p:txBody>
      </p:sp>
      <p:sp>
        <p:nvSpPr>
          <p:cNvPr id="303" name="TextBox 302">
            <a:extLst>
              <a:ext uri="{FF2B5EF4-FFF2-40B4-BE49-F238E27FC236}">
                <a16:creationId xmlns:a16="http://schemas.microsoft.com/office/drawing/2014/main" id="{32523BD1-E69A-4AE0-9EB8-7D39ADD6984A}"/>
              </a:ext>
            </a:extLst>
          </p:cNvPr>
          <p:cNvSpPr txBox="1"/>
          <p:nvPr/>
        </p:nvSpPr>
        <p:spPr>
          <a:xfrm>
            <a:off x="2822112" y="3395628"/>
            <a:ext cx="415498" cy="507831"/>
          </a:xfrm>
          <a:prstGeom prst="rect">
            <a:avLst/>
          </a:prstGeom>
          <a:noFill/>
        </p:spPr>
        <p:txBody>
          <a:bodyPr wrap="none" rtlCol="0">
            <a:spAutoFit/>
          </a:bodyPr>
          <a:lstStyle/>
          <a:p>
            <a:r>
              <a:rPr lang="zh-CN" sz="9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40%</a:t>
            </a:r>
          </a:p>
          <a:p>
            <a:r>
              <a:rPr lang="zh-CN" sz="9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36%</a:t>
            </a:r>
          </a:p>
          <a:p>
            <a:r>
              <a:rPr lang="zh-CN" sz="9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33%</a:t>
            </a:r>
          </a:p>
        </p:txBody>
      </p:sp>
      <p:cxnSp>
        <p:nvCxnSpPr>
          <p:cNvPr id="1049" name="Straight Connector 1048">
            <a:extLst>
              <a:ext uri="{FF2B5EF4-FFF2-40B4-BE49-F238E27FC236}">
                <a16:creationId xmlns:a16="http://schemas.microsoft.com/office/drawing/2014/main" id="{CDA3B6F9-DB2B-41F9-A9F8-0EF4241FA6D3}"/>
              </a:ext>
            </a:extLst>
          </p:cNvPr>
          <p:cNvCxnSpPr/>
          <p:nvPr/>
        </p:nvCxnSpPr>
        <p:spPr>
          <a:xfrm>
            <a:off x="873969" y="4225490"/>
            <a:ext cx="224593" cy="0"/>
          </a:xfrm>
          <a:prstGeom prst="line">
            <a:avLst/>
          </a:prstGeom>
          <a:noFill/>
          <a:ln w="19050" cap="flat">
            <a:solidFill>
              <a:srgbClr val="E75C00"/>
            </a:solidFill>
            <a:prstDash val="solid"/>
            <a:miter/>
          </a:ln>
        </p:spPr>
      </p:cxnSp>
      <p:cxnSp>
        <p:nvCxnSpPr>
          <p:cNvPr id="306" name="Straight Connector 305">
            <a:extLst>
              <a:ext uri="{FF2B5EF4-FFF2-40B4-BE49-F238E27FC236}">
                <a16:creationId xmlns:a16="http://schemas.microsoft.com/office/drawing/2014/main" id="{2A67C596-69C9-4BAF-BE2E-B77D6D3E05CC}"/>
              </a:ext>
            </a:extLst>
          </p:cNvPr>
          <p:cNvCxnSpPr/>
          <p:nvPr/>
        </p:nvCxnSpPr>
        <p:spPr>
          <a:xfrm>
            <a:off x="873969" y="4372231"/>
            <a:ext cx="224593" cy="0"/>
          </a:xfrm>
          <a:prstGeom prst="line">
            <a:avLst/>
          </a:prstGeom>
          <a:noFill/>
          <a:ln w="19050" cap="flat">
            <a:solidFill>
              <a:schemeClr val="accent1"/>
            </a:solidFill>
            <a:prstDash val="solid"/>
            <a:miter/>
          </a:ln>
        </p:spPr>
      </p:cxnSp>
      <p:cxnSp>
        <p:nvCxnSpPr>
          <p:cNvPr id="307" name="Straight Connector 306">
            <a:extLst>
              <a:ext uri="{FF2B5EF4-FFF2-40B4-BE49-F238E27FC236}">
                <a16:creationId xmlns:a16="http://schemas.microsoft.com/office/drawing/2014/main" id="{3B28C54A-9487-48A0-B392-FC532B1A9927}"/>
              </a:ext>
            </a:extLst>
          </p:cNvPr>
          <p:cNvCxnSpPr/>
          <p:nvPr/>
        </p:nvCxnSpPr>
        <p:spPr>
          <a:xfrm>
            <a:off x="873969" y="4521794"/>
            <a:ext cx="224593" cy="0"/>
          </a:xfrm>
          <a:prstGeom prst="line">
            <a:avLst/>
          </a:prstGeom>
          <a:noFill/>
          <a:ln w="19050" cap="flat">
            <a:solidFill>
              <a:srgbClr val="FFC000"/>
            </a:solidFill>
            <a:prstDash val="solid"/>
            <a:miter/>
          </a:ln>
        </p:spPr>
      </p:cxnSp>
      <p:sp>
        <p:nvSpPr>
          <p:cNvPr id="308" name="TextBox 307">
            <a:extLst>
              <a:ext uri="{FF2B5EF4-FFF2-40B4-BE49-F238E27FC236}">
                <a16:creationId xmlns:a16="http://schemas.microsoft.com/office/drawing/2014/main" id="{C69C8F07-9883-4613-A907-2C2D5DE69EAA}"/>
              </a:ext>
            </a:extLst>
          </p:cNvPr>
          <p:cNvSpPr txBox="1"/>
          <p:nvPr/>
        </p:nvSpPr>
        <p:spPr>
          <a:xfrm>
            <a:off x="1035660" y="4113314"/>
            <a:ext cx="1384413" cy="503423"/>
          </a:xfrm>
          <a:prstGeom prst="rect">
            <a:avLst/>
          </a:prstGeom>
          <a:noFill/>
        </p:spPr>
        <p:txBody>
          <a:bodyPr wrap="none" rtlCol="0">
            <a:spAutoFit/>
          </a:bodyPr>
          <a:lstStyle/>
          <a:p>
            <a:r>
              <a:rPr lang="zh-CN" sz="9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纳武单抗 + 伊匹木单抗</a:t>
            </a:r>
          </a:p>
          <a:p>
            <a:r>
              <a:rPr lang="zh-CN" sz="9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纳武单抗</a:t>
            </a:r>
          </a:p>
          <a:p>
            <a:r>
              <a:rPr lang="zh-CN" sz="9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CT</a:t>
            </a:r>
          </a:p>
        </p:txBody>
      </p:sp>
      <p:grpSp>
        <p:nvGrpSpPr>
          <p:cNvPr id="316" name="Group 315">
            <a:extLst>
              <a:ext uri="{FF2B5EF4-FFF2-40B4-BE49-F238E27FC236}">
                <a16:creationId xmlns:a16="http://schemas.microsoft.com/office/drawing/2014/main" id="{C9FBD24F-D98F-4F33-9941-F11B8C3DCF80}"/>
              </a:ext>
            </a:extLst>
          </p:cNvPr>
          <p:cNvGrpSpPr/>
          <p:nvPr/>
        </p:nvGrpSpPr>
        <p:grpSpPr>
          <a:xfrm>
            <a:off x="4484097" y="4854278"/>
            <a:ext cx="4605478" cy="525843"/>
            <a:chOff x="1207" y="4977121"/>
            <a:chExt cx="4605478" cy="525843"/>
          </a:xfrm>
        </p:grpSpPr>
        <p:sp>
          <p:nvSpPr>
            <p:cNvPr id="532" name="TextBox 531">
              <a:extLst>
                <a:ext uri="{FF2B5EF4-FFF2-40B4-BE49-F238E27FC236}">
                  <a16:creationId xmlns:a16="http://schemas.microsoft.com/office/drawing/2014/main" id="{575249DA-39B9-4209-A2F6-D614B11C6493}"/>
                </a:ext>
              </a:extLst>
            </p:cNvPr>
            <p:cNvSpPr txBox="1"/>
            <p:nvPr/>
          </p:nvSpPr>
          <p:spPr>
            <a:xfrm>
              <a:off x="1207" y="4977121"/>
              <a:ext cx="861353" cy="400110"/>
            </a:xfrm>
            <a:prstGeom prst="rect">
              <a:avLst/>
            </a:prstGeom>
            <a:noFill/>
          </p:spPr>
          <p:txBody>
            <a:bodyPr wrap="square" rtlCol="0">
              <a:spAutoFit/>
            </a:bodyPr>
            <a:lstStyle/>
            <a:p>
              <a:pPr algn="r"/>
              <a:r>
                <a:rPr lang="zh-CN" sz="100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纳武单抗</a:t>
              </a:r>
              <a:r>
                <a:rPr lang="en-US" altLang="zh-CN" sz="1000" dirty="0">
                  <a:solidFill>
                    <a:srgbClr val="E75C00"/>
                  </a:solidFill>
                  <a:latin typeface="Arial" panose="020B0604020202020204" pitchFamily="34" charset="0"/>
                  <a:ea typeface="宋体" panose="02010600030101010101" pitchFamily="2" charset="-122"/>
                  <a:cs typeface="Arial" panose="020B0604020202020204" pitchFamily="34" charset="0"/>
                </a:rPr>
                <a:t> </a:t>
              </a:r>
              <a:r>
                <a:rPr lang="zh-CN" sz="100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 伊匹木单抗</a:t>
              </a:r>
            </a:p>
          </p:txBody>
        </p:sp>
        <p:sp>
          <p:nvSpPr>
            <p:cNvPr id="533" name="TextBox 532">
              <a:extLst>
                <a:ext uri="{FF2B5EF4-FFF2-40B4-BE49-F238E27FC236}">
                  <a16:creationId xmlns:a16="http://schemas.microsoft.com/office/drawing/2014/main" id="{D42DAD4F-8DC0-4E3E-903A-8F4705856596}"/>
                </a:ext>
              </a:extLst>
            </p:cNvPr>
            <p:cNvSpPr txBox="1"/>
            <p:nvPr/>
          </p:nvSpPr>
          <p:spPr>
            <a:xfrm>
              <a:off x="636635" y="526867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187</a:t>
              </a:r>
            </a:p>
          </p:txBody>
        </p:sp>
        <p:sp>
          <p:nvSpPr>
            <p:cNvPr id="534" name="TextBox 533">
              <a:extLst>
                <a:ext uri="{FF2B5EF4-FFF2-40B4-BE49-F238E27FC236}">
                  <a16:creationId xmlns:a16="http://schemas.microsoft.com/office/drawing/2014/main" id="{4B778BEA-DF8C-42D9-9E0D-0AC6F1BF5245}"/>
                </a:ext>
              </a:extLst>
            </p:cNvPr>
            <p:cNvSpPr txBox="1"/>
            <p:nvPr/>
          </p:nvSpPr>
          <p:spPr>
            <a:xfrm>
              <a:off x="879038" y="526867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165</a:t>
              </a:r>
            </a:p>
          </p:txBody>
        </p:sp>
        <p:sp>
          <p:nvSpPr>
            <p:cNvPr id="535" name="TextBox 534">
              <a:extLst>
                <a:ext uri="{FF2B5EF4-FFF2-40B4-BE49-F238E27FC236}">
                  <a16:creationId xmlns:a16="http://schemas.microsoft.com/office/drawing/2014/main" id="{E55F8D1F-265B-4209-9FAA-8A98225A979A}"/>
                </a:ext>
              </a:extLst>
            </p:cNvPr>
            <p:cNvSpPr txBox="1"/>
            <p:nvPr/>
          </p:nvSpPr>
          <p:spPr>
            <a:xfrm>
              <a:off x="1139707" y="526867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142</a:t>
              </a:r>
            </a:p>
          </p:txBody>
        </p:sp>
        <p:sp>
          <p:nvSpPr>
            <p:cNvPr id="536" name="TextBox 535">
              <a:extLst>
                <a:ext uri="{FF2B5EF4-FFF2-40B4-BE49-F238E27FC236}">
                  <a16:creationId xmlns:a16="http://schemas.microsoft.com/office/drawing/2014/main" id="{D8455A5A-0409-4221-BECC-2E6DE72233E6}"/>
                </a:ext>
              </a:extLst>
            </p:cNvPr>
            <p:cNvSpPr txBox="1"/>
            <p:nvPr/>
          </p:nvSpPr>
          <p:spPr>
            <a:xfrm>
              <a:off x="1385232" y="526867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120</a:t>
              </a:r>
            </a:p>
          </p:txBody>
        </p:sp>
        <p:sp>
          <p:nvSpPr>
            <p:cNvPr id="537" name="TextBox 536">
              <a:extLst>
                <a:ext uri="{FF2B5EF4-FFF2-40B4-BE49-F238E27FC236}">
                  <a16:creationId xmlns:a16="http://schemas.microsoft.com/office/drawing/2014/main" id="{80246662-8108-4A07-9550-CFAFEAA4AD2A}"/>
                </a:ext>
              </a:extLst>
            </p:cNvPr>
            <p:cNvSpPr txBox="1"/>
            <p:nvPr/>
          </p:nvSpPr>
          <p:spPr>
            <a:xfrm>
              <a:off x="1645182" y="526867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110</a:t>
              </a:r>
            </a:p>
          </p:txBody>
        </p:sp>
        <p:sp>
          <p:nvSpPr>
            <p:cNvPr id="538" name="TextBox 537">
              <a:extLst>
                <a:ext uri="{FF2B5EF4-FFF2-40B4-BE49-F238E27FC236}">
                  <a16:creationId xmlns:a16="http://schemas.microsoft.com/office/drawing/2014/main" id="{26CD21AB-10B4-451C-BDB0-56132293A9F7}"/>
                </a:ext>
              </a:extLst>
            </p:cNvPr>
            <p:cNvSpPr txBox="1"/>
            <p:nvPr/>
          </p:nvSpPr>
          <p:spPr>
            <a:xfrm>
              <a:off x="1892036" y="5268678"/>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539" name="TextBox 538">
              <a:extLst>
                <a:ext uri="{FF2B5EF4-FFF2-40B4-BE49-F238E27FC236}">
                  <a16:creationId xmlns:a16="http://schemas.microsoft.com/office/drawing/2014/main" id="{506FE1FC-532E-4975-9296-E8DE2FDAD871}"/>
                </a:ext>
              </a:extLst>
            </p:cNvPr>
            <p:cNvSpPr txBox="1"/>
            <p:nvPr/>
          </p:nvSpPr>
          <p:spPr>
            <a:xfrm>
              <a:off x="3942113" y="5268678"/>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540" name="TextBox 539">
              <a:extLst>
                <a:ext uri="{FF2B5EF4-FFF2-40B4-BE49-F238E27FC236}">
                  <a16:creationId xmlns:a16="http://schemas.microsoft.com/office/drawing/2014/main" id="{1DC0698F-4FB0-48D3-BC3A-5E3526AEB523}"/>
                </a:ext>
              </a:extLst>
            </p:cNvPr>
            <p:cNvSpPr txBox="1"/>
            <p:nvPr/>
          </p:nvSpPr>
          <p:spPr>
            <a:xfrm>
              <a:off x="4216524" y="5268678"/>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541" name="TextBox 540">
              <a:extLst>
                <a:ext uri="{FF2B5EF4-FFF2-40B4-BE49-F238E27FC236}">
                  <a16:creationId xmlns:a16="http://schemas.microsoft.com/office/drawing/2014/main" id="{A06923E0-EED7-4DD8-91E4-D157A787F418}"/>
                </a:ext>
              </a:extLst>
            </p:cNvPr>
            <p:cNvSpPr txBox="1"/>
            <p:nvPr/>
          </p:nvSpPr>
          <p:spPr>
            <a:xfrm>
              <a:off x="4458640" y="5268678"/>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42" name="TextBox 541">
              <a:extLst>
                <a:ext uri="{FF2B5EF4-FFF2-40B4-BE49-F238E27FC236}">
                  <a16:creationId xmlns:a16="http://schemas.microsoft.com/office/drawing/2014/main" id="{44AA7039-BB2D-4D0B-826A-77156195FF38}"/>
                </a:ext>
              </a:extLst>
            </p:cNvPr>
            <p:cNvSpPr txBox="1"/>
            <p:nvPr/>
          </p:nvSpPr>
          <p:spPr>
            <a:xfrm>
              <a:off x="2180104" y="5268678"/>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87</a:t>
              </a:r>
            </a:p>
          </p:txBody>
        </p:sp>
        <p:sp>
          <p:nvSpPr>
            <p:cNvPr id="543" name="TextBox 542">
              <a:extLst>
                <a:ext uri="{FF2B5EF4-FFF2-40B4-BE49-F238E27FC236}">
                  <a16:creationId xmlns:a16="http://schemas.microsoft.com/office/drawing/2014/main" id="{AD5F4D28-8039-43CA-B898-F15F3310C7F5}"/>
                </a:ext>
              </a:extLst>
            </p:cNvPr>
            <p:cNvSpPr txBox="1"/>
            <p:nvPr/>
          </p:nvSpPr>
          <p:spPr>
            <a:xfrm>
              <a:off x="2686620" y="5268678"/>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73</a:t>
              </a:r>
            </a:p>
          </p:txBody>
        </p:sp>
        <p:sp>
          <p:nvSpPr>
            <p:cNvPr id="544" name="TextBox 543">
              <a:extLst>
                <a:ext uri="{FF2B5EF4-FFF2-40B4-BE49-F238E27FC236}">
                  <a16:creationId xmlns:a16="http://schemas.microsoft.com/office/drawing/2014/main" id="{258E0DB8-080E-4537-BECE-B671F3C16827}"/>
                </a:ext>
              </a:extLst>
            </p:cNvPr>
            <p:cNvSpPr txBox="1"/>
            <p:nvPr/>
          </p:nvSpPr>
          <p:spPr>
            <a:xfrm>
              <a:off x="2931465" y="5268678"/>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69</a:t>
              </a:r>
            </a:p>
          </p:txBody>
        </p:sp>
        <p:sp>
          <p:nvSpPr>
            <p:cNvPr id="545" name="TextBox 544">
              <a:extLst>
                <a:ext uri="{FF2B5EF4-FFF2-40B4-BE49-F238E27FC236}">
                  <a16:creationId xmlns:a16="http://schemas.microsoft.com/office/drawing/2014/main" id="{4C2989BB-3461-4F85-8078-E5EFF028BBB7}"/>
                </a:ext>
              </a:extLst>
            </p:cNvPr>
            <p:cNvSpPr txBox="1"/>
            <p:nvPr/>
          </p:nvSpPr>
          <p:spPr>
            <a:xfrm>
              <a:off x="3433435" y="5268678"/>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34</a:t>
              </a:r>
            </a:p>
          </p:txBody>
        </p:sp>
        <p:sp>
          <p:nvSpPr>
            <p:cNvPr id="546" name="TextBox 545">
              <a:extLst>
                <a:ext uri="{FF2B5EF4-FFF2-40B4-BE49-F238E27FC236}">
                  <a16:creationId xmlns:a16="http://schemas.microsoft.com/office/drawing/2014/main" id="{5E1A1B9B-99F8-4D12-9F33-C504BDD63304}"/>
                </a:ext>
              </a:extLst>
            </p:cNvPr>
            <p:cNvSpPr txBox="1"/>
            <p:nvPr/>
          </p:nvSpPr>
          <p:spPr>
            <a:xfrm>
              <a:off x="3682195" y="5268678"/>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547" name="TextBox 546">
              <a:extLst>
                <a:ext uri="{FF2B5EF4-FFF2-40B4-BE49-F238E27FC236}">
                  <a16:creationId xmlns:a16="http://schemas.microsoft.com/office/drawing/2014/main" id="{6AFD0CD3-2290-475E-8192-9B815A053474}"/>
                </a:ext>
              </a:extLst>
            </p:cNvPr>
            <p:cNvSpPr txBox="1"/>
            <p:nvPr/>
          </p:nvSpPr>
          <p:spPr>
            <a:xfrm>
              <a:off x="3172184" y="5268678"/>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59</a:t>
              </a:r>
            </a:p>
          </p:txBody>
        </p:sp>
        <p:sp>
          <p:nvSpPr>
            <p:cNvPr id="548" name="TextBox 547">
              <a:extLst>
                <a:ext uri="{FF2B5EF4-FFF2-40B4-BE49-F238E27FC236}">
                  <a16:creationId xmlns:a16="http://schemas.microsoft.com/office/drawing/2014/main" id="{909EDFE2-4318-49FF-8BD8-ABCDCEC846D0}"/>
                </a:ext>
              </a:extLst>
            </p:cNvPr>
            <p:cNvSpPr txBox="1"/>
            <p:nvPr/>
          </p:nvSpPr>
          <p:spPr>
            <a:xfrm>
              <a:off x="2433445" y="5268678"/>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80</a:t>
              </a:r>
            </a:p>
          </p:txBody>
        </p:sp>
      </p:grpSp>
      <p:graphicFrame>
        <p:nvGraphicFramePr>
          <p:cNvPr id="595" name="Table 594">
            <a:extLst>
              <a:ext uri="{FF2B5EF4-FFF2-40B4-BE49-F238E27FC236}">
                <a16:creationId xmlns:a16="http://schemas.microsoft.com/office/drawing/2014/main" id="{D8A5C3F4-41EB-4B29-A8EB-D7A03C84627A}"/>
              </a:ext>
            </a:extLst>
          </p:cNvPr>
          <p:cNvGraphicFramePr>
            <a:graphicFrameLocks noGrp="1"/>
          </p:cNvGraphicFramePr>
          <p:nvPr>
            <p:extLst>
              <p:ext uri="{D42A27DB-BD31-4B8C-83A1-F6EECF244321}">
                <p14:modId xmlns:p14="http://schemas.microsoft.com/office/powerpoint/2010/main" val="970589646"/>
              </p:ext>
            </p:extLst>
          </p:nvPr>
        </p:nvGraphicFramePr>
        <p:xfrm>
          <a:off x="5793515" y="2035178"/>
          <a:ext cx="3047318" cy="1005840"/>
        </p:xfrm>
        <a:graphic>
          <a:graphicData uri="http://schemas.openxmlformats.org/drawingml/2006/table">
            <a:tbl>
              <a:tblPr firstRow="1" bandRow="1">
                <a:tableStyleId>{69012ECD-51FC-41F1-AA8D-1B2483CD663E}</a:tableStyleId>
              </a:tblPr>
              <a:tblGrid>
                <a:gridCol w="835923">
                  <a:extLst>
                    <a:ext uri="{9D8B030D-6E8A-4147-A177-3AD203B41FA5}">
                      <a16:colId xmlns:a16="http://schemas.microsoft.com/office/drawing/2014/main" val="11624778"/>
                    </a:ext>
                  </a:extLst>
                </a:gridCol>
                <a:gridCol w="775702">
                  <a:extLst>
                    <a:ext uri="{9D8B030D-6E8A-4147-A177-3AD203B41FA5}">
                      <a16:colId xmlns:a16="http://schemas.microsoft.com/office/drawing/2014/main" val="1358239043"/>
                    </a:ext>
                  </a:extLst>
                </a:gridCol>
                <a:gridCol w="871671">
                  <a:extLst>
                    <a:ext uri="{9D8B030D-6E8A-4147-A177-3AD203B41FA5}">
                      <a16:colId xmlns:a16="http://schemas.microsoft.com/office/drawing/2014/main" val="836628827"/>
                    </a:ext>
                  </a:extLst>
                </a:gridCol>
                <a:gridCol w="564022">
                  <a:extLst>
                    <a:ext uri="{9D8B030D-6E8A-4147-A177-3AD203B41FA5}">
                      <a16:colId xmlns:a16="http://schemas.microsoft.com/office/drawing/2014/main" val="4148120918"/>
                    </a:ext>
                  </a:extLst>
                </a:gridCol>
              </a:tblGrid>
              <a:tr h="320486">
                <a:tc>
                  <a:txBody>
                    <a:bodyPr/>
                    <a:lstStyle/>
                    <a:p>
                      <a:pPr algn="l"/>
                      <a:endParaRPr lang="en-GB" sz="800" dirty="0">
                        <a:latin typeface="Arial" panose="020B0604020202020204" pitchFamily="34" charset="0"/>
                        <a:ea typeface="宋体" panose="02010600030101010101" pitchFamily="2" charset="-122"/>
                        <a:cs typeface="Arial" panose="020B0604020202020204" pitchFamily="34" charset="0"/>
                      </a:endParaRPr>
                    </a:p>
                  </a:txBody>
                  <a:tcPr/>
                </a:tc>
                <a:tc>
                  <a:txBody>
                    <a:bodyPr/>
                    <a:lstStyle/>
                    <a:p>
                      <a:pPr algn="ctr"/>
                      <a:r>
                        <a:rPr lang="zh-CN" sz="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 伊匹木单抗</a:t>
                      </a:r>
                      <a:br>
                        <a:rPr sz="800" dirty="0">
                          <a:latin typeface="Arial" panose="020B0604020202020204" pitchFamily="34" charset="0"/>
                          <a:ea typeface="宋体" panose="02010600030101010101" pitchFamily="2" charset="-122"/>
                          <a:cs typeface="Arial" panose="020B0604020202020204" pitchFamily="34" charset="0"/>
                        </a:rPr>
                      </a:br>
                      <a:r>
                        <a:rPr lang="zh-CN" sz="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(n=187)</a:t>
                      </a:r>
                    </a:p>
                  </a:txBody>
                  <a:tcPr anchor="b"/>
                </a:tc>
                <a:tc>
                  <a:txBody>
                    <a:bodyPr/>
                    <a:lstStyle/>
                    <a:p>
                      <a:pPr algn="ctr"/>
                      <a:r>
                        <a:rPr lang="zh-CN" sz="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 CT</a:t>
                      </a:r>
                      <a:br>
                        <a:rPr sz="800" dirty="0">
                          <a:latin typeface="Arial" panose="020B0604020202020204" pitchFamily="34" charset="0"/>
                          <a:ea typeface="宋体" panose="02010600030101010101" pitchFamily="2" charset="-122"/>
                          <a:cs typeface="Arial" panose="020B0604020202020204" pitchFamily="34" charset="0"/>
                        </a:rPr>
                      </a:br>
                      <a:r>
                        <a:rPr lang="zh-CN" sz="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(n=177)</a:t>
                      </a:r>
                    </a:p>
                  </a:txBody>
                  <a:tcPr anchor="b"/>
                </a:tc>
                <a:tc>
                  <a:txBody>
                    <a:bodyPr/>
                    <a:lstStyle/>
                    <a:p>
                      <a:pPr algn="ctr"/>
                      <a:r>
                        <a:rPr lang="zh-CN" sz="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CT</a:t>
                      </a:r>
                      <a:br>
                        <a:rPr sz="800" dirty="0">
                          <a:latin typeface="Arial" panose="020B0604020202020204" pitchFamily="34" charset="0"/>
                          <a:ea typeface="宋体" panose="02010600030101010101" pitchFamily="2" charset="-122"/>
                          <a:cs typeface="Arial" panose="020B0604020202020204" pitchFamily="34" charset="0"/>
                        </a:rPr>
                      </a:br>
                      <a:r>
                        <a:rPr lang="zh-CN" sz="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(n=186)</a:t>
                      </a:r>
                    </a:p>
                  </a:txBody>
                  <a:tcPr anchor="b"/>
                </a:tc>
                <a:extLst>
                  <a:ext uri="{0D108BD9-81ED-4DB2-BD59-A6C34878D82A}">
                    <a16:rowId xmlns:a16="http://schemas.microsoft.com/office/drawing/2014/main" val="4143184248"/>
                  </a:ext>
                </a:extLst>
              </a:tr>
              <a:tr h="0">
                <a:tc>
                  <a:txBody>
                    <a:bodyPr/>
                    <a:lstStyle/>
                    <a:p>
                      <a:pPr algn="l"/>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mOS，月</a:t>
                      </a:r>
                    </a:p>
                  </a:txBody>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17.2</a:t>
                      </a:r>
                    </a:p>
                  </a:txBody>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15.2</a:t>
                      </a:r>
                    </a:p>
                  </a:txBody>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12.2</a:t>
                      </a:r>
                    </a:p>
                  </a:txBody>
                  <a:tcPr/>
                </a:tc>
                <a:extLst>
                  <a:ext uri="{0D108BD9-81ED-4DB2-BD59-A6C34878D82A}">
                    <a16:rowId xmlns:a16="http://schemas.microsoft.com/office/drawing/2014/main" val="4243178559"/>
                  </a:ext>
                </a:extLst>
              </a:tr>
              <a:tr h="0">
                <a:tc>
                  <a:txBody>
                    <a:bodyPr/>
                    <a:lstStyle/>
                    <a:p>
                      <a:pPr algn="l"/>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HR（对比 CT）</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CI</a:t>
                      </a:r>
                    </a:p>
                  </a:txBody>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0.62</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0.48, 0.78</a:t>
                      </a:r>
                      <a:r>
                        <a:rPr lang="zh-CN" sz="8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c</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0.78</a:t>
                      </a:r>
                      <a:br>
                        <a:rPr sz="800" dirty="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0.60, 1.02</a:t>
                      </a:r>
                      <a:r>
                        <a:rPr lang="zh-CN" sz="8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b</a:t>
                      </a:r>
                    </a:p>
                  </a:txBody>
                  <a:tcPr/>
                </a:tc>
                <a:tc>
                  <a:txBody>
                    <a:bodyPr/>
                    <a:lstStyle/>
                    <a:p>
                      <a:pPr algn="ctr"/>
                      <a:endParaRPr lang="en-GB" sz="800" dirty="0">
                        <a:latin typeface="Arial" panose="020B0604020202020204" pitchFamily="34" charset="0"/>
                        <a:ea typeface="宋体" panose="02010600030101010101" pitchFamily="2" charset="-122"/>
                        <a:cs typeface="Arial" panose="020B0604020202020204" pitchFamily="34" charset="0"/>
                      </a:endParaRPr>
                    </a:p>
                  </a:txBody>
                  <a:tcPr/>
                </a:tc>
                <a:extLst>
                  <a:ext uri="{0D108BD9-81ED-4DB2-BD59-A6C34878D82A}">
                    <a16:rowId xmlns:a16="http://schemas.microsoft.com/office/drawing/2014/main" val="29498873"/>
                  </a:ext>
                </a:extLst>
              </a:tr>
            </a:tbl>
          </a:graphicData>
        </a:graphic>
      </p:graphicFrame>
      <p:sp>
        <p:nvSpPr>
          <p:cNvPr id="312" name="TextBox 311">
            <a:extLst>
              <a:ext uri="{FF2B5EF4-FFF2-40B4-BE49-F238E27FC236}">
                <a16:creationId xmlns:a16="http://schemas.microsoft.com/office/drawing/2014/main" id="{FBA913C4-3729-4869-8437-5958B6B191DE}"/>
              </a:ext>
            </a:extLst>
          </p:cNvPr>
          <p:cNvSpPr txBox="1"/>
          <p:nvPr/>
        </p:nvSpPr>
        <p:spPr>
          <a:xfrm>
            <a:off x="6761679" y="4897845"/>
            <a:ext cx="678078" cy="304324"/>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313" name="Freeform 21">
            <a:extLst>
              <a:ext uri="{FF2B5EF4-FFF2-40B4-BE49-F238E27FC236}">
                <a16:creationId xmlns:a16="http://schemas.microsoft.com/office/drawing/2014/main" id="{C2CC6F74-5154-4B76-8723-39F2F283A0A2}"/>
              </a:ext>
            </a:extLst>
          </p:cNvPr>
          <p:cNvSpPr/>
          <p:nvPr/>
        </p:nvSpPr>
        <p:spPr bwMode="auto">
          <a:xfrm>
            <a:off x="5207165" y="2798260"/>
            <a:ext cx="3747362" cy="18497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14" name="TextBox 313">
            <a:extLst>
              <a:ext uri="{FF2B5EF4-FFF2-40B4-BE49-F238E27FC236}">
                <a16:creationId xmlns:a16="http://schemas.microsoft.com/office/drawing/2014/main" id="{C18D5221-3F96-4814-B9F8-DF4E12069CAD}"/>
              </a:ext>
            </a:extLst>
          </p:cNvPr>
          <p:cNvSpPr txBox="1"/>
          <p:nvPr/>
        </p:nvSpPr>
        <p:spPr>
          <a:xfrm>
            <a:off x="4918089" y="4151831"/>
            <a:ext cx="223385" cy="234286"/>
          </a:xfrm>
          <a:prstGeom prst="rect">
            <a:avLst/>
          </a:prstGeom>
          <a:noFill/>
        </p:spPr>
        <p:txBody>
          <a:bodyPr wrap="none" lIns="36000" tIns="36000" rIns="36000" bIns="36000" rtlCol="0" anchor="ctr" anchorCtr="0">
            <a:spAutoFit/>
          </a:bodyPr>
          <a:lstStyle/>
          <a:p>
            <a:pPr algn="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grpSp>
        <p:nvGrpSpPr>
          <p:cNvPr id="315" name="Group 314">
            <a:extLst>
              <a:ext uri="{FF2B5EF4-FFF2-40B4-BE49-F238E27FC236}">
                <a16:creationId xmlns:a16="http://schemas.microsoft.com/office/drawing/2014/main" id="{9DE7D6B7-3931-4007-AF7F-6752601061F5}"/>
              </a:ext>
            </a:extLst>
          </p:cNvPr>
          <p:cNvGrpSpPr/>
          <p:nvPr/>
        </p:nvGrpSpPr>
        <p:grpSpPr>
          <a:xfrm>
            <a:off x="4691152" y="2690874"/>
            <a:ext cx="4387203" cy="2247937"/>
            <a:chOff x="284367" y="2777134"/>
            <a:chExt cx="4387203" cy="2247937"/>
          </a:xfrm>
        </p:grpSpPr>
        <p:sp>
          <p:nvSpPr>
            <p:cNvPr id="549" name="TextBox 548">
              <a:extLst>
                <a:ext uri="{FF2B5EF4-FFF2-40B4-BE49-F238E27FC236}">
                  <a16:creationId xmlns:a16="http://schemas.microsoft.com/office/drawing/2014/main" id="{8BCC3BA7-CDEE-473E-AC48-0FB71AA76D7C}"/>
                </a:ext>
              </a:extLst>
            </p:cNvPr>
            <p:cNvSpPr txBox="1"/>
            <p:nvPr/>
          </p:nvSpPr>
          <p:spPr>
            <a:xfrm rot="16200000">
              <a:off x="140737" y="3692271"/>
              <a:ext cx="521545" cy="234286"/>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550" name="Line 6">
              <a:extLst>
                <a:ext uri="{FF2B5EF4-FFF2-40B4-BE49-F238E27FC236}">
                  <a16:creationId xmlns:a16="http://schemas.microsoft.com/office/drawing/2014/main" id="{D927E92B-654F-4DA7-A1DB-C91E35F1268D}"/>
                </a:ext>
              </a:extLst>
            </p:cNvPr>
            <p:cNvSpPr>
              <a:spLocks noChangeShapeType="1"/>
            </p:cNvSpPr>
            <p:nvPr/>
          </p:nvSpPr>
          <p:spPr bwMode="auto">
            <a:xfrm>
              <a:off x="720135" y="2896059"/>
              <a:ext cx="7601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51" name="Line 7">
              <a:extLst>
                <a:ext uri="{FF2B5EF4-FFF2-40B4-BE49-F238E27FC236}">
                  <a16:creationId xmlns:a16="http://schemas.microsoft.com/office/drawing/2014/main" id="{FA6E4542-CC87-4F85-8B2D-587E50E63164}"/>
                </a:ext>
              </a:extLst>
            </p:cNvPr>
            <p:cNvSpPr>
              <a:spLocks noChangeShapeType="1"/>
            </p:cNvSpPr>
            <p:nvPr/>
          </p:nvSpPr>
          <p:spPr bwMode="auto">
            <a:xfrm>
              <a:off x="720135" y="3261537"/>
              <a:ext cx="7601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52" name="Line 8">
              <a:extLst>
                <a:ext uri="{FF2B5EF4-FFF2-40B4-BE49-F238E27FC236}">
                  <a16:creationId xmlns:a16="http://schemas.microsoft.com/office/drawing/2014/main" id="{B5FAECCB-FD22-4F19-8294-999D5ABBA7A2}"/>
                </a:ext>
              </a:extLst>
            </p:cNvPr>
            <p:cNvSpPr>
              <a:spLocks noChangeShapeType="1"/>
            </p:cNvSpPr>
            <p:nvPr/>
          </p:nvSpPr>
          <p:spPr bwMode="auto">
            <a:xfrm>
              <a:off x="720135" y="3624652"/>
              <a:ext cx="7601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53" name="Line 9">
              <a:extLst>
                <a:ext uri="{FF2B5EF4-FFF2-40B4-BE49-F238E27FC236}">
                  <a16:creationId xmlns:a16="http://schemas.microsoft.com/office/drawing/2014/main" id="{CC1732E8-ECC2-4598-8B8D-C217657C0A36}"/>
                </a:ext>
              </a:extLst>
            </p:cNvPr>
            <p:cNvSpPr>
              <a:spLocks noChangeShapeType="1"/>
            </p:cNvSpPr>
            <p:nvPr/>
          </p:nvSpPr>
          <p:spPr bwMode="auto">
            <a:xfrm>
              <a:off x="720135" y="3993884"/>
              <a:ext cx="7601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54" name="TextBox 553">
              <a:extLst>
                <a:ext uri="{FF2B5EF4-FFF2-40B4-BE49-F238E27FC236}">
                  <a16:creationId xmlns:a16="http://schemas.microsoft.com/office/drawing/2014/main" id="{3F4D1C26-DE60-4F96-9D6B-9E41950CA230}"/>
                </a:ext>
              </a:extLst>
            </p:cNvPr>
            <p:cNvSpPr txBox="1"/>
            <p:nvPr/>
          </p:nvSpPr>
          <p:spPr>
            <a:xfrm>
              <a:off x="435958" y="2777134"/>
              <a:ext cx="298727" cy="234286"/>
            </a:xfrm>
            <a:prstGeom prst="rect">
              <a:avLst/>
            </a:prstGeom>
            <a:noFill/>
          </p:spPr>
          <p:txBody>
            <a:bodyPr wrap="none" lIns="36000" tIns="36000" rIns="36000" bIns="36000" rtlCol="0" anchor="ctr" anchorCtr="0">
              <a:spAutoFit/>
            </a:bodyPr>
            <a:lstStyle/>
            <a:p>
              <a:pPr algn="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555" name="TextBox 554">
              <a:extLst>
                <a:ext uri="{FF2B5EF4-FFF2-40B4-BE49-F238E27FC236}">
                  <a16:creationId xmlns:a16="http://schemas.microsoft.com/office/drawing/2014/main" id="{CAFAFC29-7796-4B3C-B35B-E6ACC888F17F}"/>
                </a:ext>
              </a:extLst>
            </p:cNvPr>
            <p:cNvSpPr txBox="1"/>
            <p:nvPr/>
          </p:nvSpPr>
          <p:spPr>
            <a:xfrm>
              <a:off x="511305" y="3143855"/>
              <a:ext cx="223385" cy="234286"/>
            </a:xfrm>
            <a:prstGeom prst="rect">
              <a:avLst/>
            </a:prstGeom>
            <a:noFill/>
          </p:spPr>
          <p:txBody>
            <a:bodyPr wrap="none" lIns="36000" tIns="36000" rIns="36000" bIns="36000" rtlCol="0" anchor="ctr" anchorCtr="0">
              <a:spAutoFit/>
            </a:bodyPr>
            <a:lstStyle/>
            <a:p>
              <a:pPr algn="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556" name="TextBox 555">
              <a:extLst>
                <a:ext uri="{FF2B5EF4-FFF2-40B4-BE49-F238E27FC236}">
                  <a16:creationId xmlns:a16="http://schemas.microsoft.com/office/drawing/2014/main" id="{B52B6EB6-744B-482A-ABBB-49F9EC8B777E}"/>
                </a:ext>
              </a:extLst>
            </p:cNvPr>
            <p:cNvSpPr txBox="1"/>
            <p:nvPr/>
          </p:nvSpPr>
          <p:spPr>
            <a:xfrm>
              <a:off x="511305" y="3506822"/>
              <a:ext cx="223385" cy="234286"/>
            </a:xfrm>
            <a:prstGeom prst="rect">
              <a:avLst/>
            </a:prstGeom>
            <a:noFill/>
          </p:spPr>
          <p:txBody>
            <a:bodyPr wrap="none" lIns="36000" tIns="36000" rIns="36000" bIns="36000" rtlCol="0" anchor="ctr" anchorCtr="0">
              <a:spAutoFit/>
            </a:bodyPr>
            <a:lstStyle/>
            <a:p>
              <a:pPr algn="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557" name="TextBox 556">
              <a:extLst>
                <a:ext uri="{FF2B5EF4-FFF2-40B4-BE49-F238E27FC236}">
                  <a16:creationId xmlns:a16="http://schemas.microsoft.com/office/drawing/2014/main" id="{15355F85-E48B-445A-BFD9-3544A2ADE6BA}"/>
                </a:ext>
              </a:extLst>
            </p:cNvPr>
            <p:cNvSpPr txBox="1"/>
            <p:nvPr/>
          </p:nvSpPr>
          <p:spPr>
            <a:xfrm>
              <a:off x="511305" y="3875910"/>
              <a:ext cx="223385" cy="234286"/>
            </a:xfrm>
            <a:prstGeom prst="rect">
              <a:avLst/>
            </a:prstGeom>
            <a:noFill/>
          </p:spPr>
          <p:txBody>
            <a:bodyPr wrap="none" lIns="36000" tIns="36000" rIns="36000" bIns="36000" rtlCol="0" anchor="ctr" anchorCtr="0">
              <a:spAutoFit/>
            </a:bodyPr>
            <a:lstStyle/>
            <a:p>
              <a:pPr algn="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grpSp>
          <p:nvGrpSpPr>
            <p:cNvPr id="558" name="Group 557">
              <a:extLst>
                <a:ext uri="{FF2B5EF4-FFF2-40B4-BE49-F238E27FC236}">
                  <a16:creationId xmlns:a16="http://schemas.microsoft.com/office/drawing/2014/main" id="{82A2015C-115B-4D34-B55E-358616FC7CB7}"/>
                </a:ext>
              </a:extLst>
            </p:cNvPr>
            <p:cNvGrpSpPr/>
            <p:nvPr/>
          </p:nvGrpSpPr>
          <p:grpSpPr>
            <a:xfrm>
              <a:off x="586658" y="4356215"/>
              <a:ext cx="4084912" cy="668856"/>
              <a:chOff x="586658" y="4356215"/>
              <a:chExt cx="4084912" cy="668856"/>
            </a:xfrm>
          </p:grpSpPr>
          <p:sp>
            <p:nvSpPr>
              <p:cNvPr id="559" name="Line 10">
                <a:extLst>
                  <a:ext uri="{FF2B5EF4-FFF2-40B4-BE49-F238E27FC236}">
                    <a16:creationId xmlns:a16="http://schemas.microsoft.com/office/drawing/2014/main" id="{00FC6BED-E6A8-4B78-8AAF-C5617C6E6992}"/>
                  </a:ext>
                </a:extLst>
              </p:cNvPr>
              <p:cNvSpPr>
                <a:spLocks noChangeShapeType="1"/>
              </p:cNvSpPr>
              <p:nvPr/>
            </p:nvSpPr>
            <p:spPr bwMode="auto">
              <a:xfrm>
                <a:off x="720135" y="4356215"/>
                <a:ext cx="7601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60" name="Line 11">
                <a:extLst>
                  <a:ext uri="{FF2B5EF4-FFF2-40B4-BE49-F238E27FC236}">
                    <a16:creationId xmlns:a16="http://schemas.microsoft.com/office/drawing/2014/main" id="{5641B87D-AC05-49DE-83DB-407AAFB42330}"/>
                  </a:ext>
                </a:extLst>
              </p:cNvPr>
              <p:cNvSpPr>
                <a:spLocks noChangeShapeType="1"/>
              </p:cNvSpPr>
              <p:nvPr/>
            </p:nvSpPr>
            <p:spPr bwMode="auto">
              <a:xfrm>
                <a:off x="720135" y="4734699"/>
                <a:ext cx="7601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61" name="TextBox 560">
                <a:extLst>
                  <a:ext uri="{FF2B5EF4-FFF2-40B4-BE49-F238E27FC236}">
                    <a16:creationId xmlns:a16="http://schemas.microsoft.com/office/drawing/2014/main" id="{CEA1FC04-701A-4CD5-98CD-6575BC53AFED}"/>
                  </a:ext>
                </a:extLst>
              </p:cNvPr>
              <p:cNvSpPr txBox="1"/>
              <p:nvPr/>
            </p:nvSpPr>
            <p:spPr>
              <a:xfrm>
                <a:off x="586658" y="4616425"/>
                <a:ext cx="148045" cy="234286"/>
              </a:xfrm>
              <a:prstGeom prst="rect">
                <a:avLst/>
              </a:prstGeom>
              <a:noFill/>
            </p:spPr>
            <p:txBody>
              <a:bodyPr wrap="none" lIns="36000" tIns="36000" rIns="36000" bIns="36000" rtlCol="0" anchor="ctr" anchorCtr="0">
                <a:spAutoFit/>
              </a:bodyPr>
              <a:lstStyle/>
              <a:p>
                <a:pPr algn="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62" name="Line 21">
                <a:extLst>
                  <a:ext uri="{FF2B5EF4-FFF2-40B4-BE49-F238E27FC236}">
                    <a16:creationId xmlns:a16="http://schemas.microsoft.com/office/drawing/2014/main" id="{C64C641C-D8C9-43F2-895D-230C5CCF19F9}"/>
                  </a:ext>
                </a:extLst>
              </p:cNvPr>
              <p:cNvSpPr>
                <a:spLocks noChangeShapeType="1"/>
              </p:cNvSpPr>
              <p:nvPr/>
            </p:nvSpPr>
            <p:spPr bwMode="auto">
              <a:xfrm flipH="1">
                <a:off x="1033756"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63" name="Line 19">
                <a:extLst>
                  <a:ext uri="{FF2B5EF4-FFF2-40B4-BE49-F238E27FC236}">
                    <a16:creationId xmlns:a16="http://schemas.microsoft.com/office/drawing/2014/main" id="{FACFE740-8BB0-44CE-B944-40A14B6B4A3C}"/>
                  </a:ext>
                </a:extLst>
              </p:cNvPr>
              <p:cNvSpPr>
                <a:spLocks noChangeShapeType="1"/>
              </p:cNvSpPr>
              <p:nvPr/>
            </p:nvSpPr>
            <p:spPr bwMode="auto">
              <a:xfrm flipH="1">
                <a:off x="1295365"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64" name="Line 21">
                <a:extLst>
                  <a:ext uri="{FF2B5EF4-FFF2-40B4-BE49-F238E27FC236}">
                    <a16:creationId xmlns:a16="http://schemas.microsoft.com/office/drawing/2014/main" id="{B538D0FA-40F6-47E8-99AC-1E0C3BD67A48}"/>
                  </a:ext>
                </a:extLst>
              </p:cNvPr>
              <p:cNvSpPr>
                <a:spLocks noChangeShapeType="1"/>
              </p:cNvSpPr>
              <p:nvPr/>
            </p:nvSpPr>
            <p:spPr bwMode="auto">
              <a:xfrm flipH="1">
                <a:off x="1534172"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65" name="Line 19">
                <a:extLst>
                  <a:ext uri="{FF2B5EF4-FFF2-40B4-BE49-F238E27FC236}">
                    <a16:creationId xmlns:a16="http://schemas.microsoft.com/office/drawing/2014/main" id="{92511F03-ED9B-495B-8858-5D28534919DE}"/>
                  </a:ext>
                </a:extLst>
              </p:cNvPr>
              <p:cNvSpPr>
                <a:spLocks noChangeShapeType="1"/>
              </p:cNvSpPr>
              <p:nvPr/>
            </p:nvSpPr>
            <p:spPr bwMode="auto">
              <a:xfrm flipH="1">
                <a:off x="1794880"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66" name="Line 21">
                <a:extLst>
                  <a:ext uri="{FF2B5EF4-FFF2-40B4-BE49-F238E27FC236}">
                    <a16:creationId xmlns:a16="http://schemas.microsoft.com/office/drawing/2014/main" id="{C64BF77C-6E84-4DBF-ABD9-B9E04A5FB243}"/>
                  </a:ext>
                </a:extLst>
              </p:cNvPr>
              <p:cNvSpPr>
                <a:spLocks noChangeShapeType="1"/>
              </p:cNvSpPr>
              <p:nvPr/>
            </p:nvSpPr>
            <p:spPr bwMode="auto">
              <a:xfrm flipH="1">
                <a:off x="2036424"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67" name="Line 19">
                <a:extLst>
                  <a:ext uri="{FF2B5EF4-FFF2-40B4-BE49-F238E27FC236}">
                    <a16:creationId xmlns:a16="http://schemas.microsoft.com/office/drawing/2014/main" id="{A67E1E4B-E4FE-4A1A-B8ED-1EEFFBE7FF9F}"/>
                  </a:ext>
                </a:extLst>
              </p:cNvPr>
              <p:cNvSpPr>
                <a:spLocks noChangeShapeType="1"/>
              </p:cNvSpPr>
              <p:nvPr/>
            </p:nvSpPr>
            <p:spPr bwMode="auto">
              <a:xfrm flipH="1">
                <a:off x="3546187"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68" name="Line 21">
                <a:extLst>
                  <a:ext uri="{FF2B5EF4-FFF2-40B4-BE49-F238E27FC236}">
                    <a16:creationId xmlns:a16="http://schemas.microsoft.com/office/drawing/2014/main" id="{E04010C1-0621-4360-9B4E-EAA45ECDCD9E}"/>
                  </a:ext>
                </a:extLst>
              </p:cNvPr>
              <p:cNvSpPr>
                <a:spLocks noChangeShapeType="1"/>
              </p:cNvSpPr>
              <p:nvPr/>
            </p:nvSpPr>
            <p:spPr bwMode="auto">
              <a:xfrm flipH="1">
                <a:off x="3790177"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69" name="Line 19">
                <a:extLst>
                  <a:ext uri="{FF2B5EF4-FFF2-40B4-BE49-F238E27FC236}">
                    <a16:creationId xmlns:a16="http://schemas.microsoft.com/office/drawing/2014/main" id="{A59A71DB-5B20-4E49-829E-0833A8A2080A}"/>
                  </a:ext>
                </a:extLst>
              </p:cNvPr>
              <p:cNvSpPr>
                <a:spLocks noChangeShapeType="1"/>
              </p:cNvSpPr>
              <p:nvPr/>
            </p:nvSpPr>
            <p:spPr bwMode="auto">
              <a:xfrm flipH="1">
                <a:off x="4559883"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70" name="Line 21">
                <a:extLst>
                  <a:ext uri="{FF2B5EF4-FFF2-40B4-BE49-F238E27FC236}">
                    <a16:creationId xmlns:a16="http://schemas.microsoft.com/office/drawing/2014/main" id="{EC3582D6-5E40-4279-B770-B771BBCB3C42}"/>
                  </a:ext>
                </a:extLst>
              </p:cNvPr>
              <p:cNvSpPr>
                <a:spLocks noChangeShapeType="1"/>
              </p:cNvSpPr>
              <p:nvPr/>
            </p:nvSpPr>
            <p:spPr bwMode="auto">
              <a:xfrm flipH="1">
                <a:off x="788089"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71" name="Line 21">
                <a:extLst>
                  <a:ext uri="{FF2B5EF4-FFF2-40B4-BE49-F238E27FC236}">
                    <a16:creationId xmlns:a16="http://schemas.microsoft.com/office/drawing/2014/main" id="{3736AB4D-3FD0-413E-8F31-BB1ABFA717DC}"/>
                  </a:ext>
                </a:extLst>
              </p:cNvPr>
              <p:cNvSpPr>
                <a:spLocks noChangeShapeType="1"/>
              </p:cNvSpPr>
              <p:nvPr/>
            </p:nvSpPr>
            <p:spPr bwMode="auto">
              <a:xfrm flipH="1">
                <a:off x="2287986"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72" name="Line 19">
                <a:extLst>
                  <a:ext uri="{FF2B5EF4-FFF2-40B4-BE49-F238E27FC236}">
                    <a16:creationId xmlns:a16="http://schemas.microsoft.com/office/drawing/2014/main" id="{1A25BA3A-D84F-4AAD-B1E1-618E699F6044}"/>
                  </a:ext>
                </a:extLst>
              </p:cNvPr>
              <p:cNvSpPr>
                <a:spLocks noChangeShapeType="1"/>
              </p:cNvSpPr>
              <p:nvPr/>
            </p:nvSpPr>
            <p:spPr bwMode="auto">
              <a:xfrm flipH="1">
                <a:off x="2545141"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73" name="Line 21">
                <a:extLst>
                  <a:ext uri="{FF2B5EF4-FFF2-40B4-BE49-F238E27FC236}">
                    <a16:creationId xmlns:a16="http://schemas.microsoft.com/office/drawing/2014/main" id="{F3D5F2F4-045F-4464-B0B6-FF0680E268A5}"/>
                  </a:ext>
                </a:extLst>
              </p:cNvPr>
              <p:cNvSpPr>
                <a:spLocks noChangeShapeType="1"/>
              </p:cNvSpPr>
              <p:nvPr/>
            </p:nvSpPr>
            <p:spPr bwMode="auto">
              <a:xfrm flipH="1">
                <a:off x="2795918"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74" name="Line 19">
                <a:extLst>
                  <a:ext uri="{FF2B5EF4-FFF2-40B4-BE49-F238E27FC236}">
                    <a16:creationId xmlns:a16="http://schemas.microsoft.com/office/drawing/2014/main" id="{D30184BA-400E-4D5F-BFFE-7D98EE692ECE}"/>
                  </a:ext>
                </a:extLst>
              </p:cNvPr>
              <p:cNvSpPr>
                <a:spLocks noChangeShapeType="1"/>
              </p:cNvSpPr>
              <p:nvPr/>
            </p:nvSpPr>
            <p:spPr bwMode="auto">
              <a:xfrm flipH="1">
                <a:off x="3041726"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75" name="Line 21">
                <a:extLst>
                  <a:ext uri="{FF2B5EF4-FFF2-40B4-BE49-F238E27FC236}">
                    <a16:creationId xmlns:a16="http://schemas.microsoft.com/office/drawing/2014/main" id="{3E1A8C69-4B4F-4FC2-840E-6024E99CE9AC}"/>
                  </a:ext>
                </a:extLst>
              </p:cNvPr>
              <p:cNvSpPr>
                <a:spLocks noChangeShapeType="1"/>
              </p:cNvSpPr>
              <p:nvPr/>
            </p:nvSpPr>
            <p:spPr bwMode="auto">
              <a:xfrm flipH="1">
                <a:off x="3283273" y="4734488"/>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76" name="TextBox 575">
                <a:extLst>
                  <a:ext uri="{FF2B5EF4-FFF2-40B4-BE49-F238E27FC236}">
                    <a16:creationId xmlns:a16="http://schemas.microsoft.com/office/drawing/2014/main" id="{633E2F8A-22C2-4D61-9834-D79A46E2B588}"/>
                  </a:ext>
                </a:extLst>
              </p:cNvPr>
              <p:cNvSpPr txBox="1"/>
              <p:nvPr/>
            </p:nvSpPr>
            <p:spPr>
              <a:xfrm>
                <a:off x="711976" y="4790785"/>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77" name="TextBox 576">
                <a:extLst>
                  <a:ext uri="{FF2B5EF4-FFF2-40B4-BE49-F238E27FC236}">
                    <a16:creationId xmlns:a16="http://schemas.microsoft.com/office/drawing/2014/main" id="{ECEE9A56-C424-42EC-8522-6AE0C31EAEC3}"/>
                  </a:ext>
                </a:extLst>
              </p:cNvPr>
              <p:cNvSpPr txBox="1"/>
              <p:nvPr/>
            </p:nvSpPr>
            <p:spPr>
              <a:xfrm>
                <a:off x="954379" y="4790785"/>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578" name="TextBox 577">
                <a:extLst>
                  <a:ext uri="{FF2B5EF4-FFF2-40B4-BE49-F238E27FC236}">
                    <a16:creationId xmlns:a16="http://schemas.microsoft.com/office/drawing/2014/main" id="{3FC151B7-0DEB-4ACC-9858-CE77E46D603D}"/>
                  </a:ext>
                </a:extLst>
              </p:cNvPr>
              <p:cNvSpPr txBox="1"/>
              <p:nvPr/>
            </p:nvSpPr>
            <p:spPr>
              <a:xfrm>
                <a:off x="1215049" y="4790785"/>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579" name="TextBox 578">
                <a:extLst>
                  <a:ext uri="{FF2B5EF4-FFF2-40B4-BE49-F238E27FC236}">
                    <a16:creationId xmlns:a16="http://schemas.microsoft.com/office/drawing/2014/main" id="{B1A9F1C8-6ACE-4200-9D78-1A7A6F6E6F0C}"/>
                  </a:ext>
                </a:extLst>
              </p:cNvPr>
              <p:cNvSpPr txBox="1"/>
              <p:nvPr/>
            </p:nvSpPr>
            <p:spPr>
              <a:xfrm>
                <a:off x="1460576" y="4790785"/>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580" name="TextBox 579">
                <a:extLst>
                  <a:ext uri="{FF2B5EF4-FFF2-40B4-BE49-F238E27FC236}">
                    <a16:creationId xmlns:a16="http://schemas.microsoft.com/office/drawing/2014/main" id="{DDFF1D38-8056-4829-B3B5-7E318D4656E2}"/>
                  </a:ext>
                </a:extLst>
              </p:cNvPr>
              <p:cNvSpPr txBox="1"/>
              <p:nvPr/>
            </p:nvSpPr>
            <p:spPr>
              <a:xfrm>
                <a:off x="1682852" y="4790785"/>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581" name="TextBox 580">
                <a:extLst>
                  <a:ext uri="{FF2B5EF4-FFF2-40B4-BE49-F238E27FC236}">
                    <a16:creationId xmlns:a16="http://schemas.microsoft.com/office/drawing/2014/main" id="{AAEF6C2F-AA77-411F-93A3-7FF42B8BDA48}"/>
                  </a:ext>
                </a:extLst>
              </p:cNvPr>
              <p:cNvSpPr txBox="1"/>
              <p:nvPr/>
            </p:nvSpPr>
            <p:spPr>
              <a:xfrm>
                <a:off x="1929706" y="4790785"/>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582" name="TextBox 581">
                <a:extLst>
                  <a:ext uri="{FF2B5EF4-FFF2-40B4-BE49-F238E27FC236}">
                    <a16:creationId xmlns:a16="http://schemas.microsoft.com/office/drawing/2014/main" id="{10021D71-6753-4F53-999D-2C43545C77D9}"/>
                  </a:ext>
                </a:extLst>
              </p:cNvPr>
              <p:cNvSpPr txBox="1"/>
              <p:nvPr/>
            </p:nvSpPr>
            <p:spPr>
              <a:xfrm>
                <a:off x="3433434" y="4790785"/>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583" name="TextBox 582">
                <a:extLst>
                  <a:ext uri="{FF2B5EF4-FFF2-40B4-BE49-F238E27FC236}">
                    <a16:creationId xmlns:a16="http://schemas.microsoft.com/office/drawing/2014/main" id="{5665F812-95E0-40D5-8140-BE4BA6703E9F}"/>
                  </a:ext>
                </a:extLst>
              </p:cNvPr>
              <p:cNvSpPr txBox="1"/>
              <p:nvPr/>
            </p:nvSpPr>
            <p:spPr>
              <a:xfrm>
                <a:off x="3682196" y="4790785"/>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584" name="TextBox 583">
                <a:extLst>
                  <a:ext uri="{FF2B5EF4-FFF2-40B4-BE49-F238E27FC236}">
                    <a16:creationId xmlns:a16="http://schemas.microsoft.com/office/drawing/2014/main" id="{620407D2-8C64-44E5-8111-1897A6712E34}"/>
                  </a:ext>
                </a:extLst>
              </p:cNvPr>
              <p:cNvSpPr txBox="1"/>
              <p:nvPr/>
            </p:nvSpPr>
            <p:spPr>
              <a:xfrm>
                <a:off x="4448184" y="4790785"/>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45</a:t>
                </a:r>
              </a:p>
            </p:txBody>
          </p:sp>
          <p:sp>
            <p:nvSpPr>
              <p:cNvPr id="585" name="TextBox 584">
                <a:extLst>
                  <a:ext uri="{FF2B5EF4-FFF2-40B4-BE49-F238E27FC236}">
                    <a16:creationId xmlns:a16="http://schemas.microsoft.com/office/drawing/2014/main" id="{90A5F874-E25F-4B7E-A42E-D3ADF312053C}"/>
                  </a:ext>
                </a:extLst>
              </p:cNvPr>
              <p:cNvSpPr txBox="1"/>
              <p:nvPr/>
            </p:nvSpPr>
            <p:spPr>
              <a:xfrm>
                <a:off x="2180099" y="4790785"/>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586" name="TextBox 585">
                <a:extLst>
                  <a:ext uri="{FF2B5EF4-FFF2-40B4-BE49-F238E27FC236}">
                    <a16:creationId xmlns:a16="http://schemas.microsoft.com/office/drawing/2014/main" id="{1050D53B-68C4-4565-9A17-D73B213C7782}"/>
                  </a:ext>
                </a:extLst>
              </p:cNvPr>
              <p:cNvSpPr txBox="1"/>
              <p:nvPr/>
            </p:nvSpPr>
            <p:spPr>
              <a:xfrm>
                <a:off x="2433450" y="4790785"/>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587" name="TextBox 586">
                <a:extLst>
                  <a:ext uri="{FF2B5EF4-FFF2-40B4-BE49-F238E27FC236}">
                    <a16:creationId xmlns:a16="http://schemas.microsoft.com/office/drawing/2014/main" id="{47556B68-1CC3-43C0-A6F4-3C1F90ED1E8B}"/>
                  </a:ext>
                </a:extLst>
              </p:cNvPr>
              <p:cNvSpPr txBox="1"/>
              <p:nvPr/>
            </p:nvSpPr>
            <p:spPr>
              <a:xfrm>
                <a:off x="2686617" y="4790785"/>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588" name="TextBox 587">
                <a:extLst>
                  <a:ext uri="{FF2B5EF4-FFF2-40B4-BE49-F238E27FC236}">
                    <a16:creationId xmlns:a16="http://schemas.microsoft.com/office/drawing/2014/main" id="{D67D0625-0F94-482C-99E9-5BA910565887}"/>
                  </a:ext>
                </a:extLst>
              </p:cNvPr>
              <p:cNvSpPr txBox="1"/>
              <p:nvPr/>
            </p:nvSpPr>
            <p:spPr>
              <a:xfrm>
                <a:off x="2931461" y="4790785"/>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589" name="TextBox 588">
                <a:extLst>
                  <a:ext uri="{FF2B5EF4-FFF2-40B4-BE49-F238E27FC236}">
                    <a16:creationId xmlns:a16="http://schemas.microsoft.com/office/drawing/2014/main" id="{702FAAA1-5DB7-40DB-93A8-5A092AA92CFA}"/>
                  </a:ext>
                </a:extLst>
              </p:cNvPr>
              <p:cNvSpPr txBox="1"/>
              <p:nvPr/>
            </p:nvSpPr>
            <p:spPr>
              <a:xfrm>
                <a:off x="3172180" y="4790785"/>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590" name="Line 19">
                <a:extLst>
                  <a:ext uri="{FF2B5EF4-FFF2-40B4-BE49-F238E27FC236}">
                    <a16:creationId xmlns:a16="http://schemas.microsoft.com/office/drawing/2014/main" id="{E1DC8130-28C0-4D8A-BF5B-4502DE017115}"/>
                  </a:ext>
                </a:extLst>
              </p:cNvPr>
              <p:cNvSpPr>
                <a:spLocks noChangeShapeType="1"/>
              </p:cNvSpPr>
              <p:nvPr/>
            </p:nvSpPr>
            <p:spPr bwMode="auto">
              <a:xfrm flipH="1">
                <a:off x="4037285" y="473922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91" name="Line 21">
                <a:extLst>
                  <a:ext uri="{FF2B5EF4-FFF2-40B4-BE49-F238E27FC236}">
                    <a16:creationId xmlns:a16="http://schemas.microsoft.com/office/drawing/2014/main" id="{D77884A6-5552-4A8F-B406-D040A27056DA}"/>
                  </a:ext>
                </a:extLst>
              </p:cNvPr>
              <p:cNvSpPr>
                <a:spLocks noChangeShapeType="1"/>
              </p:cNvSpPr>
              <p:nvPr/>
            </p:nvSpPr>
            <p:spPr bwMode="auto">
              <a:xfrm flipH="1">
                <a:off x="4291213" y="473922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92" name="TextBox 591">
                <a:extLst>
                  <a:ext uri="{FF2B5EF4-FFF2-40B4-BE49-F238E27FC236}">
                    <a16:creationId xmlns:a16="http://schemas.microsoft.com/office/drawing/2014/main" id="{FF4EBA10-E295-486E-8369-F3F91A3AB64F}"/>
                  </a:ext>
                </a:extLst>
              </p:cNvPr>
              <p:cNvSpPr txBox="1"/>
              <p:nvPr/>
            </p:nvSpPr>
            <p:spPr>
              <a:xfrm>
                <a:off x="3919432" y="4790785"/>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593" name="TextBox 592">
                <a:extLst>
                  <a:ext uri="{FF2B5EF4-FFF2-40B4-BE49-F238E27FC236}">
                    <a16:creationId xmlns:a16="http://schemas.microsoft.com/office/drawing/2014/main" id="{BA9FEAA5-4010-40D7-9768-41E28218F971}"/>
                  </a:ext>
                </a:extLst>
              </p:cNvPr>
              <p:cNvSpPr txBox="1"/>
              <p:nvPr/>
            </p:nvSpPr>
            <p:spPr>
              <a:xfrm>
                <a:off x="4193846" y="4790785"/>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p:txBody>
          </p:sp>
        </p:grpSp>
      </p:grpSp>
      <p:grpSp>
        <p:nvGrpSpPr>
          <p:cNvPr id="1051" name="Group 1050">
            <a:extLst>
              <a:ext uri="{FF2B5EF4-FFF2-40B4-BE49-F238E27FC236}">
                <a16:creationId xmlns:a16="http://schemas.microsoft.com/office/drawing/2014/main" id="{0389BA05-8B89-44FF-BD7A-A189DE9D56C2}"/>
              </a:ext>
            </a:extLst>
          </p:cNvPr>
          <p:cNvGrpSpPr/>
          <p:nvPr/>
        </p:nvGrpSpPr>
        <p:grpSpPr>
          <a:xfrm>
            <a:off x="4533544" y="5194111"/>
            <a:ext cx="4548985" cy="396636"/>
            <a:chOff x="4510995" y="5520787"/>
            <a:chExt cx="4548985" cy="396636"/>
          </a:xfrm>
        </p:grpSpPr>
        <p:sp>
          <p:nvSpPr>
            <p:cNvPr id="515" name="TextBox 514">
              <a:extLst>
                <a:ext uri="{FF2B5EF4-FFF2-40B4-BE49-F238E27FC236}">
                  <a16:creationId xmlns:a16="http://schemas.microsoft.com/office/drawing/2014/main" id="{1B0C9256-B5B0-406D-947D-7F26B202FA22}"/>
                </a:ext>
              </a:extLst>
            </p:cNvPr>
            <p:cNvSpPr txBox="1"/>
            <p:nvPr/>
          </p:nvSpPr>
          <p:spPr>
            <a:xfrm>
              <a:off x="4510995" y="5520787"/>
              <a:ext cx="691571" cy="396636"/>
            </a:xfrm>
            <a:prstGeom prst="rect">
              <a:avLst/>
            </a:prstGeom>
            <a:noFill/>
          </p:spPr>
          <p:txBody>
            <a:bodyPr wrap="none" rtlCol="0">
              <a:spAutoFit/>
            </a:bodyPr>
            <a:lstStyle/>
            <a:p>
              <a:pPr algn="r"/>
              <a:r>
                <a:rPr lang="zh-CN" sz="1000" b="0"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纳武单抗</a:t>
              </a:r>
              <a:br>
                <a:rPr sz="1000" dirty="0">
                  <a:latin typeface="Arial" panose="020B0604020202020204" pitchFamily="34" charset="0"/>
                  <a:ea typeface="宋体" panose="02010600030101010101" pitchFamily="2" charset="-122"/>
                  <a:cs typeface="Arial" panose="020B0604020202020204" pitchFamily="34" charset="0"/>
                </a:rPr>
              </a:br>
              <a:r>
                <a:rPr lang="zh-CN" sz="1000" b="0"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 + CT</a:t>
              </a:r>
            </a:p>
          </p:txBody>
        </p:sp>
        <p:sp>
          <p:nvSpPr>
            <p:cNvPr id="516" name="TextBox 515">
              <a:extLst>
                <a:ext uri="{FF2B5EF4-FFF2-40B4-BE49-F238E27FC236}">
                  <a16:creationId xmlns:a16="http://schemas.microsoft.com/office/drawing/2014/main" id="{5F0B96F8-C8AF-4740-98C0-572D6FEBAD76}"/>
                </a:ext>
              </a:extLst>
            </p:cNvPr>
            <p:cNvSpPr txBox="1"/>
            <p:nvPr/>
          </p:nvSpPr>
          <p:spPr>
            <a:xfrm>
              <a:off x="5047288" y="5677453"/>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 177</a:t>
              </a:r>
            </a:p>
          </p:txBody>
        </p:sp>
        <p:sp>
          <p:nvSpPr>
            <p:cNvPr id="517" name="TextBox 516">
              <a:extLst>
                <a:ext uri="{FF2B5EF4-FFF2-40B4-BE49-F238E27FC236}">
                  <a16:creationId xmlns:a16="http://schemas.microsoft.com/office/drawing/2014/main" id="{F01CB8B1-4A0F-4930-900B-269DE8B4D4D4}"/>
                </a:ext>
              </a:extLst>
            </p:cNvPr>
            <p:cNvSpPr txBox="1"/>
            <p:nvPr/>
          </p:nvSpPr>
          <p:spPr>
            <a:xfrm>
              <a:off x="5289691" y="5677453"/>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 159</a:t>
              </a:r>
            </a:p>
          </p:txBody>
        </p:sp>
        <p:sp>
          <p:nvSpPr>
            <p:cNvPr id="518" name="TextBox 517">
              <a:extLst>
                <a:ext uri="{FF2B5EF4-FFF2-40B4-BE49-F238E27FC236}">
                  <a16:creationId xmlns:a16="http://schemas.microsoft.com/office/drawing/2014/main" id="{3EA53346-9954-484D-ABA6-73E53071A638}"/>
                </a:ext>
              </a:extLst>
            </p:cNvPr>
            <p:cNvSpPr txBox="1"/>
            <p:nvPr/>
          </p:nvSpPr>
          <p:spPr>
            <a:xfrm>
              <a:off x="5570517" y="5677453"/>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139</a:t>
              </a:r>
            </a:p>
          </p:txBody>
        </p:sp>
        <p:sp>
          <p:nvSpPr>
            <p:cNvPr id="519" name="TextBox 518">
              <a:extLst>
                <a:ext uri="{FF2B5EF4-FFF2-40B4-BE49-F238E27FC236}">
                  <a16:creationId xmlns:a16="http://schemas.microsoft.com/office/drawing/2014/main" id="{E0298D04-1CC5-434C-90A0-078097C8A4A3}"/>
                </a:ext>
              </a:extLst>
            </p:cNvPr>
            <p:cNvSpPr txBox="1"/>
            <p:nvPr/>
          </p:nvSpPr>
          <p:spPr>
            <a:xfrm>
              <a:off x="5795890" y="5677453"/>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 119</a:t>
              </a:r>
            </a:p>
          </p:txBody>
        </p:sp>
        <p:sp>
          <p:nvSpPr>
            <p:cNvPr id="520" name="TextBox 519">
              <a:extLst>
                <a:ext uri="{FF2B5EF4-FFF2-40B4-BE49-F238E27FC236}">
                  <a16:creationId xmlns:a16="http://schemas.microsoft.com/office/drawing/2014/main" id="{4186BF44-E3C2-4E06-B87D-F700BB4D9E6D}"/>
                </a:ext>
              </a:extLst>
            </p:cNvPr>
            <p:cNvSpPr txBox="1"/>
            <p:nvPr/>
          </p:nvSpPr>
          <p:spPr>
            <a:xfrm>
              <a:off x="6075987" y="5677453"/>
              <a:ext cx="298727"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102</a:t>
              </a:r>
            </a:p>
          </p:txBody>
        </p:sp>
        <p:sp>
          <p:nvSpPr>
            <p:cNvPr id="521" name="TextBox 520">
              <a:extLst>
                <a:ext uri="{FF2B5EF4-FFF2-40B4-BE49-F238E27FC236}">
                  <a16:creationId xmlns:a16="http://schemas.microsoft.com/office/drawing/2014/main" id="{21F3DAE8-B515-42E1-986E-DFC1E71D27ED}"/>
                </a:ext>
              </a:extLst>
            </p:cNvPr>
            <p:cNvSpPr txBox="1"/>
            <p:nvPr/>
          </p:nvSpPr>
          <p:spPr>
            <a:xfrm>
              <a:off x="6360514" y="5677453"/>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88</a:t>
              </a:r>
            </a:p>
          </p:txBody>
        </p:sp>
        <p:sp>
          <p:nvSpPr>
            <p:cNvPr id="522" name="TextBox 521">
              <a:extLst>
                <a:ext uri="{FF2B5EF4-FFF2-40B4-BE49-F238E27FC236}">
                  <a16:creationId xmlns:a16="http://schemas.microsoft.com/office/drawing/2014/main" id="{5976E5F2-5E2F-47B4-9C81-F54FBA85BD07}"/>
                </a:ext>
              </a:extLst>
            </p:cNvPr>
            <p:cNvSpPr txBox="1"/>
            <p:nvPr/>
          </p:nvSpPr>
          <p:spPr>
            <a:xfrm>
              <a:off x="8387912" y="5677453"/>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523" name="TextBox 522">
              <a:extLst>
                <a:ext uri="{FF2B5EF4-FFF2-40B4-BE49-F238E27FC236}">
                  <a16:creationId xmlns:a16="http://schemas.microsoft.com/office/drawing/2014/main" id="{FE1F5F47-46A7-4E8E-8F74-2CE295640C68}"/>
                </a:ext>
              </a:extLst>
            </p:cNvPr>
            <p:cNvSpPr txBox="1"/>
            <p:nvPr/>
          </p:nvSpPr>
          <p:spPr>
            <a:xfrm>
              <a:off x="8662324" y="5677453"/>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524" name="TextBox 523">
              <a:extLst>
                <a:ext uri="{FF2B5EF4-FFF2-40B4-BE49-F238E27FC236}">
                  <a16:creationId xmlns:a16="http://schemas.microsoft.com/office/drawing/2014/main" id="{A422F263-AC29-40B1-93B5-D6D6B1C117C5}"/>
                </a:ext>
              </a:extLst>
            </p:cNvPr>
            <p:cNvSpPr txBox="1"/>
            <p:nvPr/>
          </p:nvSpPr>
          <p:spPr>
            <a:xfrm>
              <a:off x="8911935" y="5677453"/>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25" name="TextBox 524">
              <a:extLst>
                <a:ext uri="{FF2B5EF4-FFF2-40B4-BE49-F238E27FC236}">
                  <a16:creationId xmlns:a16="http://schemas.microsoft.com/office/drawing/2014/main" id="{9EB42F23-EDB5-44B3-AE9B-E39F48B4FFFF}"/>
                </a:ext>
              </a:extLst>
            </p:cNvPr>
            <p:cNvSpPr txBox="1"/>
            <p:nvPr/>
          </p:nvSpPr>
          <p:spPr>
            <a:xfrm>
              <a:off x="6592472" y="5677453"/>
              <a:ext cx="26025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 78</a:t>
              </a:r>
            </a:p>
          </p:txBody>
        </p:sp>
        <p:sp>
          <p:nvSpPr>
            <p:cNvPr id="526" name="TextBox 525">
              <a:extLst>
                <a:ext uri="{FF2B5EF4-FFF2-40B4-BE49-F238E27FC236}">
                  <a16:creationId xmlns:a16="http://schemas.microsoft.com/office/drawing/2014/main" id="{75DDD8FB-01FD-47EB-A247-FAD9BFD9F414}"/>
                </a:ext>
              </a:extLst>
            </p:cNvPr>
            <p:cNvSpPr txBox="1"/>
            <p:nvPr/>
          </p:nvSpPr>
          <p:spPr>
            <a:xfrm>
              <a:off x="7098995" y="5677453"/>
              <a:ext cx="26025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 60</a:t>
              </a:r>
            </a:p>
          </p:txBody>
        </p:sp>
        <p:sp>
          <p:nvSpPr>
            <p:cNvPr id="527" name="TextBox 526">
              <a:extLst>
                <a:ext uri="{FF2B5EF4-FFF2-40B4-BE49-F238E27FC236}">
                  <a16:creationId xmlns:a16="http://schemas.microsoft.com/office/drawing/2014/main" id="{9C13A67A-95D0-4442-A618-9B3D4A1787EB}"/>
                </a:ext>
              </a:extLst>
            </p:cNvPr>
            <p:cNvSpPr txBox="1"/>
            <p:nvPr/>
          </p:nvSpPr>
          <p:spPr>
            <a:xfrm>
              <a:off x="7343841" y="5677453"/>
              <a:ext cx="26025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 48</a:t>
              </a:r>
            </a:p>
          </p:txBody>
        </p:sp>
        <p:sp>
          <p:nvSpPr>
            <p:cNvPr id="528" name="TextBox 527">
              <a:extLst>
                <a:ext uri="{FF2B5EF4-FFF2-40B4-BE49-F238E27FC236}">
                  <a16:creationId xmlns:a16="http://schemas.microsoft.com/office/drawing/2014/main" id="{ACA47023-11F3-4020-9253-8FBB9AD72804}"/>
                </a:ext>
              </a:extLst>
            </p:cNvPr>
            <p:cNvSpPr txBox="1"/>
            <p:nvPr/>
          </p:nvSpPr>
          <p:spPr>
            <a:xfrm>
              <a:off x="7864241" y="5677453"/>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23</a:t>
              </a:r>
            </a:p>
          </p:txBody>
        </p:sp>
        <p:sp>
          <p:nvSpPr>
            <p:cNvPr id="529" name="TextBox 528">
              <a:extLst>
                <a:ext uri="{FF2B5EF4-FFF2-40B4-BE49-F238E27FC236}">
                  <a16:creationId xmlns:a16="http://schemas.microsoft.com/office/drawing/2014/main" id="{B4612D47-0571-4D71-84C5-A52602E7D6EA}"/>
                </a:ext>
              </a:extLst>
            </p:cNvPr>
            <p:cNvSpPr txBox="1"/>
            <p:nvPr/>
          </p:nvSpPr>
          <p:spPr>
            <a:xfrm>
              <a:off x="8150676" y="5677453"/>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530" name="TextBox 529">
              <a:extLst>
                <a:ext uri="{FF2B5EF4-FFF2-40B4-BE49-F238E27FC236}">
                  <a16:creationId xmlns:a16="http://schemas.microsoft.com/office/drawing/2014/main" id="{874B5243-42A0-44C2-A14E-3D2DC0716635}"/>
                </a:ext>
              </a:extLst>
            </p:cNvPr>
            <p:cNvSpPr txBox="1"/>
            <p:nvPr/>
          </p:nvSpPr>
          <p:spPr>
            <a:xfrm>
              <a:off x="7584562" y="5677453"/>
              <a:ext cx="26025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 40</a:t>
              </a:r>
            </a:p>
          </p:txBody>
        </p:sp>
        <p:sp>
          <p:nvSpPr>
            <p:cNvPr id="531" name="TextBox 530">
              <a:extLst>
                <a:ext uri="{FF2B5EF4-FFF2-40B4-BE49-F238E27FC236}">
                  <a16:creationId xmlns:a16="http://schemas.microsoft.com/office/drawing/2014/main" id="{6452032D-9D3B-4E0B-B0FE-34CAB7049240}"/>
                </a:ext>
              </a:extLst>
            </p:cNvPr>
            <p:cNvSpPr txBox="1"/>
            <p:nvPr/>
          </p:nvSpPr>
          <p:spPr>
            <a:xfrm>
              <a:off x="6845823" y="5677453"/>
              <a:ext cx="26025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 67</a:t>
              </a:r>
            </a:p>
          </p:txBody>
        </p:sp>
      </p:grpSp>
      <p:grpSp>
        <p:nvGrpSpPr>
          <p:cNvPr id="318" name="Group 317">
            <a:extLst>
              <a:ext uri="{FF2B5EF4-FFF2-40B4-BE49-F238E27FC236}">
                <a16:creationId xmlns:a16="http://schemas.microsoft.com/office/drawing/2014/main" id="{B2119E71-1539-4DBD-AD51-1A14B6CE18AA}"/>
              </a:ext>
            </a:extLst>
          </p:cNvPr>
          <p:cNvGrpSpPr/>
          <p:nvPr/>
        </p:nvGrpSpPr>
        <p:grpSpPr>
          <a:xfrm>
            <a:off x="4851015" y="5559659"/>
            <a:ext cx="4233604" cy="246221"/>
            <a:chOff x="395567" y="5749325"/>
            <a:chExt cx="4233604" cy="246221"/>
          </a:xfrm>
        </p:grpSpPr>
        <p:sp>
          <p:nvSpPr>
            <p:cNvPr id="498" name="TextBox 497">
              <a:extLst>
                <a:ext uri="{FF2B5EF4-FFF2-40B4-BE49-F238E27FC236}">
                  <a16:creationId xmlns:a16="http://schemas.microsoft.com/office/drawing/2014/main" id="{E6F3622C-0AF5-48BD-B845-D5A47EFA511E}"/>
                </a:ext>
              </a:extLst>
            </p:cNvPr>
            <p:cNvSpPr txBox="1"/>
            <p:nvPr/>
          </p:nvSpPr>
          <p:spPr>
            <a:xfrm>
              <a:off x="395567" y="5749325"/>
              <a:ext cx="356188" cy="246221"/>
            </a:xfrm>
            <a:prstGeom prst="rect">
              <a:avLst/>
            </a:prstGeom>
            <a:noFill/>
          </p:spPr>
          <p:txBody>
            <a:bodyPr wrap="none" rtlCol="0">
              <a:spAutoFit/>
            </a:bodyPr>
            <a:lstStyle/>
            <a:p>
              <a:pPr algn="r"/>
              <a:r>
                <a:rPr lang="zh-CN" sz="10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499" name="TextBox 498">
              <a:extLst>
                <a:ext uri="{FF2B5EF4-FFF2-40B4-BE49-F238E27FC236}">
                  <a16:creationId xmlns:a16="http://schemas.microsoft.com/office/drawing/2014/main" id="{B00FEA09-E4FE-4DCE-8D22-8D72549244B7}"/>
                </a:ext>
              </a:extLst>
            </p:cNvPr>
            <p:cNvSpPr txBox="1"/>
            <p:nvPr/>
          </p:nvSpPr>
          <p:spPr>
            <a:xfrm>
              <a:off x="616479"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397</a:t>
              </a:r>
            </a:p>
          </p:txBody>
        </p:sp>
        <p:sp>
          <p:nvSpPr>
            <p:cNvPr id="500" name="TextBox 499">
              <a:extLst>
                <a:ext uri="{FF2B5EF4-FFF2-40B4-BE49-F238E27FC236}">
                  <a16:creationId xmlns:a16="http://schemas.microsoft.com/office/drawing/2014/main" id="{A517B47E-5D9E-438F-BDF0-D3772C0517A1}"/>
                </a:ext>
              </a:extLst>
            </p:cNvPr>
            <p:cNvSpPr txBox="1"/>
            <p:nvPr/>
          </p:nvSpPr>
          <p:spPr>
            <a:xfrm>
              <a:off x="858881"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 358</a:t>
              </a:r>
            </a:p>
          </p:txBody>
        </p:sp>
        <p:sp>
          <p:nvSpPr>
            <p:cNvPr id="501" name="TextBox 500">
              <a:extLst>
                <a:ext uri="{FF2B5EF4-FFF2-40B4-BE49-F238E27FC236}">
                  <a16:creationId xmlns:a16="http://schemas.microsoft.com/office/drawing/2014/main" id="{02CE7172-8888-4470-95D9-A837CB5FDF51}"/>
                </a:ext>
              </a:extLst>
            </p:cNvPr>
            <p:cNvSpPr txBox="1"/>
            <p:nvPr/>
          </p:nvSpPr>
          <p:spPr>
            <a:xfrm>
              <a:off x="1119551"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 306</a:t>
              </a:r>
            </a:p>
          </p:txBody>
        </p:sp>
        <p:sp>
          <p:nvSpPr>
            <p:cNvPr id="502" name="TextBox 501">
              <a:extLst>
                <a:ext uri="{FF2B5EF4-FFF2-40B4-BE49-F238E27FC236}">
                  <a16:creationId xmlns:a16="http://schemas.microsoft.com/office/drawing/2014/main" id="{7BBFBC93-649D-42D1-BAA0-E6ACE4DA8A66}"/>
                </a:ext>
              </a:extLst>
            </p:cNvPr>
            <p:cNvSpPr txBox="1"/>
            <p:nvPr/>
          </p:nvSpPr>
          <p:spPr>
            <a:xfrm>
              <a:off x="1365080"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250</a:t>
              </a:r>
            </a:p>
          </p:txBody>
        </p:sp>
        <p:sp>
          <p:nvSpPr>
            <p:cNvPr id="503" name="TextBox 502">
              <a:extLst>
                <a:ext uri="{FF2B5EF4-FFF2-40B4-BE49-F238E27FC236}">
                  <a16:creationId xmlns:a16="http://schemas.microsoft.com/office/drawing/2014/main" id="{BE18FD89-7EFC-436E-A8F5-63AD9AA728C1}"/>
                </a:ext>
              </a:extLst>
            </p:cNvPr>
            <p:cNvSpPr txBox="1"/>
            <p:nvPr/>
          </p:nvSpPr>
          <p:spPr>
            <a:xfrm>
              <a:off x="1625023"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218</a:t>
              </a:r>
            </a:p>
          </p:txBody>
        </p:sp>
        <p:sp>
          <p:nvSpPr>
            <p:cNvPr id="504" name="TextBox 503">
              <a:extLst>
                <a:ext uri="{FF2B5EF4-FFF2-40B4-BE49-F238E27FC236}">
                  <a16:creationId xmlns:a16="http://schemas.microsoft.com/office/drawing/2014/main" id="{395BE36B-7A76-4415-A617-7BB384CE9C88}"/>
                </a:ext>
              </a:extLst>
            </p:cNvPr>
            <p:cNvSpPr txBox="1"/>
            <p:nvPr/>
          </p:nvSpPr>
          <p:spPr>
            <a:xfrm>
              <a:off x="1871877"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190</a:t>
              </a:r>
            </a:p>
          </p:txBody>
        </p:sp>
        <p:sp>
          <p:nvSpPr>
            <p:cNvPr id="505" name="TextBox 504">
              <a:extLst>
                <a:ext uri="{FF2B5EF4-FFF2-40B4-BE49-F238E27FC236}">
                  <a16:creationId xmlns:a16="http://schemas.microsoft.com/office/drawing/2014/main" id="{539A7EC0-880A-4057-B48F-14D0FA2C6775}"/>
                </a:ext>
              </a:extLst>
            </p:cNvPr>
            <p:cNvSpPr txBox="1"/>
            <p:nvPr/>
          </p:nvSpPr>
          <p:spPr>
            <a:xfrm>
              <a:off x="3957104" y="5752791"/>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506" name="TextBox 505">
              <a:extLst>
                <a:ext uri="{FF2B5EF4-FFF2-40B4-BE49-F238E27FC236}">
                  <a16:creationId xmlns:a16="http://schemas.microsoft.com/office/drawing/2014/main" id="{ABF36CA2-8B45-4020-8ACF-E92B41F12C42}"/>
                </a:ext>
              </a:extLst>
            </p:cNvPr>
            <p:cNvSpPr txBox="1"/>
            <p:nvPr/>
          </p:nvSpPr>
          <p:spPr>
            <a:xfrm>
              <a:off x="4231515" y="5752791"/>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507" name="TextBox 506">
              <a:extLst>
                <a:ext uri="{FF2B5EF4-FFF2-40B4-BE49-F238E27FC236}">
                  <a16:creationId xmlns:a16="http://schemas.microsoft.com/office/drawing/2014/main" id="{C6DEE9C9-C109-4F06-9FEB-E052F45672AC}"/>
                </a:ext>
              </a:extLst>
            </p:cNvPr>
            <p:cNvSpPr txBox="1"/>
            <p:nvPr/>
          </p:nvSpPr>
          <p:spPr>
            <a:xfrm>
              <a:off x="4481126" y="5752791"/>
              <a:ext cx="148045"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08" name="TextBox 507">
              <a:extLst>
                <a:ext uri="{FF2B5EF4-FFF2-40B4-BE49-F238E27FC236}">
                  <a16:creationId xmlns:a16="http://schemas.microsoft.com/office/drawing/2014/main" id="{2132B52E-BE7F-4BAA-98B8-19E99DE56BA2}"/>
                </a:ext>
              </a:extLst>
            </p:cNvPr>
            <p:cNvSpPr txBox="1"/>
            <p:nvPr/>
          </p:nvSpPr>
          <p:spPr>
            <a:xfrm>
              <a:off x="2122272"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166</a:t>
              </a:r>
            </a:p>
          </p:txBody>
        </p:sp>
        <p:sp>
          <p:nvSpPr>
            <p:cNvPr id="509" name="TextBox 508">
              <a:extLst>
                <a:ext uri="{FF2B5EF4-FFF2-40B4-BE49-F238E27FC236}">
                  <a16:creationId xmlns:a16="http://schemas.microsoft.com/office/drawing/2014/main" id="{791499BA-5987-4E9C-950D-7F222A8FB474}"/>
                </a:ext>
              </a:extLst>
            </p:cNvPr>
            <p:cNvSpPr txBox="1"/>
            <p:nvPr/>
          </p:nvSpPr>
          <p:spPr>
            <a:xfrm>
              <a:off x="2628794"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 126</a:t>
              </a:r>
            </a:p>
          </p:txBody>
        </p:sp>
        <p:sp>
          <p:nvSpPr>
            <p:cNvPr id="510" name="TextBox 509">
              <a:extLst>
                <a:ext uri="{FF2B5EF4-FFF2-40B4-BE49-F238E27FC236}">
                  <a16:creationId xmlns:a16="http://schemas.microsoft.com/office/drawing/2014/main" id="{DE19CF2C-26DF-4382-86A3-FFD7C2193B5F}"/>
                </a:ext>
              </a:extLst>
            </p:cNvPr>
            <p:cNvSpPr txBox="1"/>
            <p:nvPr/>
          </p:nvSpPr>
          <p:spPr>
            <a:xfrm>
              <a:off x="2873640" y="5752791"/>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112</a:t>
              </a:r>
            </a:p>
          </p:txBody>
        </p:sp>
        <p:sp>
          <p:nvSpPr>
            <p:cNvPr id="511" name="TextBox 510">
              <a:extLst>
                <a:ext uri="{FF2B5EF4-FFF2-40B4-BE49-F238E27FC236}">
                  <a16:creationId xmlns:a16="http://schemas.microsoft.com/office/drawing/2014/main" id="{E9722799-FC94-4CD9-ADB8-B6AE2517E6B9}"/>
                </a:ext>
              </a:extLst>
            </p:cNvPr>
            <p:cNvSpPr txBox="1"/>
            <p:nvPr/>
          </p:nvSpPr>
          <p:spPr>
            <a:xfrm>
              <a:off x="3433434" y="5752791"/>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57</a:t>
              </a:r>
            </a:p>
          </p:txBody>
        </p:sp>
        <p:sp>
          <p:nvSpPr>
            <p:cNvPr id="512" name="TextBox 511">
              <a:extLst>
                <a:ext uri="{FF2B5EF4-FFF2-40B4-BE49-F238E27FC236}">
                  <a16:creationId xmlns:a16="http://schemas.microsoft.com/office/drawing/2014/main" id="{78A03FEE-9A3D-48F4-ABE1-68797F05279A}"/>
                </a:ext>
              </a:extLst>
            </p:cNvPr>
            <p:cNvSpPr txBox="1"/>
            <p:nvPr/>
          </p:nvSpPr>
          <p:spPr>
            <a:xfrm>
              <a:off x="3682194" y="5752791"/>
              <a:ext cx="223386" cy="234286"/>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513" name="TextBox 512">
              <a:extLst>
                <a:ext uri="{FF2B5EF4-FFF2-40B4-BE49-F238E27FC236}">
                  <a16:creationId xmlns:a16="http://schemas.microsoft.com/office/drawing/2014/main" id="{B21BF8B1-6A42-4ECF-925C-FEC739FC8945}"/>
                </a:ext>
              </a:extLst>
            </p:cNvPr>
            <p:cNvSpPr txBox="1"/>
            <p:nvPr/>
          </p:nvSpPr>
          <p:spPr>
            <a:xfrm>
              <a:off x="3153753" y="5750318"/>
              <a:ext cx="260255" cy="234286"/>
            </a:xfrm>
            <a:prstGeom prst="rect">
              <a:avLst/>
            </a:prstGeom>
            <a:noFill/>
          </p:spPr>
          <p:txBody>
            <a:bodyPr wrap="none" lIns="36000" tIns="36000" rIns="36000" bIns="36000" rtlCol="0" anchor="t" anchorCtr="0">
              <a:spAutoFit/>
            </a:bodyPr>
            <a:lstStyle/>
            <a:p>
              <a:pPr algn="ctr"/>
              <a:r>
                <a:rPr lang="zh-CN" sz="105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 93</a:t>
              </a:r>
            </a:p>
          </p:txBody>
        </p:sp>
        <p:sp>
          <p:nvSpPr>
            <p:cNvPr id="514" name="TextBox 513">
              <a:extLst>
                <a:ext uri="{FF2B5EF4-FFF2-40B4-BE49-F238E27FC236}">
                  <a16:creationId xmlns:a16="http://schemas.microsoft.com/office/drawing/2014/main" id="{31F9AB01-017C-4923-BACA-599BAB6B7644}"/>
                </a:ext>
              </a:extLst>
            </p:cNvPr>
            <p:cNvSpPr txBox="1"/>
            <p:nvPr/>
          </p:nvSpPr>
          <p:spPr>
            <a:xfrm>
              <a:off x="2375622" y="5750318"/>
              <a:ext cx="339039" cy="232252"/>
            </a:xfrm>
            <a:prstGeom prst="rect">
              <a:avLst/>
            </a:prstGeom>
            <a:noFill/>
          </p:spPr>
          <p:txBody>
            <a:bodyPr wrap="none" lIns="36000" tIns="36000" rIns="36000" bIns="36000" rtlCol="0" anchor="t" anchorCtr="0">
              <a:spAutoFit/>
            </a:bodyPr>
            <a:lstStyle/>
            <a:p>
              <a:pPr algn="ctr"/>
              <a:r>
                <a:rPr lang="zh-CN" sz="105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141</a:t>
              </a:r>
            </a:p>
          </p:txBody>
        </p:sp>
      </p:grpSp>
      <p:sp>
        <p:nvSpPr>
          <p:cNvPr id="320" name="Oval 319">
            <a:extLst>
              <a:ext uri="{FF2B5EF4-FFF2-40B4-BE49-F238E27FC236}">
                <a16:creationId xmlns:a16="http://schemas.microsoft.com/office/drawing/2014/main" id="{98B2D097-35CC-4E3E-BCAB-E6690D740F5C}"/>
              </a:ext>
            </a:extLst>
          </p:cNvPr>
          <p:cNvSpPr>
            <a:spLocks noChangeAspect="1"/>
          </p:cNvSpPr>
          <p:nvPr/>
        </p:nvSpPr>
        <p:spPr>
          <a:xfrm>
            <a:off x="6026560" y="3416830"/>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cxnSp>
        <p:nvCxnSpPr>
          <p:cNvPr id="332" name="Straight Connector 331">
            <a:extLst>
              <a:ext uri="{FF2B5EF4-FFF2-40B4-BE49-F238E27FC236}">
                <a16:creationId xmlns:a16="http://schemas.microsoft.com/office/drawing/2014/main" id="{183268B1-1935-4FC9-8AAC-6C7870369A97}"/>
              </a:ext>
            </a:extLst>
          </p:cNvPr>
          <p:cNvCxnSpPr/>
          <p:nvPr/>
        </p:nvCxnSpPr>
        <p:spPr>
          <a:xfrm flipH="1">
            <a:off x="6207187" y="3496148"/>
            <a:ext cx="0" cy="1152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CA0FAFB4-469C-4759-AB68-631F160A63D2}"/>
              </a:ext>
            </a:extLst>
          </p:cNvPr>
          <p:cNvCxnSpPr/>
          <p:nvPr/>
        </p:nvCxnSpPr>
        <p:spPr>
          <a:xfrm flipH="1">
            <a:off x="7195782" y="3919947"/>
            <a:ext cx="0" cy="720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27CBC421-3B47-4634-89CC-A8CD55F6FB4C}"/>
              </a:ext>
            </a:extLst>
          </p:cNvPr>
          <p:cNvSpPr txBox="1"/>
          <p:nvPr/>
        </p:nvSpPr>
        <p:spPr>
          <a:xfrm>
            <a:off x="5739066" y="3607582"/>
            <a:ext cx="415498" cy="507831"/>
          </a:xfrm>
          <a:prstGeom prst="rect">
            <a:avLst/>
          </a:prstGeom>
          <a:noFill/>
        </p:spPr>
        <p:txBody>
          <a:bodyPr wrap="none" rtlCol="0">
            <a:spAutoFit/>
          </a:bodyPr>
          <a:lstStyle/>
          <a:p>
            <a:r>
              <a:rPr lang="zh-CN" sz="9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60%</a:t>
            </a:r>
          </a:p>
          <a:p>
            <a:r>
              <a:rPr lang="zh-CN" sz="90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59%</a:t>
            </a:r>
          </a:p>
          <a:p>
            <a:r>
              <a:rPr lang="zh-CN" sz="9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51%</a:t>
            </a:r>
          </a:p>
        </p:txBody>
      </p:sp>
      <p:sp>
        <p:nvSpPr>
          <p:cNvPr id="335" name="TextBox 334">
            <a:extLst>
              <a:ext uri="{FF2B5EF4-FFF2-40B4-BE49-F238E27FC236}">
                <a16:creationId xmlns:a16="http://schemas.microsoft.com/office/drawing/2014/main" id="{2883F482-2ED2-4C7B-AA0B-4A981ED2CBC7}"/>
              </a:ext>
            </a:extLst>
          </p:cNvPr>
          <p:cNvSpPr txBox="1"/>
          <p:nvPr/>
        </p:nvSpPr>
        <p:spPr>
          <a:xfrm>
            <a:off x="7236917" y="3387607"/>
            <a:ext cx="415498" cy="507831"/>
          </a:xfrm>
          <a:prstGeom prst="rect">
            <a:avLst/>
          </a:prstGeom>
          <a:noFill/>
        </p:spPr>
        <p:txBody>
          <a:bodyPr wrap="none" rtlCol="0">
            <a:spAutoFit/>
          </a:bodyPr>
          <a:lstStyle/>
          <a:p>
            <a:r>
              <a:rPr lang="zh-CN" sz="9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40%</a:t>
            </a:r>
          </a:p>
          <a:p>
            <a:r>
              <a:rPr lang="zh-CN" sz="90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35%</a:t>
            </a:r>
          </a:p>
          <a:p>
            <a:r>
              <a:rPr lang="zh-CN" sz="9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23%</a:t>
            </a:r>
          </a:p>
        </p:txBody>
      </p:sp>
      <p:cxnSp>
        <p:nvCxnSpPr>
          <p:cNvPr id="336" name="Straight Connector 335">
            <a:extLst>
              <a:ext uri="{FF2B5EF4-FFF2-40B4-BE49-F238E27FC236}">
                <a16:creationId xmlns:a16="http://schemas.microsoft.com/office/drawing/2014/main" id="{47D4D302-8A0E-4542-A11C-02E2EE0E46E6}"/>
              </a:ext>
            </a:extLst>
          </p:cNvPr>
          <p:cNvCxnSpPr/>
          <p:nvPr/>
        </p:nvCxnSpPr>
        <p:spPr>
          <a:xfrm>
            <a:off x="5280754" y="4217469"/>
            <a:ext cx="224593" cy="0"/>
          </a:xfrm>
          <a:prstGeom prst="line">
            <a:avLst/>
          </a:prstGeom>
          <a:noFill/>
          <a:ln w="19050" cap="flat">
            <a:solidFill>
              <a:srgbClr val="E75C00"/>
            </a:solidFill>
            <a:prstDash val="solid"/>
            <a:miter/>
          </a:ln>
        </p:spPr>
      </p:cxnSp>
      <p:cxnSp>
        <p:nvCxnSpPr>
          <p:cNvPr id="337" name="Straight Connector 336">
            <a:extLst>
              <a:ext uri="{FF2B5EF4-FFF2-40B4-BE49-F238E27FC236}">
                <a16:creationId xmlns:a16="http://schemas.microsoft.com/office/drawing/2014/main" id="{CFA7B16C-283A-4A3A-88B9-7C4BA6CA075B}"/>
              </a:ext>
            </a:extLst>
          </p:cNvPr>
          <p:cNvCxnSpPr/>
          <p:nvPr/>
        </p:nvCxnSpPr>
        <p:spPr>
          <a:xfrm>
            <a:off x="5280754" y="4354852"/>
            <a:ext cx="224593" cy="0"/>
          </a:xfrm>
          <a:prstGeom prst="line">
            <a:avLst/>
          </a:prstGeom>
          <a:noFill/>
          <a:ln w="19050" cap="flat">
            <a:solidFill>
              <a:srgbClr val="A0A0A0"/>
            </a:solidFill>
            <a:prstDash val="solid"/>
            <a:miter/>
          </a:ln>
        </p:spPr>
      </p:cxnSp>
      <p:cxnSp>
        <p:nvCxnSpPr>
          <p:cNvPr id="338" name="Straight Connector 337">
            <a:extLst>
              <a:ext uri="{FF2B5EF4-FFF2-40B4-BE49-F238E27FC236}">
                <a16:creationId xmlns:a16="http://schemas.microsoft.com/office/drawing/2014/main" id="{A321F925-E2B7-4C12-A708-B3CD432E1026}"/>
              </a:ext>
            </a:extLst>
          </p:cNvPr>
          <p:cNvCxnSpPr/>
          <p:nvPr/>
        </p:nvCxnSpPr>
        <p:spPr>
          <a:xfrm>
            <a:off x="5280754" y="4490378"/>
            <a:ext cx="224593" cy="0"/>
          </a:xfrm>
          <a:prstGeom prst="line">
            <a:avLst/>
          </a:prstGeom>
          <a:noFill/>
          <a:ln w="19050" cap="flat">
            <a:solidFill>
              <a:srgbClr val="FFC000"/>
            </a:solidFill>
            <a:prstDash val="solid"/>
            <a:miter/>
          </a:ln>
        </p:spPr>
      </p:cxnSp>
      <p:sp>
        <p:nvSpPr>
          <p:cNvPr id="339" name="TextBox 338">
            <a:extLst>
              <a:ext uri="{FF2B5EF4-FFF2-40B4-BE49-F238E27FC236}">
                <a16:creationId xmlns:a16="http://schemas.microsoft.com/office/drawing/2014/main" id="{4B02D1A9-E855-4BCD-BCF2-4971B23E4B06}"/>
              </a:ext>
            </a:extLst>
          </p:cNvPr>
          <p:cNvSpPr txBox="1"/>
          <p:nvPr/>
        </p:nvSpPr>
        <p:spPr>
          <a:xfrm>
            <a:off x="5442445" y="4097272"/>
            <a:ext cx="1384413" cy="503423"/>
          </a:xfrm>
          <a:prstGeom prst="rect">
            <a:avLst/>
          </a:prstGeom>
          <a:noFill/>
        </p:spPr>
        <p:txBody>
          <a:bodyPr wrap="none" rtlCol="0">
            <a:spAutoFit/>
          </a:bodyPr>
          <a:lstStyle/>
          <a:p>
            <a:r>
              <a:rPr lang="zh-CN" sz="9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纳武单抗 + 伊匹木单抗</a:t>
            </a:r>
          </a:p>
          <a:p>
            <a:r>
              <a:rPr lang="zh-CN" sz="900" b="0"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纳武单抗 + CT</a:t>
            </a:r>
          </a:p>
          <a:p>
            <a:r>
              <a:rPr lang="zh-CN" sz="9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1053" name="Graphic 1051">
            <a:extLst>
              <a:ext uri="{FF2B5EF4-FFF2-40B4-BE49-F238E27FC236}">
                <a16:creationId xmlns:a16="http://schemas.microsoft.com/office/drawing/2014/main" id="{91D5CCC1-EFAC-4202-8DB9-7DE206A8FB0C}"/>
              </a:ext>
            </a:extLst>
          </p:cNvPr>
          <p:cNvSpPr/>
          <p:nvPr/>
        </p:nvSpPr>
        <p:spPr>
          <a:xfrm>
            <a:off x="5292840" y="2852075"/>
            <a:ext cx="3578429" cy="1216819"/>
          </a:xfrm>
          <a:custGeom>
            <a:avLst/>
            <a:gdLst>
              <a:gd name="connsiteX0" fmla="*/ 5556019 w 5553075"/>
              <a:gd name="connsiteY0" fmla="*/ 1858223 h 1857375"/>
              <a:gd name="connsiteX1" fmla="*/ 4257123 w 5553075"/>
              <a:gd name="connsiteY1" fmla="*/ 1858223 h 1857375"/>
              <a:gd name="connsiteX2" fmla="*/ 4257123 w 5553075"/>
              <a:gd name="connsiteY2" fmla="*/ 1820932 h 1857375"/>
              <a:gd name="connsiteX3" fmla="*/ 3977459 w 5553075"/>
              <a:gd name="connsiteY3" fmla="*/ 1820932 h 1857375"/>
              <a:gd name="connsiteX4" fmla="*/ 3977459 w 5553075"/>
              <a:gd name="connsiteY4" fmla="*/ 1771212 h 1857375"/>
              <a:gd name="connsiteX5" fmla="*/ 3610785 w 5553075"/>
              <a:gd name="connsiteY5" fmla="*/ 1771212 h 1857375"/>
              <a:gd name="connsiteX6" fmla="*/ 3610785 w 5553075"/>
              <a:gd name="connsiteY6" fmla="*/ 1740141 h 1857375"/>
              <a:gd name="connsiteX7" fmla="*/ 3511353 w 5553075"/>
              <a:gd name="connsiteY7" fmla="*/ 1740141 h 1857375"/>
              <a:gd name="connsiteX8" fmla="*/ 3511353 w 5553075"/>
              <a:gd name="connsiteY8" fmla="*/ 1727711 h 1857375"/>
              <a:gd name="connsiteX9" fmla="*/ 3278296 w 5553075"/>
              <a:gd name="connsiteY9" fmla="*/ 1727711 h 1857375"/>
              <a:gd name="connsiteX10" fmla="*/ 3278296 w 5553075"/>
              <a:gd name="connsiteY10" fmla="*/ 1696631 h 1857375"/>
              <a:gd name="connsiteX11" fmla="*/ 3181969 w 5553075"/>
              <a:gd name="connsiteY11" fmla="*/ 1696631 h 1857375"/>
              <a:gd name="connsiteX12" fmla="*/ 3181969 w 5553075"/>
              <a:gd name="connsiteY12" fmla="*/ 1677991 h 1857375"/>
              <a:gd name="connsiteX13" fmla="*/ 3094958 w 5553075"/>
              <a:gd name="connsiteY13" fmla="*/ 1677991 h 1857375"/>
              <a:gd name="connsiteX14" fmla="*/ 3094958 w 5553075"/>
              <a:gd name="connsiteY14" fmla="*/ 1650025 h 1857375"/>
              <a:gd name="connsiteX15" fmla="*/ 2865015 w 5553075"/>
              <a:gd name="connsiteY15" fmla="*/ 1650025 h 1857375"/>
              <a:gd name="connsiteX16" fmla="*/ 2865015 w 5553075"/>
              <a:gd name="connsiteY16" fmla="*/ 1597200 h 1857375"/>
              <a:gd name="connsiteX17" fmla="*/ 2796654 w 5553075"/>
              <a:gd name="connsiteY17" fmla="*/ 1597200 h 1857375"/>
              <a:gd name="connsiteX18" fmla="*/ 2796654 w 5553075"/>
              <a:gd name="connsiteY18" fmla="*/ 1569234 h 1857375"/>
              <a:gd name="connsiteX19" fmla="*/ 2653713 w 5553075"/>
              <a:gd name="connsiteY19" fmla="*/ 1569234 h 1857375"/>
              <a:gd name="connsiteX20" fmla="*/ 2653713 w 5553075"/>
              <a:gd name="connsiteY20" fmla="*/ 1541269 h 1857375"/>
              <a:gd name="connsiteX21" fmla="*/ 2607097 w 5553075"/>
              <a:gd name="connsiteY21" fmla="*/ 1541269 h 1857375"/>
              <a:gd name="connsiteX22" fmla="*/ 2607097 w 5553075"/>
              <a:gd name="connsiteY22" fmla="*/ 1513303 h 1857375"/>
              <a:gd name="connsiteX23" fmla="*/ 2516991 w 5553075"/>
              <a:gd name="connsiteY23" fmla="*/ 1513303 h 1857375"/>
              <a:gd name="connsiteX24" fmla="*/ 2516991 w 5553075"/>
              <a:gd name="connsiteY24" fmla="*/ 1469793 h 1857375"/>
              <a:gd name="connsiteX25" fmla="*/ 2327434 w 5553075"/>
              <a:gd name="connsiteY25" fmla="*/ 1469793 h 1857375"/>
              <a:gd name="connsiteX26" fmla="*/ 2327434 w 5553075"/>
              <a:gd name="connsiteY26" fmla="*/ 1451153 h 1857375"/>
              <a:gd name="connsiteX27" fmla="*/ 2277713 w 5553075"/>
              <a:gd name="connsiteY27" fmla="*/ 1451153 h 1857375"/>
              <a:gd name="connsiteX28" fmla="*/ 2277713 w 5553075"/>
              <a:gd name="connsiteY28" fmla="*/ 1416968 h 1857375"/>
              <a:gd name="connsiteX29" fmla="*/ 2224888 w 5553075"/>
              <a:gd name="connsiteY29" fmla="*/ 1416968 h 1857375"/>
              <a:gd name="connsiteX30" fmla="*/ 2224888 w 5553075"/>
              <a:gd name="connsiteY30" fmla="*/ 1373467 h 1857375"/>
              <a:gd name="connsiteX31" fmla="*/ 2097491 w 5553075"/>
              <a:gd name="connsiteY31" fmla="*/ 1373467 h 1857375"/>
              <a:gd name="connsiteX32" fmla="*/ 2097491 w 5553075"/>
              <a:gd name="connsiteY32" fmla="*/ 1339282 h 1857375"/>
              <a:gd name="connsiteX33" fmla="*/ 2016700 w 5553075"/>
              <a:gd name="connsiteY33" fmla="*/ 1339282 h 1857375"/>
              <a:gd name="connsiteX34" fmla="*/ 2016700 w 5553075"/>
              <a:gd name="connsiteY34" fmla="*/ 1317536 h 1857375"/>
              <a:gd name="connsiteX35" fmla="*/ 1976304 w 5553075"/>
              <a:gd name="connsiteY35" fmla="*/ 1317536 h 1857375"/>
              <a:gd name="connsiteX36" fmla="*/ 1976304 w 5553075"/>
              <a:gd name="connsiteY36" fmla="*/ 1289571 h 1857375"/>
              <a:gd name="connsiteX37" fmla="*/ 1774317 w 5553075"/>
              <a:gd name="connsiteY37" fmla="*/ 1289571 h 1857375"/>
              <a:gd name="connsiteX38" fmla="*/ 1774317 w 5553075"/>
              <a:gd name="connsiteY38" fmla="*/ 1246061 h 1857375"/>
              <a:gd name="connsiteX39" fmla="*/ 1737036 w 5553075"/>
              <a:gd name="connsiteY39" fmla="*/ 1246061 h 1857375"/>
              <a:gd name="connsiteX40" fmla="*/ 1737036 w 5553075"/>
              <a:gd name="connsiteY40" fmla="*/ 1208780 h 1857375"/>
              <a:gd name="connsiteX41" fmla="*/ 1674886 w 5553075"/>
              <a:gd name="connsiteY41" fmla="*/ 1208780 h 1857375"/>
              <a:gd name="connsiteX42" fmla="*/ 1674886 w 5553075"/>
              <a:gd name="connsiteY42" fmla="*/ 1183919 h 1857375"/>
              <a:gd name="connsiteX43" fmla="*/ 1625165 w 5553075"/>
              <a:gd name="connsiteY43" fmla="*/ 1183919 h 1857375"/>
              <a:gd name="connsiteX44" fmla="*/ 1625165 w 5553075"/>
              <a:gd name="connsiteY44" fmla="*/ 1149734 h 1857375"/>
              <a:gd name="connsiteX45" fmla="*/ 1528839 w 5553075"/>
              <a:gd name="connsiteY45" fmla="*/ 1149734 h 1857375"/>
              <a:gd name="connsiteX46" fmla="*/ 1528839 w 5553075"/>
              <a:gd name="connsiteY46" fmla="*/ 1087584 h 1857375"/>
              <a:gd name="connsiteX47" fmla="*/ 1407652 w 5553075"/>
              <a:gd name="connsiteY47" fmla="*/ 1087584 h 1857375"/>
              <a:gd name="connsiteX48" fmla="*/ 1407652 w 5553075"/>
              <a:gd name="connsiteY48" fmla="*/ 1056513 h 1857375"/>
              <a:gd name="connsiteX49" fmla="*/ 1320641 w 5553075"/>
              <a:gd name="connsiteY49" fmla="*/ 1056513 h 1857375"/>
              <a:gd name="connsiteX50" fmla="*/ 1320641 w 5553075"/>
              <a:gd name="connsiteY50" fmla="*/ 1028548 h 1857375"/>
              <a:gd name="connsiteX51" fmla="*/ 1208780 w 5553075"/>
              <a:gd name="connsiteY51" fmla="*/ 1028548 h 1857375"/>
              <a:gd name="connsiteX52" fmla="*/ 1208780 w 5553075"/>
              <a:gd name="connsiteY52" fmla="*/ 985047 h 1857375"/>
              <a:gd name="connsiteX53" fmla="*/ 1137304 w 5553075"/>
              <a:gd name="connsiteY53" fmla="*/ 985047 h 1857375"/>
              <a:gd name="connsiteX54" fmla="*/ 1137304 w 5553075"/>
              <a:gd name="connsiteY54" fmla="*/ 941540 h 1857375"/>
              <a:gd name="connsiteX55" fmla="*/ 1081373 w 5553075"/>
              <a:gd name="connsiteY55" fmla="*/ 941540 h 1857375"/>
              <a:gd name="connsiteX56" fmla="*/ 1081373 w 5553075"/>
              <a:gd name="connsiteY56" fmla="*/ 898036 h 1857375"/>
              <a:gd name="connsiteX57" fmla="*/ 1009898 w 5553075"/>
              <a:gd name="connsiteY57" fmla="*/ 898036 h 1857375"/>
              <a:gd name="connsiteX58" fmla="*/ 1009898 w 5553075"/>
              <a:gd name="connsiteY58" fmla="*/ 842103 h 1857375"/>
              <a:gd name="connsiteX59" fmla="*/ 963292 w 5553075"/>
              <a:gd name="connsiteY59" fmla="*/ 842103 h 1857375"/>
              <a:gd name="connsiteX60" fmla="*/ 963292 w 5553075"/>
              <a:gd name="connsiteY60" fmla="*/ 807922 h 1857375"/>
              <a:gd name="connsiteX61" fmla="*/ 913573 w 5553075"/>
              <a:gd name="connsiteY61" fmla="*/ 807922 h 1857375"/>
              <a:gd name="connsiteX62" fmla="*/ 913573 w 5553075"/>
              <a:gd name="connsiteY62" fmla="*/ 755096 h 1857375"/>
              <a:gd name="connsiteX63" fmla="*/ 876285 w 5553075"/>
              <a:gd name="connsiteY63" fmla="*/ 755096 h 1857375"/>
              <a:gd name="connsiteX64" fmla="*/ 876285 w 5553075"/>
              <a:gd name="connsiteY64" fmla="*/ 702271 h 1857375"/>
              <a:gd name="connsiteX65" fmla="*/ 792385 w 5553075"/>
              <a:gd name="connsiteY65" fmla="*/ 702271 h 1857375"/>
              <a:gd name="connsiteX66" fmla="*/ 792385 w 5553075"/>
              <a:gd name="connsiteY66" fmla="*/ 643230 h 1857375"/>
              <a:gd name="connsiteX67" fmla="*/ 742666 w 5553075"/>
              <a:gd name="connsiteY67" fmla="*/ 643230 h 1857375"/>
              <a:gd name="connsiteX68" fmla="*/ 742666 w 5553075"/>
              <a:gd name="connsiteY68" fmla="*/ 590404 h 1857375"/>
              <a:gd name="connsiteX69" fmla="*/ 696056 w 5553075"/>
              <a:gd name="connsiteY69" fmla="*/ 590404 h 1857375"/>
              <a:gd name="connsiteX70" fmla="*/ 696056 w 5553075"/>
              <a:gd name="connsiteY70" fmla="*/ 518934 h 1857375"/>
              <a:gd name="connsiteX71" fmla="*/ 655660 w 5553075"/>
              <a:gd name="connsiteY71" fmla="*/ 518934 h 1857375"/>
              <a:gd name="connsiteX72" fmla="*/ 655660 w 5553075"/>
              <a:gd name="connsiteY72" fmla="*/ 410176 h 1857375"/>
              <a:gd name="connsiteX73" fmla="*/ 593511 w 5553075"/>
              <a:gd name="connsiteY73" fmla="*/ 410176 h 1857375"/>
              <a:gd name="connsiteX74" fmla="*/ 593511 w 5553075"/>
              <a:gd name="connsiteY74" fmla="*/ 388424 h 1857375"/>
              <a:gd name="connsiteX75" fmla="*/ 534472 w 5553075"/>
              <a:gd name="connsiteY75" fmla="*/ 388424 h 1857375"/>
              <a:gd name="connsiteX76" fmla="*/ 534472 w 5553075"/>
              <a:gd name="connsiteY76" fmla="*/ 354242 h 1857375"/>
              <a:gd name="connsiteX77" fmla="*/ 394639 w 5553075"/>
              <a:gd name="connsiteY77" fmla="*/ 354242 h 1857375"/>
              <a:gd name="connsiteX78" fmla="*/ 394639 w 5553075"/>
              <a:gd name="connsiteY78" fmla="*/ 273450 h 1857375"/>
              <a:gd name="connsiteX79" fmla="*/ 335598 w 5553075"/>
              <a:gd name="connsiteY79" fmla="*/ 273450 h 1857375"/>
              <a:gd name="connsiteX80" fmla="*/ 335598 w 5553075"/>
              <a:gd name="connsiteY80" fmla="*/ 201980 h 1857375"/>
              <a:gd name="connsiteX81" fmla="*/ 292095 w 5553075"/>
              <a:gd name="connsiteY81" fmla="*/ 201980 h 1857375"/>
              <a:gd name="connsiteX82" fmla="*/ 292095 w 5553075"/>
              <a:gd name="connsiteY82" fmla="*/ 149155 h 1857375"/>
              <a:gd name="connsiteX83" fmla="*/ 214410 w 5553075"/>
              <a:gd name="connsiteY83" fmla="*/ 149155 h 1857375"/>
              <a:gd name="connsiteX84" fmla="*/ 214410 w 5553075"/>
              <a:gd name="connsiteY84" fmla="*/ 68363 h 1857375"/>
              <a:gd name="connsiteX85" fmla="*/ 139833 w 5553075"/>
              <a:gd name="connsiteY85" fmla="*/ 68363 h 1857375"/>
              <a:gd name="connsiteX86" fmla="*/ 139833 w 5553075"/>
              <a:gd name="connsiteY86" fmla="*/ 27967 h 1857375"/>
              <a:gd name="connsiteX87" fmla="*/ 99436 w 5553075"/>
              <a:gd name="connsiteY87" fmla="*/ 27967 h 1857375"/>
              <a:gd name="connsiteX88" fmla="*/ 99436 w 5553075"/>
              <a:gd name="connsiteY88" fmla="*/ 0 h 1857375"/>
              <a:gd name="connsiteX89" fmla="*/ 0 w 5553075"/>
              <a:gd name="connsiteY89" fmla="*/ 0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553075" h="1857375">
                <a:moveTo>
                  <a:pt x="5556019" y="1858223"/>
                </a:moveTo>
                <a:lnTo>
                  <a:pt x="4257123" y="1858223"/>
                </a:lnTo>
                <a:lnTo>
                  <a:pt x="4257123" y="1820932"/>
                </a:lnTo>
                <a:lnTo>
                  <a:pt x="3977459" y="1820932"/>
                </a:lnTo>
                <a:lnTo>
                  <a:pt x="3977459" y="1771212"/>
                </a:lnTo>
                <a:lnTo>
                  <a:pt x="3610785" y="1771212"/>
                </a:lnTo>
                <a:lnTo>
                  <a:pt x="3610785" y="1740141"/>
                </a:lnTo>
                <a:lnTo>
                  <a:pt x="3511353" y="1740141"/>
                </a:lnTo>
                <a:lnTo>
                  <a:pt x="3511353" y="1727711"/>
                </a:lnTo>
                <a:lnTo>
                  <a:pt x="3278296" y="1727711"/>
                </a:lnTo>
                <a:lnTo>
                  <a:pt x="3278296" y="1696631"/>
                </a:lnTo>
                <a:lnTo>
                  <a:pt x="3181969" y="1696631"/>
                </a:lnTo>
                <a:lnTo>
                  <a:pt x="3181969" y="1677991"/>
                </a:lnTo>
                <a:lnTo>
                  <a:pt x="3094958" y="1677991"/>
                </a:lnTo>
                <a:lnTo>
                  <a:pt x="3094958" y="1650025"/>
                </a:lnTo>
                <a:lnTo>
                  <a:pt x="2865015" y="1650025"/>
                </a:lnTo>
                <a:lnTo>
                  <a:pt x="2865015" y="1597200"/>
                </a:lnTo>
                <a:lnTo>
                  <a:pt x="2796654" y="1597200"/>
                </a:lnTo>
                <a:lnTo>
                  <a:pt x="2796654" y="1569234"/>
                </a:lnTo>
                <a:lnTo>
                  <a:pt x="2653713" y="1569234"/>
                </a:lnTo>
                <a:lnTo>
                  <a:pt x="2653713" y="1541269"/>
                </a:lnTo>
                <a:lnTo>
                  <a:pt x="2607097" y="1541269"/>
                </a:lnTo>
                <a:lnTo>
                  <a:pt x="2607097" y="1513303"/>
                </a:lnTo>
                <a:lnTo>
                  <a:pt x="2516991" y="1513303"/>
                </a:lnTo>
                <a:lnTo>
                  <a:pt x="2516991" y="1469793"/>
                </a:lnTo>
                <a:lnTo>
                  <a:pt x="2327434" y="1469793"/>
                </a:lnTo>
                <a:lnTo>
                  <a:pt x="2327434" y="1451153"/>
                </a:lnTo>
                <a:lnTo>
                  <a:pt x="2277713" y="1451153"/>
                </a:lnTo>
                <a:lnTo>
                  <a:pt x="2277713" y="1416968"/>
                </a:lnTo>
                <a:lnTo>
                  <a:pt x="2224888" y="1416968"/>
                </a:lnTo>
                <a:lnTo>
                  <a:pt x="2224888" y="1373467"/>
                </a:lnTo>
                <a:lnTo>
                  <a:pt x="2097491" y="1373467"/>
                </a:lnTo>
                <a:lnTo>
                  <a:pt x="2097491" y="1339282"/>
                </a:lnTo>
                <a:lnTo>
                  <a:pt x="2016700" y="1339282"/>
                </a:lnTo>
                <a:lnTo>
                  <a:pt x="2016700" y="1317536"/>
                </a:lnTo>
                <a:lnTo>
                  <a:pt x="1976304" y="1317536"/>
                </a:lnTo>
                <a:lnTo>
                  <a:pt x="1976304" y="1289571"/>
                </a:lnTo>
                <a:lnTo>
                  <a:pt x="1774317" y="1289571"/>
                </a:lnTo>
                <a:lnTo>
                  <a:pt x="1774317" y="1246061"/>
                </a:lnTo>
                <a:lnTo>
                  <a:pt x="1737036" y="1246061"/>
                </a:lnTo>
                <a:lnTo>
                  <a:pt x="1737036" y="1208780"/>
                </a:lnTo>
                <a:lnTo>
                  <a:pt x="1674886" y="1208780"/>
                </a:lnTo>
                <a:lnTo>
                  <a:pt x="1674886" y="1183919"/>
                </a:lnTo>
                <a:lnTo>
                  <a:pt x="1625165" y="1183919"/>
                </a:lnTo>
                <a:lnTo>
                  <a:pt x="1625165" y="1149734"/>
                </a:lnTo>
                <a:lnTo>
                  <a:pt x="1528839" y="1149734"/>
                </a:lnTo>
                <a:lnTo>
                  <a:pt x="1528839" y="1087584"/>
                </a:lnTo>
                <a:lnTo>
                  <a:pt x="1407652" y="1087584"/>
                </a:lnTo>
                <a:lnTo>
                  <a:pt x="1407652" y="1056513"/>
                </a:lnTo>
                <a:lnTo>
                  <a:pt x="1320641" y="1056513"/>
                </a:lnTo>
                <a:lnTo>
                  <a:pt x="1320641" y="1028548"/>
                </a:lnTo>
                <a:lnTo>
                  <a:pt x="1208780" y="1028548"/>
                </a:lnTo>
                <a:lnTo>
                  <a:pt x="1208780" y="985047"/>
                </a:lnTo>
                <a:lnTo>
                  <a:pt x="1137304" y="985047"/>
                </a:lnTo>
                <a:lnTo>
                  <a:pt x="1137304" y="941540"/>
                </a:lnTo>
                <a:lnTo>
                  <a:pt x="1081373" y="941540"/>
                </a:lnTo>
                <a:lnTo>
                  <a:pt x="1081373" y="898036"/>
                </a:lnTo>
                <a:lnTo>
                  <a:pt x="1009898" y="898036"/>
                </a:lnTo>
                <a:lnTo>
                  <a:pt x="1009898" y="842103"/>
                </a:lnTo>
                <a:lnTo>
                  <a:pt x="963292" y="842103"/>
                </a:lnTo>
                <a:lnTo>
                  <a:pt x="963292" y="807922"/>
                </a:lnTo>
                <a:lnTo>
                  <a:pt x="913573" y="807922"/>
                </a:lnTo>
                <a:lnTo>
                  <a:pt x="913573" y="755096"/>
                </a:lnTo>
                <a:lnTo>
                  <a:pt x="876285" y="755096"/>
                </a:lnTo>
                <a:lnTo>
                  <a:pt x="876285" y="702271"/>
                </a:lnTo>
                <a:lnTo>
                  <a:pt x="792385" y="702271"/>
                </a:lnTo>
                <a:lnTo>
                  <a:pt x="792385" y="643230"/>
                </a:lnTo>
                <a:lnTo>
                  <a:pt x="742666" y="643230"/>
                </a:lnTo>
                <a:lnTo>
                  <a:pt x="742666" y="590404"/>
                </a:lnTo>
                <a:lnTo>
                  <a:pt x="696056" y="590404"/>
                </a:lnTo>
                <a:lnTo>
                  <a:pt x="696056" y="518934"/>
                </a:lnTo>
                <a:lnTo>
                  <a:pt x="655660" y="518934"/>
                </a:lnTo>
                <a:lnTo>
                  <a:pt x="655660" y="410176"/>
                </a:lnTo>
                <a:lnTo>
                  <a:pt x="593511" y="410176"/>
                </a:lnTo>
                <a:lnTo>
                  <a:pt x="593511" y="388424"/>
                </a:lnTo>
                <a:lnTo>
                  <a:pt x="534472" y="388424"/>
                </a:lnTo>
                <a:lnTo>
                  <a:pt x="534472" y="354242"/>
                </a:lnTo>
                <a:lnTo>
                  <a:pt x="394639" y="354242"/>
                </a:lnTo>
                <a:lnTo>
                  <a:pt x="394639" y="273450"/>
                </a:lnTo>
                <a:lnTo>
                  <a:pt x="335598" y="273450"/>
                </a:lnTo>
                <a:lnTo>
                  <a:pt x="335598" y="201980"/>
                </a:lnTo>
                <a:lnTo>
                  <a:pt x="292095" y="201980"/>
                </a:lnTo>
                <a:lnTo>
                  <a:pt x="292095" y="149155"/>
                </a:lnTo>
                <a:lnTo>
                  <a:pt x="214410" y="149155"/>
                </a:lnTo>
                <a:lnTo>
                  <a:pt x="214410" y="68363"/>
                </a:lnTo>
                <a:lnTo>
                  <a:pt x="139833" y="68363"/>
                </a:lnTo>
                <a:lnTo>
                  <a:pt x="139833" y="27967"/>
                </a:lnTo>
                <a:lnTo>
                  <a:pt x="99436" y="27967"/>
                </a:lnTo>
                <a:lnTo>
                  <a:pt x="99436" y="0"/>
                </a:lnTo>
                <a:lnTo>
                  <a:pt x="0" y="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21" name="Group 220">
            <a:extLst>
              <a:ext uri="{FF2B5EF4-FFF2-40B4-BE49-F238E27FC236}">
                <a16:creationId xmlns:a16="http://schemas.microsoft.com/office/drawing/2014/main" id="{EACFC193-569B-484F-9C7C-B3839FF7C252}"/>
              </a:ext>
            </a:extLst>
          </p:cNvPr>
          <p:cNvGrpSpPr/>
          <p:nvPr/>
        </p:nvGrpSpPr>
        <p:grpSpPr>
          <a:xfrm>
            <a:off x="7546461" y="3948161"/>
            <a:ext cx="1343195" cy="148922"/>
            <a:chOff x="7103429" y="1728114"/>
            <a:chExt cx="1343195" cy="148922"/>
          </a:xfrm>
        </p:grpSpPr>
        <p:sp>
          <p:nvSpPr>
            <p:cNvPr id="600" name="Oval 599">
              <a:extLst>
                <a:ext uri="{FF2B5EF4-FFF2-40B4-BE49-F238E27FC236}">
                  <a16:creationId xmlns:a16="http://schemas.microsoft.com/office/drawing/2014/main" id="{E0C43183-49B2-4FF6-91D5-CB2A3A2C9796}"/>
                </a:ext>
              </a:extLst>
            </p:cNvPr>
            <p:cNvSpPr>
              <a:spLocks noChangeAspect="1"/>
            </p:cNvSpPr>
            <p:nvPr/>
          </p:nvSpPr>
          <p:spPr>
            <a:xfrm>
              <a:off x="7103429" y="1728114"/>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64" name="Group 163">
              <a:extLst>
                <a:ext uri="{FF2B5EF4-FFF2-40B4-BE49-F238E27FC236}">
                  <a16:creationId xmlns:a16="http://schemas.microsoft.com/office/drawing/2014/main" id="{7CB6C8C7-8EB8-4228-8C84-58CDDA668579}"/>
                </a:ext>
              </a:extLst>
            </p:cNvPr>
            <p:cNvGrpSpPr/>
            <p:nvPr/>
          </p:nvGrpSpPr>
          <p:grpSpPr>
            <a:xfrm>
              <a:off x="7255829" y="1750339"/>
              <a:ext cx="179950" cy="72000"/>
              <a:chOff x="7618108" y="4016618"/>
              <a:chExt cx="179950" cy="72000"/>
            </a:xfrm>
          </p:grpSpPr>
          <p:sp>
            <p:nvSpPr>
              <p:cNvPr id="601" name="Oval 600">
                <a:extLst>
                  <a:ext uri="{FF2B5EF4-FFF2-40B4-BE49-F238E27FC236}">
                    <a16:creationId xmlns:a16="http://schemas.microsoft.com/office/drawing/2014/main" id="{5BE030C9-3B72-4154-B593-3F00F2544BFB}"/>
                  </a:ext>
                </a:extLst>
              </p:cNvPr>
              <p:cNvSpPr>
                <a:spLocks noChangeAspect="1"/>
              </p:cNvSpPr>
              <p:nvPr/>
            </p:nvSpPr>
            <p:spPr>
              <a:xfrm>
                <a:off x="7618108"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2" name="Oval 601">
                <a:extLst>
                  <a:ext uri="{FF2B5EF4-FFF2-40B4-BE49-F238E27FC236}">
                    <a16:creationId xmlns:a16="http://schemas.microsoft.com/office/drawing/2014/main" id="{7E70803A-D100-447E-BD1E-00CD2058FEA7}"/>
                  </a:ext>
                </a:extLst>
              </p:cNvPr>
              <p:cNvSpPr>
                <a:spLocks noChangeAspect="1"/>
              </p:cNvSpPr>
              <p:nvPr/>
            </p:nvSpPr>
            <p:spPr>
              <a:xfrm>
                <a:off x="7672083"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3" name="Oval 602">
                <a:extLst>
                  <a:ext uri="{FF2B5EF4-FFF2-40B4-BE49-F238E27FC236}">
                    <a16:creationId xmlns:a16="http://schemas.microsoft.com/office/drawing/2014/main" id="{7DF49F47-CC77-4AB8-BF33-85A6BC8DDFFD}"/>
                  </a:ext>
                </a:extLst>
              </p:cNvPr>
              <p:cNvSpPr>
                <a:spLocks noChangeAspect="1"/>
              </p:cNvSpPr>
              <p:nvPr/>
            </p:nvSpPr>
            <p:spPr>
              <a:xfrm>
                <a:off x="7726058"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605" name="Group 604">
              <a:extLst>
                <a:ext uri="{FF2B5EF4-FFF2-40B4-BE49-F238E27FC236}">
                  <a16:creationId xmlns:a16="http://schemas.microsoft.com/office/drawing/2014/main" id="{18AD0396-6E43-44C0-B63D-5997D7829E4C}"/>
                </a:ext>
              </a:extLst>
            </p:cNvPr>
            <p:cNvGrpSpPr/>
            <p:nvPr/>
          </p:nvGrpSpPr>
          <p:grpSpPr>
            <a:xfrm>
              <a:off x="7442824" y="1785625"/>
              <a:ext cx="179950" cy="72000"/>
              <a:chOff x="7618108" y="4016618"/>
              <a:chExt cx="179950" cy="72000"/>
            </a:xfrm>
          </p:grpSpPr>
          <p:sp>
            <p:nvSpPr>
              <p:cNvPr id="606" name="Oval 605">
                <a:extLst>
                  <a:ext uri="{FF2B5EF4-FFF2-40B4-BE49-F238E27FC236}">
                    <a16:creationId xmlns:a16="http://schemas.microsoft.com/office/drawing/2014/main" id="{010E16FA-2834-48A3-B360-226A3514050C}"/>
                  </a:ext>
                </a:extLst>
              </p:cNvPr>
              <p:cNvSpPr>
                <a:spLocks noChangeAspect="1"/>
              </p:cNvSpPr>
              <p:nvPr/>
            </p:nvSpPr>
            <p:spPr>
              <a:xfrm>
                <a:off x="7618108"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7" name="Oval 606">
                <a:extLst>
                  <a:ext uri="{FF2B5EF4-FFF2-40B4-BE49-F238E27FC236}">
                    <a16:creationId xmlns:a16="http://schemas.microsoft.com/office/drawing/2014/main" id="{47C39E91-F759-4E7B-BD30-7D86C537A223}"/>
                  </a:ext>
                </a:extLst>
              </p:cNvPr>
              <p:cNvSpPr>
                <a:spLocks noChangeAspect="1"/>
              </p:cNvSpPr>
              <p:nvPr/>
            </p:nvSpPr>
            <p:spPr>
              <a:xfrm>
                <a:off x="7672083"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8" name="Oval 607">
                <a:extLst>
                  <a:ext uri="{FF2B5EF4-FFF2-40B4-BE49-F238E27FC236}">
                    <a16:creationId xmlns:a16="http://schemas.microsoft.com/office/drawing/2014/main" id="{D7939421-C08F-4696-9D15-77DB35770E7A}"/>
                  </a:ext>
                </a:extLst>
              </p:cNvPr>
              <p:cNvSpPr>
                <a:spLocks noChangeAspect="1"/>
              </p:cNvSpPr>
              <p:nvPr/>
            </p:nvSpPr>
            <p:spPr>
              <a:xfrm>
                <a:off x="7726058"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609" name="Group 608">
              <a:extLst>
                <a:ext uri="{FF2B5EF4-FFF2-40B4-BE49-F238E27FC236}">
                  <a16:creationId xmlns:a16="http://schemas.microsoft.com/office/drawing/2014/main" id="{BF2AD35F-5087-4B71-834E-22C642655C79}"/>
                </a:ext>
              </a:extLst>
            </p:cNvPr>
            <p:cNvGrpSpPr/>
            <p:nvPr/>
          </p:nvGrpSpPr>
          <p:grpSpPr>
            <a:xfrm>
              <a:off x="7607594" y="1805036"/>
              <a:ext cx="312100" cy="72000"/>
              <a:chOff x="7618108" y="4016618"/>
              <a:chExt cx="312100" cy="72000"/>
            </a:xfrm>
          </p:grpSpPr>
          <p:sp>
            <p:nvSpPr>
              <p:cNvPr id="610" name="Oval 609">
                <a:extLst>
                  <a:ext uri="{FF2B5EF4-FFF2-40B4-BE49-F238E27FC236}">
                    <a16:creationId xmlns:a16="http://schemas.microsoft.com/office/drawing/2014/main" id="{17720F51-E7B8-4551-BCAA-DCA268CD7697}"/>
                  </a:ext>
                </a:extLst>
              </p:cNvPr>
              <p:cNvSpPr>
                <a:spLocks noChangeAspect="1"/>
              </p:cNvSpPr>
              <p:nvPr/>
            </p:nvSpPr>
            <p:spPr>
              <a:xfrm>
                <a:off x="7618108"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1" name="Oval 610">
                <a:extLst>
                  <a:ext uri="{FF2B5EF4-FFF2-40B4-BE49-F238E27FC236}">
                    <a16:creationId xmlns:a16="http://schemas.microsoft.com/office/drawing/2014/main" id="{F6DD0F1D-AE09-46B4-B05F-39B052B40560}"/>
                  </a:ext>
                </a:extLst>
              </p:cNvPr>
              <p:cNvSpPr>
                <a:spLocks noChangeAspect="1"/>
              </p:cNvSpPr>
              <p:nvPr/>
            </p:nvSpPr>
            <p:spPr>
              <a:xfrm>
                <a:off x="7846521"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2" name="Oval 611">
                <a:extLst>
                  <a:ext uri="{FF2B5EF4-FFF2-40B4-BE49-F238E27FC236}">
                    <a16:creationId xmlns:a16="http://schemas.microsoft.com/office/drawing/2014/main" id="{EF36135C-ECF0-4E2F-8925-7FAC26D639E5}"/>
                  </a:ext>
                </a:extLst>
              </p:cNvPr>
              <p:cNvSpPr>
                <a:spLocks noChangeAspect="1"/>
              </p:cNvSpPr>
              <p:nvPr/>
            </p:nvSpPr>
            <p:spPr>
              <a:xfrm>
                <a:off x="7858208"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613" name="Group 612">
              <a:extLst>
                <a:ext uri="{FF2B5EF4-FFF2-40B4-BE49-F238E27FC236}">
                  <a16:creationId xmlns:a16="http://schemas.microsoft.com/office/drawing/2014/main" id="{4ADADD47-0893-45E9-9F1A-DBF369C4D295}"/>
                </a:ext>
              </a:extLst>
            </p:cNvPr>
            <p:cNvGrpSpPr/>
            <p:nvPr/>
          </p:nvGrpSpPr>
          <p:grpSpPr>
            <a:xfrm>
              <a:off x="7904514" y="1805036"/>
              <a:ext cx="105946" cy="72000"/>
              <a:chOff x="7750258" y="4016618"/>
              <a:chExt cx="105946" cy="72000"/>
            </a:xfrm>
          </p:grpSpPr>
          <p:sp>
            <p:nvSpPr>
              <p:cNvPr id="614" name="Oval 613">
                <a:extLst>
                  <a:ext uri="{FF2B5EF4-FFF2-40B4-BE49-F238E27FC236}">
                    <a16:creationId xmlns:a16="http://schemas.microsoft.com/office/drawing/2014/main" id="{741587B9-20C2-4235-97B1-66D7CDC5026A}"/>
                  </a:ext>
                </a:extLst>
              </p:cNvPr>
              <p:cNvSpPr>
                <a:spLocks noChangeAspect="1"/>
              </p:cNvSpPr>
              <p:nvPr/>
            </p:nvSpPr>
            <p:spPr>
              <a:xfrm>
                <a:off x="7750258"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5" name="Oval 614">
                <a:extLst>
                  <a:ext uri="{FF2B5EF4-FFF2-40B4-BE49-F238E27FC236}">
                    <a16:creationId xmlns:a16="http://schemas.microsoft.com/office/drawing/2014/main" id="{7D8B36D4-77D1-42CE-A1BE-6D781A7C1DB9}"/>
                  </a:ext>
                </a:extLst>
              </p:cNvPr>
              <p:cNvSpPr>
                <a:spLocks noChangeAspect="1"/>
              </p:cNvSpPr>
              <p:nvPr/>
            </p:nvSpPr>
            <p:spPr>
              <a:xfrm>
                <a:off x="7772517"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6" name="Oval 615">
                <a:extLst>
                  <a:ext uri="{FF2B5EF4-FFF2-40B4-BE49-F238E27FC236}">
                    <a16:creationId xmlns:a16="http://schemas.microsoft.com/office/drawing/2014/main" id="{6CA5299B-A0DC-48FC-9B25-4F482878A654}"/>
                  </a:ext>
                </a:extLst>
              </p:cNvPr>
              <p:cNvSpPr>
                <a:spLocks noChangeAspect="1"/>
              </p:cNvSpPr>
              <p:nvPr/>
            </p:nvSpPr>
            <p:spPr>
              <a:xfrm>
                <a:off x="7784204"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617" name="Group 616">
              <a:extLst>
                <a:ext uri="{FF2B5EF4-FFF2-40B4-BE49-F238E27FC236}">
                  <a16:creationId xmlns:a16="http://schemas.microsoft.com/office/drawing/2014/main" id="{D3564DCD-3070-4DC3-A386-A72D95DEBC27}"/>
                </a:ext>
              </a:extLst>
            </p:cNvPr>
            <p:cNvGrpSpPr/>
            <p:nvPr/>
          </p:nvGrpSpPr>
          <p:grpSpPr>
            <a:xfrm>
              <a:off x="7952992" y="1805036"/>
              <a:ext cx="210551" cy="72000"/>
              <a:chOff x="7633966" y="4016618"/>
              <a:chExt cx="210551" cy="72000"/>
            </a:xfrm>
          </p:grpSpPr>
          <p:sp>
            <p:nvSpPr>
              <p:cNvPr id="618" name="Oval 617">
                <a:extLst>
                  <a:ext uri="{FF2B5EF4-FFF2-40B4-BE49-F238E27FC236}">
                    <a16:creationId xmlns:a16="http://schemas.microsoft.com/office/drawing/2014/main" id="{D2002156-DBEC-4ED0-8A4F-253132F3C5EE}"/>
                  </a:ext>
                </a:extLst>
              </p:cNvPr>
              <p:cNvSpPr>
                <a:spLocks noChangeAspect="1"/>
              </p:cNvSpPr>
              <p:nvPr/>
            </p:nvSpPr>
            <p:spPr>
              <a:xfrm>
                <a:off x="7633966"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9" name="Oval 618">
                <a:extLst>
                  <a:ext uri="{FF2B5EF4-FFF2-40B4-BE49-F238E27FC236}">
                    <a16:creationId xmlns:a16="http://schemas.microsoft.com/office/drawing/2014/main" id="{A3B38BC1-9FF6-44D7-8099-D315E0DEED76}"/>
                  </a:ext>
                </a:extLst>
              </p:cNvPr>
              <p:cNvSpPr>
                <a:spLocks noChangeAspect="1"/>
              </p:cNvSpPr>
              <p:nvPr/>
            </p:nvSpPr>
            <p:spPr>
              <a:xfrm>
                <a:off x="7772517"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0" name="Oval 619">
                <a:extLst>
                  <a:ext uri="{FF2B5EF4-FFF2-40B4-BE49-F238E27FC236}">
                    <a16:creationId xmlns:a16="http://schemas.microsoft.com/office/drawing/2014/main" id="{1F8B0E2D-98E0-4C13-8EE5-022F09AC1023}"/>
                  </a:ext>
                </a:extLst>
              </p:cNvPr>
              <p:cNvSpPr>
                <a:spLocks noChangeAspect="1"/>
              </p:cNvSpPr>
              <p:nvPr/>
            </p:nvSpPr>
            <p:spPr>
              <a:xfrm>
                <a:off x="7726058"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621" name="Group 620">
              <a:extLst>
                <a:ext uri="{FF2B5EF4-FFF2-40B4-BE49-F238E27FC236}">
                  <a16:creationId xmlns:a16="http://schemas.microsoft.com/office/drawing/2014/main" id="{4B27651F-1D35-41F8-929A-5F6227FAC2FD}"/>
                </a:ext>
              </a:extLst>
            </p:cNvPr>
            <p:cNvGrpSpPr/>
            <p:nvPr/>
          </p:nvGrpSpPr>
          <p:grpSpPr>
            <a:xfrm>
              <a:off x="8101904" y="1805036"/>
              <a:ext cx="169378" cy="72000"/>
              <a:chOff x="7618108" y="4016618"/>
              <a:chExt cx="169378" cy="72000"/>
            </a:xfrm>
          </p:grpSpPr>
          <p:sp>
            <p:nvSpPr>
              <p:cNvPr id="622" name="Oval 621">
                <a:extLst>
                  <a:ext uri="{FF2B5EF4-FFF2-40B4-BE49-F238E27FC236}">
                    <a16:creationId xmlns:a16="http://schemas.microsoft.com/office/drawing/2014/main" id="{5D4B87BA-6FA7-4EA7-9C50-AF2A5429CB52}"/>
                  </a:ext>
                </a:extLst>
              </p:cNvPr>
              <p:cNvSpPr>
                <a:spLocks noChangeAspect="1"/>
              </p:cNvSpPr>
              <p:nvPr/>
            </p:nvSpPr>
            <p:spPr>
              <a:xfrm>
                <a:off x="7618108"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3" name="Oval 622">
                <a:extLst>
                  <a:ext uri="{FF2B5EF4-FFF2-40B4-BE49-F238E27FC236}">
                    <a16:creationId xmlns:a16="http://schemas.microsoft.com/office/drawing/2014/main" id="{4259655D-5231-416F-853E-0702AA4DCF4D}"/>
                  </a:ext>
                </a:extLst>
              </p:cNvPr>
              <p:cNvSpPr>
                <a:spLocks noChangeAspect="1"/>
              </p:cNvSpPr>
              <p:nvPr/>
            </p:nvSpPr>
            <p:spPr>
              <a:xfrm>
                <a:off x="7640367"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4" name="Oval 623">
                <a:extLst>
                  <a:ext uri="{FF2B5EF4-FFF2-40B4-BE49-F238E27FC236}">
                    <a16:creationId xmlns:a16="http://schemas.microsoft.com/office/drawing/2014/main" id="{934ED8A0-24D8-4471-B8A7-F1EC6B716209}"/>
                  </a:ext>
                </a:extLst>
              </p:cNvPr>
              <p:cNvSpPr>
                <a:spLocks noChangeAspect="1"/>
              </p:cNvSpPr>
              <p:nvPr/>
            </p:nvSpPr>
            <p:spPr>
              <a:xfrm>
                <a:off x="7715486"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625" name="Group 624">
              <a:extLst>
                <a:ext uri="{FF2B5EF4-FFF2-40B4-BE49-F238E27FC236}">
                  <a16:creationId xmlns:a16="http://schemas.microsoft.com/office/drawing/2014/main" id="{86D469DD-BC41-4887-9EE2-4F7564CBB9E5}"/>
                </a:ext>
              </a:extLst>
            </p:cNvPr>
            <p:cNvGrpSpPr/>
            <p:nvPr/>
          </p:nvGrpSpPr>
          <p:grpSpPr>
            <a:xfrm>
              <a:off x="8293104" y="1805036"/>
              <a:ext cx="153520" cy="72000"/>
              <a:chOff x="7644538" y="4016618"/>
              <a:chExt cx="153520" cy="72000"/>
            </a:xfrm>
          </p:grpSpPr>
          <p:sp>
            <p:nvSpPr>
              <p:cNvPr id="626" name="Oval 625">
                <a:extLst>
                  <a:ext uri="{FF2B5EF4-FFF2-40B4-BE49-F238E27FC236}">
                    <a16:creationId xmlns:a16="http://schemas.microsoft.com/office/drawing/2014/main" id="{4AA4C761-DDDA-4791-93CE-9B4F8FBA2086}"/>
                  </a:ext>
                </a:extLst>
              </p:cNvPr>
              <p:cNvSpPr>
                <a:spLocks noChangeAspect="1"/>
              </p:cNvSpPr>
              <p:nvPr/>
            </p:nvSpPr>
            <p:spPr>
              <a:xfrm>
                <a:off x="7644538"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7" name="Oval 626">
                <a:extLst>
                  <a:ext uri="{FF2B5EF4-FFF2-40B4-BE49-F238E27FC236}">
                    <a16:creationId xmlns:a16="http://schemas.microsoft.com/office/drawing/2014/main" id="{C456728D-5491-4BD6-9585-26CC76A04BFC}"/>
                  </a:ext>
                </a:extLst>
              </p:cNvPr>
              <p:cNvSpPr>
                <a:spLocks noChangeAspect="1"/>
              </p:cNvSpPr>
              <p:nvPr/>
            </p:nvSpPr>
            <p:spPr>
              <a:xfrm>
                <a:off x="7661511"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8" name="Oval 627">
                <a:extLst>
                  <a:ext uri="{FF2B5EF4-FFF2-40B4-BE49-F238E27FC236}">
                    <a16:creationId xmlns:a16="http://schemas.microsoft.com/office/drawing/2014/main" id="{FF8F91FC-6210-4A10-8851-98D24521FDE0}"/>
                  </a:ext>
                </a:extLst>
              </p:cNvPr>
              <p:cNvSpPr>
                <a:spLocks noChangeAspect="1"/>
              </p:cNvSpPr>
              <p:nvPr/>
            </p:nvSpPr>
            <p:spPr>
              <a:xfrm>
                <a:off x="7726058" y="401661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73" name="Group 172">
            <a:extLst>
              <a:ext uri="{FF2B5EF4-FFF2-40B4-BE49-F238E27FC236}">
                <a16:creationId xmlns:a16="http://schemas.microsoft.com/office/drawing/2014/main" id="{35E6AA9D-9022-4379-BA1A-098A6A9F46CA}"/>
              </a:ext>
            </a:extLst>
          </p:cNvPr>
          <p:cNvGrpSpPr/>
          <p:nvPr/>
        </p:nvGrpSpPr>
        <p:grpSpPr>
          <a:xfrm>
            <a:off x="5238540" y="2852244"/>
            <a:ext cx="3355774" cy="1521529"/>
            <a:chOff x="5262564" y="2938504"/>
            <a:chExt cx="3355774" cy="1521529"/>
          </a:xfrm>
        </p:grpSpPr>
        <p:sp>
          <p:nvSpPr>
            <p:cNvPr id="170" name="Graphic 168">
              <a:extLst>
                <a:ext uri="{FF2B5EF4-FFF2-40B4-BE49-F238E27FC236}">
                  <a16:creationId xmlns:a16="http://schemas.microsoft.com/office/drawing/2014/main" id="{1CA8F62B-8689-4A23-AB76-6017C2BE6A60}"/>
                </a:ext>
              </a:extLst>
            </p:cNvPr>
            <p:cNvSpPr/>
            <p:nvPr/>
          </p:nvSpPr>
          <p:spPr>
            <a:xfrm>
              <a:off x="5262564" y="2938504"/>
              <a:ext cx="3311060" cy="1495144"/>
            </a:xfrm>
            <a:custGeom>
              <a:avLst/>
              <a:gdLst>
                <a:gd name="connsiteX0" fmla="*/ 5242170 w 5238750"/>
                <a:gd name="connsiteY0" fmla="*/ 2408225 h 2400300"/>
                <a:gd name="connsiteX1" fmla="*/ 4981147 w 5238750"/>
                <a:gd name="connsiteY1" fmla="*/ 2408225 h 2400300"/>
                <a:gd name="connsiteX2" fmla="*/ 4981147 w 5238750"/>
                <a:gd name="connsiteY2" fmla="*/ 2321224 h 2400300"/>
                <a:gd name="connsiteX3" fmla="*/ 4620692 w 5238750"/>
                <a:gd name="connsiteY3" fmla="*/ 2321224 h 2400300"/>
                <a:gd name="connsiteX4" fmla="*/ 4620692 w 5238750"/>
                <a:gd name="connsiteY4" fmla="*/ 2252863 h 2400300"/>
                <a:gd name="connsiteX5" fmla="*/ 4316168 w 5238750"/>
                <a:gd name="connsiteY5" fmla="*/ 2252863 h 2400300"/>
                <a:gd name="connsiteX6" fmla="*/ 4316168 w 5238750"/>
                <a:gd name="connsiteY6" fmla="*/ 2218677 h 2400300"/>
                <a:gd name="connsiteX7" fmla="*/ 4263343 w 5238750"/>
                <a:gd name="connsiteY7" fmla="*/ 2218677 h 2400300"/>
                <a:gd name="connsiteX8" fmla="*/ 4263343 w 5238750"/>
                <a:gd name="connsiteY8" fmla="*/ 2196922 h 2400300"/>
                <a:gd name="connsiteX9" fmla="*/ 4008539 w 5238750"/>
                <a:gd name="connsiteY9" fmla="*/ 2196922 h 2400300"/>
                <a:gd name="connsiteX10" fmla="*/ 4008539 w 5238750"/>
                <a:gd name="connsiteY10" fmla="*/ 2165852 h 2400300"/>
                <a:gd name="connsiteX11" fmla="*/ 3927739 w 5238750"/>
                <a:gd name="connsiteY11" fmla="*/ 2165852 h 2400300"/>
                <a:gd name="connsiteX12" fmla="*/ 3927739 w 5238750"/>
                <a:gd name="connsiteY12" fmla="*/ 2153422 h 2400300"/>
                <a:gd name="connsiteX13" fmla="*/ 3806552 w 5238750"/>
                <a:gd name="connsiteY13" fmla="*/ 2153422 h 2400300"/>
                <a:gd name="connsiteX14" fmla="*/ 3806552 w 5238750"/>
                <a:gd name="connsiteY14" fmla="*/ 2081956 h 2400300"/>
                <a:gd name="connsiteX15" fmla="*/ 3610785 w 5238750"/>
                <a:gd name="connsiteY15" fmla="*/ 2081956 h 2400300"/>
                <a:gd name="connsiteX16" fmla="*/ 3610785 w 5238750"/>
                <a:gd name="connsiteY16" fmla="*/ 2047770 h 2400300"/>
                <a:gd name="connsiteX17" fmla="*/ 3439878 w 5238750"/>
                <a:gd name="connsiteY17" fmla="*/ 2047770 h 2400300"/>
                <a:gd name="connsiteX18" fmla="*/ 3439878 w 5238750"/>
                <a:gd name="connsiteY18" fmla="*/ 2013585 h 2400300"/>
                <a:gd name="connsiteX19" fmla="*/ 3393272 w 5238750"/>
                <a:gd name="connsiteY19" fmla="*/ 2013585 h 2400300"/>
                <a:gd name="connsiteX20" fmla="*/ 3393272 w 5238750"/>
                <a:gd name="connsiteY20" fmla="*/ 1966979 h 2400300"/>
                <a:gd name="connsiteX21" fmla="*/ 3244120 w 5238750"/>
                <a:gd name="connsiteY21" fmla="*/ 1966979 h 2400300"/>
                <a:gd name="connsiteX22" fmla="*/ 3244120 w 5238750"/>
                <a:gd name="connsiteY22" fmla="*/ 1907943 h 2400300"/>
                <a:gd name="connsiteX23" fmla="*/ 3138468 w 5238750"/>
                <a:gd name="connsiteY23" fmla="*/ 1907943 h 2400300"/>
                <a:gd name="connsiteX24" fmla="*/ 3138468 w 5238750"/>
                <a:gd name="connsiteY24" fmla="*/ 1855108 h 2400300"/>
                <a:gd name="connsiteX25" fmla="*/ 2961342 w 5238750"/>
                <a:gd name="connsiteY25" fmla="*/ 1855108 h 2400300"/>
                <a:gd name="connsiteX26" fmla="*/ 2961342 w 5238750"/>
                <a:gd name="connsiteY26" fmla="*/ 1817827 h 2400300"/>
                <a:gd name="connsiteX27" fmla="*/ 2874340 w 5238750"/>
                <a:gd name="connsiteY27" fmla="*/ 1817827 h 2400300"/>
                <a:gd name="connsiteX28" fmla="*/ 2874340 w 5238750"/>
                <a:gd name="connsiteY28" fmla="*/ 1780537 h 2400300"/>
                <a:gd name="connsiteX29" fmla="*/ 2768689 w 5238750"/>
                <a:gd name="connsiteY29" fmla="*/ 1780537 h 2400300"/>
                <a:gd name="connsiteX30" fmla="*/ 2768689 w 5238750"/>
                <a:gd name="connsiteY30" fmla="*/ 1740141 h 2400300"/>
                <a:gd name="connsiteX31" fmla="*/ 2715863 w 5238750"/>
                <a:gd name="connsiteY31" fmla="*/ 1740141 h 2400300"/>
                <a:gd name="connsiteX32" fmla="*/ 2715863 w 5238750"/>
                <a:gd name="connsiteY32" fmla="*/ 1721491 h 2400300"/>
                <a:gd name="connsiteX33" fmla="*/ 2616422 w 5238750"/>
                <a:gd name="connsiteY33" fmla="*/ 1721491 h 2400300"/>
                <a:gd name="connsiteX34" fmla="*/ 2616422 w 5238750"/>
                <a:gd name="connsiteY34" fmla="*/ 1677991 h 2400300"/>
                <a:gd name="connsiteX35" fmla="*/ 2588457 w 5238750"/>
                <a:gd name="connsiteY35" fmla="*/ 1677991 h 2400300"/>
                <a:gd name="connsiteX36" fmla="*/ 2588457 w 5238750"/>
                <a:gd name="connsiteY36" fmla="*/ 1628270 h 2400300"/>
                <a:gd name="connsiteX37" fmla="*/ 2470375 w 5238750"/>
                <a:gd name="connsiteY37" fmla="*/ 1628270 h 2400300"/>
                <a:gd name="connsiteX38" fmla="*/ 2470375 w 5238750"/>
                <a:gd name="connsiteY38" fmla="*/ 1609630 h 2400300"/>
                <a:gd name="connsiteX39" fmla="*/ 2370944 w 5238750"/>
                <a:gd name="connsiteY39" fmla="*/ 1609630 h 2400300"/>
                <a:gd name="connsiteX40" fmla="*/ 2370944 w 5238750"/>
                <a:gd name="connsiteY40" fmla="*/ 1550584 h 2400300"/>
                <a:gd name="connsiteX41" fmla="*/ 2206247 w 5238750"/>
                <a:gd name="connsiteY41" fmla="*/ 1550584 h 2400300"/>
                <a:gd name="connsiteX42" fmla="*/ 2206247 w 5238750"/>
                <a:gd name="connsiteY42" fmla="*/ 1488443 h 2400300"/>
                <a:gd name="connsiteX43" fmla="*/ 2026015 w 5238750"/>
                <a:gd name="connsiteY43" fmla="*/ 1488443 h 2400300"/>
                <a:gd name="connsiteX44" fmla="*/ 2026015 w 5238750"/>
                <a:gd name="connsiteY44" fmla="*/ 1423187 h 2400300"/>
                <a:gd name="connsiteX45" fmla="*/ 1988734 w 5238750"/>
                <a:gd name="connsiteY45" fmla="*/ 1423187 h 2400300"/>
                <a:gd name="connsiteX46" fmla="*/ 1988734 w 5238750"/>
                <a:gd name="connsiteY46" fmla="*/ 1382792 h 2400300"/>
                <a:gd name="connsiteX47" fmla="*/ 1802282 w 5238750"/>
                <a:gd name="connsiteY47" fmla="*/ 1382792 h 2400300"/>
                <a:gd name="connsiteX48" fmla="*/ 1802282 w 5238750"/>
                <a:gd name="connsiteY48" fmla="*/ 1339282 h 2400300"/>
                <a:gd name="connsiteX49" fmla="*/ 1743247 w 5238750"/>
                <a:gd name="connsiteY49" fmla="*/ 1339282 h 2400300"/>
                <a:gd name="connsiteX50" fmla="*/ 1743247 w 5238750"/>
                <a:gd name="connsiteY50" fmla="*/ 1295781 h 2400300"/>
                <a:gd name="connsiteX51" fmla="*/ 1659350 w 5238750"/>
                <a:gd name="connsiteY51" fmla="*/ 1295781 h 2400300"/>
                <a:gd name="connsiteX52" fmla="*/ 1659350 w 5238750"/>
                <a:gd name="connsiteY52" fmla="*/ 1249175 h 2400300"/>
                <a:gd name="connsiteX53" fmla="*/ 1622060 w 5238750"/>
                <a:gd name="connsiteY53" fmla="*/ 1249175 h 2400300"/>
                <a:gd name="connsiteX54" fmla="*/ 1622060 w 5238750"/>
                <a:gd name="connsiteY54" fmla="*/ 1202560 h 2400300"/>
                <a:gd name="connsiteX55" fmla="*/ 1559909 w 5238750"/>
                <a:gd name="connsiteY55" fmla="*/ 1202560 h 2400300"/>
                <a:gd name="connsiteX56" fmla="*/ 1559909 w 5238750"/>
                <a:gd name="connsiteY56" fmla="*/ 1149734 h 2400300"/>
                <a:gd name="connsiteX57" fmla="*/ 1503978 w 5238750"/>
                <a:gd name="connsiteY57" fmla="*/ 1149734 h 2400300"/>
                <a:gd name="connsiteX58" fmla="*/ 1503978 w 5238750"/>
                <a:gd name="connsiteY58" fmla="*/ 1084478 h 2400300"/>
                <a:gd name="connsiteX59" fmla="*/ 1457363 w 5238750"/>
                <a:gd name="connsiteY59" fmla="*/ 1084478 h 2400300"/>
                <a:gd name="connsiteX60" fmla="*/ 1457363 w 5238750"/>
                <a:gd name="connsiteY60" fmla="*/ 1053408 h 2400300"/>
                <a:gd name="connsiteX61" fmla="*/ 1317536 w 5238750"/>
                <a:gd name="connsiteY61" fmla="*/ 1053408 h 2400300"/>
                <a:gd name="connsiteX62" fmla="*/ 1317536 w 5238750"/>
                <a:gd name="connsiteY62" fmla="*/ 978827 h 2400300"/>
                <a:gd name="connsiteX63" fmla="*/ 1295781 w 5238750"/>
                <a:gd name="connsiteY63" fmla="*/ 978827 h 2400300"/>
                <a:gd name="connsiteX64" fmla="*/ 1295781 w 5238750"/>
                <a:gd name="connsiteY64" fmla="*/ 957072 h 2400300"/>
                <a:gd name="connsiteX65" fmla="*/ 1214990 w 5238750"/>
                <a:gd name="connsiteY65" fmla="*/ 957072 h 2400300"/>
                <a:gd name="connsiteX66" fmla="*/ 1214990 w 5238750"/>
                <a:gd name="connsiteY66" fmla="*/ 932217 h 2400300"/>
                <a:gd name="connsiteX67" fmla="*/ 1183919 w 5238750"/>
                <a:gd name="connsiteY67" fmla="*/ 932217 h 2400300"/>
                <a:gd name="connsiteX68" fmla="*/ 1183919 w 5238750"/>
                <a:gd name="connsiteY68" fmla="*/ 894929 h 2400300"/>
                <a:gd name="connsiteX69" fmla="*/ 1121769 w 5238750"/>
                <a:gd name="connsiteY69" fmla="*/ 894929 h 2400300"/>
                <a:gd name="connsiteX70" fmla="*/ 1121769 w 5238750"/>
                <a:gd name="connsiteY70" fmla="*/ 826566 h 2400300"/>
                <a:gd name="connsiteX71" fmla="*/ 1075153 w 5238750"/>
                <a:gd name="connsiteY71" fmla="*/ 826566 h 2400300"/>
                <a:gd name="connsiteX72" fmla="*/ 1075153 w 5238750"/>
                <a:gd name="connsiteY72" fmla="*/ 736452 h 2400300"/>
                <a:gd name="connsiteX73" fmla="*/ 950862 w 5238750"/>
                <a:gd name="connsiteY73" fmla="*/ 736452 h 2400300"/>
                <a:gd name="connsiteX74" fmla="*/ 950862 w 5238750"/>
                <a:gd name="connsiteY74" fmla="*/ 683626 h 2400300"/>
                <a:gd name="connsiteX75" fmla="*/ 898036 w 5238750"/>
                <a:gd name="connsiteY75" fmla="*/ 683626 h 2400300"/>
                <a:gd name="connsiteX76" fmla="*/ 898036 w 5238750"/>
                <a:gd name="connsiteY76" fmla="*/ 637016 h 2400300"/>
                <a:gd name="connsiteX77" fmla="*/ 845210 w 5238750"/>
                <a:gd name="connsiteY77" fmla="*/ 637016 h 2400300"/>
                <a:gd name="connsiteX78" fmla="*/ 845210 w 5238750"/>
                <a:gd name="connsiteY78" fmla="*/ 590404 h 2400300"/>
                <a:gd name="connsiteX79" fmla="*/ 736452 w 5238750"/>
                <a:gd name="connsiteY79" fmla="*/ 590404 h 2400300"/>
                <a:gd name="connsiteX80" fmla="*/ 736452 w 5238750"/>
                <a:gd name="connsiteY80" fmla="*/ 522041 h 2400300"/>
                <a:gd name="connsiteX81" fmla="*/ 699163 w 5238750"/>
                <a:gd name="connsiteY81" fmla="*/ 522041 h 2400300"/>
                <a:gd name="connsiteX82" fmla="*/ 699163 w 5238750"/>
                <a:gd name="connsiteY82" fmla="*/ 481646 h 2400300"/>
                <a:gd name="connsiteX83" fmla="*/ 602834 w 5238750"/>
                <a:gd name="connsiteY83" fmla="*/ 481646 h 2400300"/>
                <a:gd name="connsiteX84" fmla="*/ 602834 w 5238750"/>
                <a:gd name="connsiteY84" fmla="*/ 394639 h 2400300"/>
                <a:gd name="connsiteX85" fmla="*/ 565545 w 5238750"/>
                <a:gd name="connsiteY85" fmla="*/ 394639 h 2400300"/>
                <a:gd name="connsiteX86" fmla="*/ 565545 w 5238750"/>
                <a:gd name="connsiteY86" fmla="*/ 351135 h 2400300"/>
                <a:gd name="connsiteX87" fmla="*/ 478538 w 5238750"/>
                <a:gd name="connsiteY87" fmla="*/ 351135 h 2400300"/>
                <a:gd name="connsiteX88" fmla="*/ 478538 w 5238750"/>
                <a:gd name="connsiteY88" fmla="*/ 307632 h 2400300"/>
                <a:gd name="connsiteX89" fmla="*/ 438142 w 5238750"/>
                <a:gd name="connsiteY89" fmla="*/ 307632 h 2400300"/>
                <a:gd name="connsiteX90" fmla="*/ 438142 w 5238750"/>
                <a:gd name="connsiteY90" fmla="*/ 267235 h 2400300"/>
                <a:gd name="connsiteX91" fmla="*/ 385317 w 5238750"/>
                <a:gd name="connsiteY91" fmla="*/ 267235 h 2400300"/>
                <a:gd name="connsiteX92" fmla="*/ 385317 w 5238750"/>
                <a:gd name="connsiteY92" fmla="*/ 236162 h 2400300"/>
                <a:gd name="connsiteX93" fmla="*/ 351135 w 5238750"/>
                <a:gd name="connsiteY93" fmla="*/ 236162 h 2400300"/>
                <a:gd name="connsiteX94" fmla="*/ 351135 w 5238750"/>
                <a:gd name="connsiteY94" fmla="*/ 208196 h 2400300"/>
                <a:gd name="connsiteX95" fmla="*/ 295203 w 5238750"/>
                <a:gd name="connsiteY95" fmla="*/ 208196 h 2400300"/>
                <a:gd name="connsiteX96" fmla="*/ 295203 w 5238750"/>
                <a:gd name="connsiteY96" fmla="*/ 161585 h 2400300"/>
                <a:gd name="connsiteX97" fmla="*/ 236162 w 5238750"/>
                <a:gd name="connsiteY97" fmla="*/ 161585 h 2400300"/>
                <a:gd name="connsiteX98" fmla="*/ 236162 w 5238750"/>
                <a:gd name="connsiteY98" fmla="*/ 114973 h 2400300"/>
                <a:gd name="connsiteX99" fmla="*/ 208196 w 5238750"/>
                <a:gd name="connsiteY99" fmla="*/ 114973 h 2400300"/>
                <a:gd name="connsiteX100" fmla="*/ 208196 w 5238750"/>
                <a:gd name="connsiteY100" fmla="*/ 80792 h 2400300"/>
                <a:gd name="connsiteX101" fmla="*/ 142940 w 5238750"/>
                <a:gd name="connsiteY101" fmla="*/ 80792 h 2400300"/>
                <a:gd name="connsiteX102" fmla="*/ 142940 w 5238750"/>
                <a:gd name="connsiteY102" fmla="*/ 31074 h 2400300"/>
                <a:gd name="connsiteX103" fmla="*/ 87007 w 5238750"/>
                <a:gd name="connsiteY103" fmla="*/ 31074 h 2400300"/>
                <a:gd name="connsiteX104" fmla="*/ 87007 w 5238750"/>
                <a:gd name="connsiteY104" fmla="*/ 0 h 2400300"/>
                <a:gd name="connsiteX105" fmla="*/ 0 w 5238750"/>
                <a:gd name="connsiteY105" fmla="*/ 0 h 2400300"/>
                <a:gd name="connsiteX106" fmla="*/ 0 w 5238750"/>
                <a:gd name="connsiteY106" fmla="*/ 9322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238750" h="2400300">
                  <a:moveTo>
                    <a:pt x="5242170" y="2408225"/>
                  </a:moveTo>
                  <a:lnTo>
                    <a:pt x="4981147" y="2408225"/>
                  </a:lnTo>
                  <a:lnTo>
                    <a:pt x="4981147" y="2321224"/>
                  </a:lnTo>
                  <a:lnTo>
                    <a:pt x="4620692" y="2321224"/>
                  </a:lnTo>
                  <a:lnTo>
                    <a:pt x="4620692" y="2252863"/>
                  </a:lnTo>
                  <a:lnTo>
                    <a:pt x="4316168" y="2252863"/>
                  </a:lnTo>
                  <a:lnTo>
                    <a:pt x="4316168" y="2218677"/>
                  </a:lnTo>
                  <a:lnTo>
                    <a:pt x="4263343" y="2218677"/>
                  </a:lnTo>
                  <a:lnTo>
                    <a:pt x="4263343" y="2196922"/>
                  </a:lnTo>
                  <a:lnTo>
                    <a:pt x="4008539" y="2196922"/>
                  </a:lnTo>
                  <a:lnTo>
                    <a:pt x="4008539" y="2165852"/>
                  </a:lnTo>
                  <a:lnTo>
                    <a:pt x="3927739" y="2165852"/>
                  </a:lnTo>
                  <a:lnTo>
                    <a:pt x="3927739" y="2153422"/>
                  </a:lnTo>
                  <a:lnTo>
                    <a:pt x="3806552" y="2153422"/>
                  </a:lnTo>
                  <a:lnTo>
                    <a:pt x="3806552" y="2081956"/>
                  </a:lnTo>
                  <a:lnTo>
                    <a:pt x="3610785" y="2081956"/>
                  </a:lnTo>
                  <a:lnTo>
                    <a:pt x="3610785" y="2047770"/>
                  </a:lnTo>
                  <a:lnTo>
                    <a:pt x="3439878" y="2047770"/>
                  </a:lnTo>
                  <a:lnTo>
                    <a:pt x="3439878" y="2013585"/>
                  </a:lnTo>
                  <a:lnTo>
                    <a:pt x="3393272" y="2013585"/>
                  </a:lnTo>
                  <a:lnTo>
                    <a:pt x="3393272" y="1966979"/>
                  </a:lnTo>
                  <a:lnTo>
                    <a:pt x="3244120" y="1966979"/>
                  </a:lnTo>
                  <a:lnTo>
                    <a:pt x="3244120" y="1907943"/>
                  </a:lnTo>
                  <a:lnTo>
                    <a:pt x="3138468" y="1907943"/>
                  </a:lnTo>
                  <a:lnTo>
                    <a:pt x="3138468" y="1855108"/>
                  </a:lnTo>
                  <a:lnTo>
                    <a:pt x="2961342" y="1855108"/>
                  </a:lnTo>
                  <a:lnTo>
                    <a:pt x="2961342" y="1817827"/>
                  </a:lnTo>
                  <a:lnTo>
                    <a:pt x="2874340" y="1817827"/>
                  </a:lnTo>
                  <a:lnTo>
                    <a:pt x="2874340" y="1780537"/>
                  </a:lnTo>
                  <a:lnTo>
                    <a:pt x="2768689" y="1780537"/>
                  </a:lnTo>
                  <a:lnTo>
                    <a:pt x="2768689" y="1740141"/>
                  </a:lnTo>
                  <a:lnTo>
                    <a:pt x="2715863" y="1740141"/>
                  </a:lnTo>
                  <a:lnTo>
                    <a:pt x="2715863" y="1721491"/>
                  </a:lnTo>
                  <a:lnTo>
                    <a:pt x="2616422" y="1721491"/>
                  </a:lnTo>
                  <a:lnTo>
                    <a:pt x="2616422" y="1677991"/>
                  </a:lnTo>
                  <a:lnTo>
                    <a:pt x="2588457" y="1677991"/>
                  </a:lnTo>
                  <a:lnTo>
                    <a:pt x="2588457" y="1628270"/>
                  </a:lnTo>
                  <a:lnTo>
                    <a:pt x="2470375" y="1628270"/>
                  </a:lnTo>
                  <a:lnTo>
                    <a:pt x="2470375" y="1609630"/>
                  </a:lnTo>
                  <a:lnTo>
                    <a:pt x="2370944" y="1609630"/>
                  </a:lnTo>
                  <a:lnTo>
                    <a:pt x="2370944" y="1550584"/>
                  </a:lnTo>
                  <a:lnTo>
                    <a:pt x="2206247" y="1550584"/>
                  </a:lnTo>
                  <a:lnTo>
                    <a:pt x="2206247" y="1488443"/>
                  </a:lnTo>
                  <a:lnTo>
                    <a:pt x="2026015" y="1488443"/>
                  </a:lnTo>
                  <a:lnTo>
                    <a:pt x="2026015" y="1423187"/>
                  </a:lnTo>
                  <a:lnTo>
                    <a:pt x="1988734" y="1423187"/>
                  </a:lnTo>
                  <a:lnTo>
                    <a:pt x="1988734" y="1382792"/>
                  </a:lnTo>
                  <a:lnTo>
                    <a:pt x="1802282" y="1382792"/>
                  </a:lnTo>
                  <a:lnTo>
                    <a:pt x="1802282" y="1339282"/>
                  </a:lnTo>
                  <a:lnTo>
                    <a:pt x="1743247" y="1339282"/>
                  </a:lnTo>
                  <a:lnTo>
                    <a:pt x="1743247" y="1295781"/>
                  </a:lnTo>
                  <a:lnTo>
                    <a:pt x="1659350" y="1295781"/>
                  </a:lnTo>
                  <a:lnTo>
                    <a:pt x="1659350" y="1249175"/>
                  </a:lnTo>
                  <a:lnTo>
                    <a:pt x="1622060" y="1249175"/>
                  </a:lnTo>
                  <a:lnTo>
                    <a:pt x="1622060" y="1202560"/>
                  </a:lnTo>
                  <a:lnTo>
                    <a:pt x="1559909" y="1202560"/>
                  </a:lnTo>
                  <a:lnTo>
                    <a:pt x="1559909" y="1149734"/>
                  </a:lnTo>
                  <a:lnTo>
                    <a:pt x="1503978" y="1149734"/>
                  </a:lnTo>
                  <a:lnTo>
                    <a:pt x="1503978" y="1084478"/>
                  </a:lnTo>
                  <a:lnTo>
                    <a:pt x="1457363" y="1084478"/>
                  </a:lnTo>
                  <a:lnTo>
                    <a:pt x="1457363" y="1053408"/>
                  </a:lnTo>
                  <a:lnTo>
                    <a:pt x="1317536" y="1053408"/>
                  </a:lnTo>
                  <a:lnTo>
                    <a:pt x="1317536" y="978827"/>
                  </a:lnTo>
                  <a:lnTo>
                    <a:pt x="1295781" y="978827"/>
                  </a:lnTo>
                  <a:lnTo>
                    <a:pt x="1295781" y="957072"/>
                  </a:lnTo>
                  <a:lnTo>
                    <a:pt x="1214990" y="957072"/>
                  </a:lnTo>
                  <a:lnTo>
                    <a:pt x="1214990" y="932217"/>
                  </a:lnTo>
                  <a:lnTo>
                    <a:pt x="1183919" y="932217"/>
                  </a:lnTo>
                  <a:lnTo>
                    <a:pt x="1183919" y="894929"/>
                  </a:lnTo>
                  <a:lnTo>
                    <a:pt x="1121769" y="894929"/>
                  </a:lnTo>
                  <a:lnTo>
                    <a:pt x="1121769" y="826566"/>
                  </a:lnTo>
                  <a:lnTo>
                    <a:pt x="1075153" y="826566"/>
                  </a:lnTo>
                  <a:lnTo>
                    <a:pt x="1075153" y="736452"/>
                  </a:lnTo>
                  <a:lnTo>
                    <a:pt x="950862" y="736452"/>
                  </a:lnTo>
                  <a:lnTo>
                    <a:pt x="950862" y="683626"/>
                  </a:lnTo>
                  <a:lnTo>
                    <a:pt x="898036" y="683626"/>
                  </a:lnTo>
                  <a:lnTo>
                    <a:pt x="898036" y="637016"/>
                  </a:lnTo>
                  <a:lnTo>
                    <a:pt x="845210" y="637016"/>
                  </a:lnTo>
                  <a:lnTo>
                    <a:pt x="845210" y="590404"/>
                  </a:lnTo>
                  <a:lnTo>
                    <a:pt x="736452" y="590404"/>
                  </a:lnTo>
                  <a:lnTo>
                    <a:pt x="736452" y="522041"/>
                  </a:lnTo>
                  <a:lnTo>
                    <a:pt x="699163" y="522041"/>
                  </a:lnTo>
                  <a:lnTo>
                    <a:pt x="699163" y="481646"/>
                  </a:lnTo>
                  <a:lnTo>
                    <a:pt x="602834" y="481646"/>
                  </a:lnTo>
                  <a:lnTo>
                    <a:pt x="602834" y="394639"/>
                  </a:lnTo>
                  <a:lnTo>
                    <a:pt x="565545" y="394639"/>
                  </a:lnTo>
                  <a:lnTo>
                    <a:pt x="565545" y="351135"/>
                  </a:lnTo>
                  <a:lnTo>
                    <a:pt x="478538" y="351135"/>
                  </a:lnTo>
                  <a:lnTo>
                    <a:pt x="478538" y="307632"/>
                  </a:lnTo>
                  <a:lnTo>
                    <a:pt x="438142" y="307632"/>
                  </a:lnTo>
                  <a:lnTo>
                    <a:pt x="438142" y="267235"/>
                  </a:lnTo>
                  <a:lnTo>
                    <a:pt x="385317" y="267235"/>
                  </a:lnTo>
                  <a:lnTo>
                    <a:pt x="385317" y="236162"/>
                  </a:lnTo>
                  <a:lnTo>
                    <a:pt x="351135" y="236162"/>
                  </a:lnTo>
                  <a:lnTo>
                    <a:pt x="351135" y="208196"/>
                  </a:lnTo>
                  <a:lnTo>
                    <a:pt x="295203" y="208196"/>
                  </a:lnTo>
                  <a:lnTo>
                    <a:pt x="295203" y="161585"/>
                  </a:lnTo>
                  <a:lnTo>
                    <a:pt x="236162" y="161585"/>
                  </a:lnTo>
                  <a:lnTo>
                    <a:pt x="236162" y="114973"/>
                  </a:lnTo>
                  <a:lnTo>
                    <a:pt x="208196" y="114973"/>
                  </a:lnTo>
                  <a:lnTo>
                    <a:pt x="208196" y="80792"/>
                  </a:lnTo>
                  <a:lnTo>
                    <a:pt x="142940" y="80792"/>
                  </a:lnTo>
                  <a:lnTo>
                    <a:pt x="142940" y="31074"/>
                  </a:lnTo>
                  <a:lnTo>
                    <a:pt x="87007" y="31074"/>
                  </a:lnTo>
                  <a:lnTo>
                    <a:pt x="87007" y="0"/>
                  </a:lnTo>
                  <a:lnTo>
                    <a:pt x="0" y="0"/>
                  </a:lnTo>
                  <a:lnTo>
                    <a:pt x="0" y="9322"/>
                  </a:lnTo>
                </a:path>
              </a:pathLst>
            </a:custGeom>
            <a:noFill/>
            <a:ln w="19050" cap="flat">
              <a:solidFill>
                <a:srgbClr val="A0A0A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2" name="Isosceles Triangle 171">
              <a:extLst>
                <a:ext uri="{FF2B5EF4-FFF2-40B4-BE49-F238E27FC236}">
                  <a16:creationId xmlns:a16="http://schemas.microsoft.com/office/drawing/2014/main" id="{B3E78B2B-680A-4FF4-840F-05E7419BA6FE}"/>
                </a:ext>
              </a:extLst>
            </p:cNvPr>
            <p:cNvSpPr/>
            <p:nvPr/>
          </p:nvSpPr>
          <p:spPr>
            <a:xfrm>
              <a:off x="5375222" y="2968906"/>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6" name="Isosceles Triangle 635">
              <a:extLst>
                <a:ext uri="{FF2B5EF4-FFF2-40B4-BE49-F238E27FC236}">
                  <a16:creationId xmlns:a16="http://schemas.microsoft.com/office/drawing/2014/main" id="{CCF7035E-F8EC-4872-AB1F-FB05F8E0A9F7}"/>
                </a:ext>
              </a:extLst>
            </p:cNvPr>
            <p:cNvSpPr/>
            <p:nvPr/>
          </p:nvSpPr>
          <p:spPr>
            <a:xfrm>
              <a:off x="7615639" y="4201842"/>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7" name="Isosceles Triangle 636">
              <a:extLst>
                <a:ext uri="{FF2B5EF4-FFF2-40B4-BE49-F238E27FC236}">
                  <a16:creationId xmlns:a16="http://schemas.microsoft.com/office/drawing/2014/main" id="{06C45DB6-E0FC-4B52-8F00-2022C000258B}"/>
                </a:ext>
              </a:extLst>
            </p:cNvPr>
            <p:cNvSpPr/>
            <p:nvPr/>
          </p:nvSpPr>
          <p:spPr>
            <a:xfrm>
              <a:off x="7690058" y="4238381"/>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8" name="Isosceles Triangle 637">
              <a:extLst>
                <a:ext uri="{FF2B5EF4-FFF2-40B4-BE49-F238E27FC236}">
                  <a16:creationId xmlns:a16="http://schemas.microsoft.com/office/drawing/2014/main" id="{44A27C78-307D-40C4-8C99-BFDF29C94702}"/>
                </a:ext>
              </a:extLst>
            </p:cNvPr>
            <p:cNvSpPr/>
            <p:nvPr/>
          </p:nvSpPr>
          <p:spPr>
            <a:xfrm>
              <a:off x="7741387" y="4240285"/>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9" name="Isosceles Triangle 638">
              <a:extLst>
                <a:ext uri="{FF2B5EF4-FFF2-40B4-BE49-F238E27FC236}">
                  <a16:creationId xmlns:a16="http://schemas.microsoft.com/office/drawing/2014/main" id="{0903A435-BAE8-4D68-A359-AAB1F789E407}"/>
                </a:ext>
              </a:extLst>
            </p:cNvPr>
            <p:cNvSpPr/>
            <p:nvPr/>
          </p:nvSpPr>
          <p:spPr>
            <a:xfrm>
              <a:off x="7792716" y="4242189"/>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0" name="Isosceles Triangle 639">
              <a:extLst>
                <a:ext uri="{FF2B5EF4-FFF2-40B4-BE49-F238E27FC236}">
                  <a16:creationId xmlns:a16="http://schemas.microsoft.com/office/drawing/2014/main" id="{F402190F-B6AE-47BE-9F60-BC1E61187F0A}"/>
                </a:ext>
              </a:extLst>
            </p:cNvPr>
            <p:cNvSpPr/>
            <p:nvPr/>
          </p:nvSpPr>
          <p:spPr>
            <a:xfrm>
              <a:off x="7844045" y="4244093"/>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1" name="Isosceles Triangle 640">
              <a:extLst>
                <a:ext uri="{FF2B5EF4-FFF2-40B4-BE49-F238E27FC236}">
                  <a16:creationId xmlns:a16="http://schemas.microsoft.com/office/drawing/2014/main" id="{1D416799-BB23-439D-BF83-A8BCFADC0118}"/>
                </a:ext>
              </a:extLst>
            </p:cNvPr>
            <p:cNvSpPr/>
            <p:nvPr/>
          </p:nvSpPr>
          <p:spPr>
            <a:xfrm>
              <a:off x="7895374" y="4245997"/>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2" name="Isosceles Triangle 641">
              <a:extLst>
                <a:ext uri="{FF2B5EF4-FFF2-40B4-BE49-F238E27FC236}">
                  <a16:creationId xmlns:a16="http://schemas.microsoft.com/office/drawing/2014/main" id="{62E706A1-B2BF-487A-9D9A-466CDA333DCA}"/>
                </a:ext>
              </a:extLst>
            </p:cNvPr>
            <p:cNvSpPr/>
            <p:nvPr/>
          </p:nvSpPr>
          <p:spPr>
            <a:xfrm>
              <a:off x="7946703" y="4247901"/>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3" name="Isosceles Triangle 642">
              <a:extLst>
                <a:ext uri="{FF2B5EF4-FFF2-40B4-BE49-F238E27FC236}">
                  <a16:creationId xmlns:a16="http://schemas.microsoft.com/office/drawing/2014/main" id="{BDA603E1-6529-4C84-86A7-A083C5060619}"/>
                </a:ext>
              </a:extLst>
            </p:cNvPr>
            <p:cNvSpPr/>
            <p:nvPr/>
          </p:nvSpPr>
          <p:spPr>
            <a:xfrm>
              <a:off x="7998032" y="4291367"/>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4" name="Isosceles Triangle 643">
              <a:extLst>
                <a:ext uri="{FF2B5EF4-FFF2-40B4-BE49-F238E27FC236}">
                  <a16:creationId xmlns:a16="http://schemas.microsoft.com/office/drawing/2014/main" id="{EB464C37-9169-447E-98BC-8DAB3CBBB6C7}"/>
                </a:ext>
              </a:extLst>
            </p:cNvPr>
            <p:cNvSpPr/>
            <p:nvPr/>
          </p:nvSpPr>
          <p:spPr>
            <a:xfrm>
              <a:off x="8051670" y="4297889"/>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5" name="Isosceles Triangle 644">
              <a:extLst>
                <a:ext uri="{FF2B5EF4-FFF2-40B4-BE49-F238E27FC236}">
                  <a16:creationId xmlns:a16="http://schemas.microsoft.com/office/drawing/2014/main" id="{78671775-AC33-453F-8C65-108A0224B94E}"/>
                </a:ext>
              </a:extLst>
            </p:cNvPr>
            <p:cNvSpPr/>
            <p:nvPr/>
          </p:nvSpPr>
          <p:spPr>
            <a:xfrm>
              <a:off x="8105308" y="4304411"/>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6" name="Isosceles Triangle 645">
              <a:extLst>
                <a:ext uri="{FF2B5EF4-FFF2-40B4-BE49-F238E27FC236}">
                  <a16:creationId xmlns:a16="http://schemas.microsoft.com/office/drawing/2014/main" id="{232F162B-51A8-4228-B006-A9F3F967F0D0}"/>
                </a:ext>
              </a:extLst>
            </p:cNvPr>
            <p:cNvSpPr/>
            <p:nvPr/>
          </p:nvSpPr>
          <p:spPr>
            <a:xfrm>
              <a:off x="8202817" y="4329405"/>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7" name="Isosceles Triangle 646">
              <a:extLst>
                <a:ext uri="{FF2B5EF4-FFF2-40B4-BE49-F238E27FC236}">
                  <a16:creationId xmlns:a16="http://schemas.microsoft.com/office/drawing/2014/main" id="{3DB0B19D-E3F8-40E8-B875-0C075FE080C1}"/>
                </a:ext>
              </a:extLst>
            </p:cNvPr>
            <p:cNvSpPr/>
            <p:nvPr/>
          </p:nvSpPr>
          <p:spPr>
            <a:xfrm>
              <a:off x="8281854" y="4329000"/>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8" name="Isosceles Triangle 647">
              <a:extLst>
                <a:ext uri="{FF2B5EF4-FFF2-40B4-BE49-F238E27FC236}">
                  <a16:creationId xmlns:a16="http://schemas.microsoft.com/office/drawing/2014/main" id="{0003DD69-4546-4746-8FCE-12C494ACF0DB}"/>
                </a:ext>
              </a:extLst>
            </p:cNvPr>
            <p:cNvSpPr/>
            <p:nvPr/>
          </p:nvSpPr>
          <p:spPr>
            <a:xfrm>
              <a:off x="8360891" y="4328595"/>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9" name="Isosceles Triangle 648">
              <a:extLst>
                <a:ext uri="{FF2B5EF4-FFF2-40B4-BE49-F238E27FC236}">
                  <a16:creationId xmlns:a16="http://schemas.microsoft.com/office/drawing/2014/main" id="{2D50CE76-EDB1-4561-B941-2D004B5A2247}"/>
                </a:ext>
              </a:extLst>
            </p:cNvPr>
            <p:cNvSpPr/>
            <p:nvPr/>
          </p:nvSpPr>
          <p:spPr>
            <a:xfrm>
              <a:off x="8439928" y="4383606"/>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0" name="Isosceles Triangle 649">
              <a:extLst>
                <a:ext uri="{FF2B5EF4-FFF2-40B4-BE49-F238E27FC236}">
                  <a16:creationId xmlns:a16="http://schemas.microsoft.com/office/drawing/2014/main" id="{D26437A7-D738-45FE-A491-25184FC17393}"/>
                </a:ext>
              </a:extLst>
            </p:cNvPr>
            <p:cNvSpPr/>
            <p:nvPr/>
          </p:nvSpPr>
          <p:spPr>
            <a:xfrm>
              <a:off x="8546338" y="4388033"/>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20" name="Group 219">
            <a:extLst>
              <a:ext uri="{FF2B5EF4-FFF2-40B4-BE49-F238E27FC236}">
                <a16:creationId xmlns:a16="http://schemas.microsoft.com/office/drawing/2014/main" id="{2C5091E9-7EF5-4FA8-9FF3-75A940A3DC4C}"/>
              </a:ext>
            </a:extLst>
          </p:cNvPr>
          <p:cNvGrpSpPr/>
          <p:nvPr/>
        </p:nvGrpSpPr>
        <p:grpSpPr>
          <a:xfrm>
            <a:off x="5204395" y="2817244"/>
            <a:ext cx="3568457" cy="1635981"/>
            <a:chOff x="5228419" y="2903504"/>
            <a:chExt cx="3568457" cy="1635981"/>
          </a:xfrm>
        </p:grpSpPr>
        <p:sp>
          <p:nvSpPr>
            <p:cNvPr id="183" name="Graphic 175">
              <a:extLst>
                <a:ext uri="{FF2B5EF4-FFF2-40B4-BE49-F238E27FC236}">
                  <a16:creationId xmlns:a16="http://schemas.microsoft.com/office/drawing/2014/main" id="{3F556658-2B48-4FF2-AFF4-5F4A84A11222}"/>
                </a:ext>
              </a:extLst>
            </p:cNvPr>
            <p:cNvSpPr/>
            <p:nvPr/>
          </p:nvSpPr>
          <p:spPr>
            <a:xfrm>
              <a:off x="5228419" y="2903504"/>
              <a:ext cx="3528000" cy="1584000"/>
            </a:xfrm>
            <a:custGeom>
              <a:avLst/>
              <a:gdLst>
                <a:gd name="connsiteX0" fmla="*/ 5481438 w 5476875"/>
                <a:gd name="connsiteY0" fmla="*/ 2510771 h 2505075"/>
                <a:gd name="connsiteX1" fmla="*/ 4934541 w 5476875"/>
                <a:gd name="connsiteY1" fmla="*/ 2510771 h 2505075"/>
                <a:gd name="connsiteX2" fmla="*/ 4934541 w 5476875"/>
                <a:gd name="connsiteY2" fmla="*/ 2451735 h 2505075"/>
                <a:gd name="connsiteX3" fmla="*/ 4406284 w 5476875"/>
                <a:gd name="connsiteY3" fmla="*/ 2451735 h 2505075"/>
                <a:gd name="connsiteX4" fmla="*/ 4406284 w 5476875"/>
                <a:gd name="connsiteY4" fmla="*/ 2423770 h 2505075"/>
                <a:gd name="connsiteX5" fmla="*/ 4347239 w 5476875"/>
                <a:gd name="connsiteY5" fmla="*/ 2423770 h 2505075"/>
                <a:gd name="connsiteX6" fmla="*/ 4347239 w 5476875"/>
                <a:gd name="connsiteY6" fmla="*/ 2405120 h 2505075"/>
                <a:gd name="connsiteX7" fmla="*/ 4107971 w 5476875"/>
                <a:gd name="connsiteY7" fmla="*/ 2405120 h 2505075"/>
                <a:gd name="connsiteX8" fmla="*/ 4107971 w 5476875"/>
                <a:gd name="connsiteY8" fmla="*/ 2377154 h 2505075"/>
                <a:gd name="connsiteX9" fmla="*/ 3924634 w 5476875"/>
                <a:gd name="connsiteY9" fmla="*/ 2377154 h 2505075"/>
                <a:gd name="connsiteX10" fmla="*/ 3924634 w 5476875"/>
                <a:gd name="connsiteY10" fmla="*/ 2318118 h 2505075"/>
                <a:gd name="connsiteX11" fmla="*/ 3607680 w 5476875"/>
                <a:gd name="connsiteY11" fmla="*/ 2318118 h 2505075"/>
                <a:gd name="connsiteX12" fmla="*/ 3607680 w 5476875"/>
                <a:gd name="connsiteY12" fmla="*/ 2299468 h 2505075"/>
                <a:gd name="connsiteX13" fmla="*/ 3383947 w 5476875"/>
                <a:gd name="connsiteY13" fmla="*/ 2299468 h 2505075"/>
                <a:gd name="connsiteX14" fmla="*/ 3383947 w 5476875"/>
                <a:gd name="connsiteY14" fmla="*/ 2252863 h 2505075"/>
                <a:gd name="connsiteX15" fmla="*/ 3349771 w 5476875"/>
                <a:gd name="connsiteY15" fmla="*/ 2252863 h 2505075"/>
                <a:gd name="connsiteX16" fmla="*/ 3349771 w 5476875"/>
                <a:gd name="connsiteY16" fmla="*/ 2218677 h 2505075"/>
                <a:gd name="connsiteX17" fmla="*/ 3222365 w 5476875"/>
                <a:gd name="connsiteY17" fmla="*/ 2218677 h 2505075"/>
                <a:gd name="connsiteX18" fmla="*/ 3222365 w 5476875"/>
                <a:gd name="connsiteY18" fmla="*/ 2190712 h 2505075"/>
                <a:gd name="connsiteX19" fmla="*/ 3079423 w 5476875"/>
                <a:gd name="connsiteY19" fmla="*/ 2190712 h 2505075"/>
                <a:gd name="connsiteX20" fmla="*/ 3079423 w 5476875"/>
                <a:gd name="connsiteY20" fmla="*/ 2172072 h 2505075"/>
                <a:gd name="connsiteX21" fmla="*/ 2899200 w 5476875"/>
                <a:gd name="connsiteY21" fmla="*/ 2172072 h 2505075"/>
                <a:gd name="connsiteX22" fmla="*/ 2899200 w 5476875"/>
                <a:gd name="connsiteY22" fmla="*/ 2131667 h 2505075"/>
                <a:gd name="connsiteX23" fmla="*/ 2793549 w 5476875"/>
                <a:gd name="connsiteY23" fmla="*/ 2131667 h 2505075"/>
                <a:gd name="connsiteX24" fmla="*/ 2793549 w 5476875"/>
                <a:gd name="connsiteY24" fmla="*/ 2103701 h 2505075"/>
                <a:gd name="connsiteX25" fmla="*/ 2771794 w 5476875"/>
                <a:gd name="connsiteY25" fmla="*/ 2103701 h 2505075"/>
                <a:gd name="connsiteX26" fmla="*/ 2771794 w 5476875"/>
                <a:gd name="connsiteY26" fmla="*/ 2063306 h 2505075"/>
                <a:gd name="connsiteX27" fmla="*/ 2663038 w 5476875"/>
                <a:gd name="connsiteY27" fmla="*/ 2063306 h 2505075"/>
                <a:gd name="connsiteX28" fmla="*/ 2663038 w 5476875"/>
                <a:gd name="connsiteY28" fmla="*/ 2026015 h 2505075"/>
                <a:gd name="connsiteX29" fmla="*/ 2597782 w 5476875"/>
                <a:gd name="connsiteY29" fmla="*/ 2026015 h 2505075"/>
                <a:gd name="connsiteX30" fmla="*/ 2597782 w 5476875"/>
                <a:gd name="connsiteY30" fmla="*/ 1982515 h 2505075"/>
                <a:gd name="connsiteX31" fmla="*/ 2464165 w 5476875"/>
                <a:gd name="connsiteY31" fmla="*/ 1982515 h 2505075"/>
                <a:gd name="connsiteX32" fmla="*/ 2464165 w 5476875"/>
                <a:gd name="connsiteY32" fmla="*/ 1923479 h 2505075"/>
                <a:gd name="connsiteX33" fmla="*/ 2417550 w 5476875"/>
                <a:gd name="connsiteY33" fmla="*/ 1923479 h 2505075"/>
                <a:gd name="connsiteX34" fmla="*/ 2417550 w 5476875"/>
                <a:gd name="connsiteY34" fmla="*/ 1886188 h 2505075"/>
                <a:gd name="connsiteX35" fmla="*/ 2370944 w 5476875"/>
                <a:gd name="connsiteY35" fmla="*/ 1886188 h 2505075"/>
                <a:gd name="connsiteX36" fmla="*/ 2370944 w 5476875"/>
                <a:gd name="connsiteY36" fmla="*/ 1861328 h 2505075"/>
                <a:gd name="connsiteX37" fmla="*/ 2327434 w 5476875"/>
                <a:gd name="connsiteY37" fmla="*/ 1861328 h 2505075"/>
                <a:gd name="connsiteX38" fmla="*/ 2327434 w 5476875"/>
                <a:gd name="connsiteY38" fmla="*/ 1830257 h 2505075"/>
                <a:gd name="connsiteX39" fmla="*/ 2134781 w 5476875"/>
                <a:gd name="connsiteY39" fmla="*/ 1830257 h 2505075"/>
                <a:gd name="connsiteX40" fmla="*/ 2134781 w 5476875"/>
                <a:gd name="connsiteY40" fmla="*/ 1780537 h 2505075"/>
                <a:gd name="connsiteX41" fmla="*/ 2106816 w 5476875"/>
                <a:gd name="connsiteY41" fmla="*/ 1780537 h 2505075"/>
                <a:gd name="connsiteX42" fmla="*/ 2106816 w 5476875"/>
                <a:gd name="connsiteY42" fmla="*/ 1755677 h 2505075"/>
                <a:gd name="connsiteX43" fmla="*/ 1979409 w 5476875"/>
                <a:gd name="connsiteY43" fmla="*/ 1755677 h 2505075"/>
                <a:gd name="connsiteX44" fmla="*/ 1979409 w 5476875"/>
                <a:gd name="connsiteY44" fmla="*/ 1693526 h 2505075"/>
                <a:gd name="connsiteX45" fmla="*/ 1920364 w 5476875"/>
                <a:gd name="connsiteY45" fmla="*/ 1693526 h 2505075"/>
                <a:gd name="connsiteX46" fmla="*/ 1920364 w 5476875"/>
                <a:gd name="connsiteY46" fmla="*/ 1637595 h 2505075"/>
                <a:gd name="connsiteX47" fmla="*/ 1858223 w 5476875"/>
                <a:gd name="connsiteY47" fmla="*/ 1637595 h 2505075"/>
                <a:gd name="connsiteX48" fmla="*/ 1858223 w 5476875"/>
                <a:gd name="connsiteY48" fmla="*/ 1590989 h 2505075"/>
                <a:gd name="connsiteX49" fmla="*/ 1789862 w 5476875"/>
                <a:gd name="connsiteY49" fmla="*/ 1590989 h 2505075"/>
                <a:gd name="connsiteX50" fmla="*/ 1789862 w 5476875"/>
                <a:gd name="connsiteY50" fmla="*/ 1572339 h 2505075"/>
                <a:gd name="connsiteX51" fmla="*/ 1749457 w 5476875"/>
                <a:gd name="connsiteY51" fmla="*/ 1572339 h 2505075"/>
                <a:gd name="connsiteX52" fmla="*/ 1749457 w 5476875"/>
                <a:gd name="connsiteY52" fmla="*/ 1535049 h 2505075"/>
                <a:gd name="connsiteX53" fmla="*/ 1702851 w 5476875"/>
                <a:gd name="connsiteY53" fmla="*/ 1535049 h 2505075"/>
                <a:gd name="connsiteX54" fmla="*/ 1702851 w 5476875"/>
                <a:gd name="connsiteY54" fmla="*/ 1491548 h 2505075"/>
                <a:gd name="connsiteX55" fmla="*/ 1618955 w 5476875"/>
                <a:gd name="connsiteY55" fmla="*/ 1491548 h 2505075"/>
                <a:gd name="connsiteX56" fmla="*/ 1618955 w 5476875"/>
                <a:gd name="connsiteY56" fmla="*/ 1441828 h 2505075"/>
                <a:gd name="connsiteX57" fmla="*/ 1566129 w 5476875"/>
                <a:gd name="connsiteY57" fmla="*/ 1441828 h 2505075"/>
                <a:gd name="connsiteX58" fmla="*/ 1566129 w 5476875"/>
                <a:gd name="connsiteY58" fmla="*/ 1385897 h 2505075"/>
                <a:gd name="connsiteX59" fmla="*/ 1479118 w 5476875"/>
                <a:gd name="connsiteY59" fmla="*/ 1385897 h 2505075"/>
                <a:gd name="connsiteX60" fmla="*/ 1479118 w 5476875"/>
                <a:gd name="connsiteY60" fmla="*/ 1336177 h 2505075"/>
                <a:gd name="connsiteX61" fmla="*/ 1426293 w 5476875"/>
                <a:gd name="connsiteY61" fmla="*/ 1336177 h 2505075"/>
                <a:gd name="connsiteX62" fmla="*/ 1426293 w 5476875"/>
                <a:gd name="connsiteY62" fmla="*/ 1295781 h 2505075"/>
                <a:gd name="connsiteX63" fmla="*/ 1308211 w 5476875"/>
                <a:gd name="connsiteY63" fmla="*/ 1295781 h 2505075"/>
                <a:gd name="connsiteX64" fmla="*/ 1308211 w 5476875"/>
                <a:gd name="connsiteY64" fmla="*/ 1298886 h 2505075"/>
                <a:gd name="connsiteX65" fmla="*/ 1227420 w 5476875"/>
                <a:gd name="connsiteY65" fmla="*/ 1298886 h 2505075"/>
                <a:gd name="connsiteX66" fmla="*/ 1227420 w 5476875"/>
                <a:gd name="connsiteY66" fmla="*/ 1236745 h 2505075"/>
                <a:gd name="connsiteX67" fmla="*/ 1196350 w 5476875"/>
                <a:gd name="connsiteY67" fmla="*/ 1236745 h 2505075"/>
                <a:gd name="connsiteX68" fmla="*/ 1196350 w 5476875"/>
                <a:gd name="connsiteY68" fmla="*/ 1187025 h 2505075"/>
                <a:gd name="connsiteX69" fmla="*/ 1121769 w 5476875"/>
                <a:gd name="connsiteY69" fmla="*/ 1187025 h 2505075"/>
                <a:gd name="connsiteX70" fmla="*/ 1121769 w 5476875"/>
                <a:gd name="connsiteY70" fmla="*/ 1131094 h 2505075"/>
                <a:gd name="connsiteX71" fmla="*/ 1059618 w 5476875"/>
                <a:gd name="connsiteY71" fmla="*/ 1131094 h 2505075"/>
                <a:gd name="connsiteX72" fmla="*/ 1059618 w 5476875"/>
                <a:gd name="connsiteY72" fmla="*/ 1059618 h 2505075"/>
                <a:gd name="connsiteX73" fmla="*/ 985047 w 5476875"/>
                <a:gd name="connsiteY73" fmla="*/ 1059618 h 2505075"/>
                <a:gd name="connsiteX74" fmla="*/ 985047 w 5476875"/>
                <a:gd name="connsiteY74" fmla="*/ 997477 h 2505075"/>
                <a:gd name="connsiteX75" fmla="*/ 947757 w 5476875"/>
                <a:gd name="connsiteY75" fmla="*/ 997477 h 2505075"/>
                <a:gd name="connsiteX76" fmla="*/ 947757 w 5476875"/>
                <a:gd name="connsiteY76" fmla="*/ 947757 h 2505075"/>
                <a:gd name="connsiteX77" fmla="*/ 898036 w 5476875"/>
                <a:gd name="connsiteY77" fmla="*/ 947757 h 2505075"/>
                <a:gd name="connsiteX78" fmla="*/ 898036 w 5476875"/>
                <a:gd name="connsiteY78" fmla="*/ 904251 h 2505075"/>
                <a:gd name="connsiteX79" fmla="*/ 870070 w 5476875"/>
                <a:gd name="connsiteY79" fmla="*/ 904251 h 2505075"/>
                <a:gd name="connsiteX80" fmla="*/ 870070 w 5476875"/>
                <a:gd name="connsiteY80" fmla="*/ 857640 h 2505075"/>
                <a:gd name="connsiteX81" fmla="*/ 845210 w 5476875"/>
                <a:gd name="connsiteY81" fmla="*/ 857640 h 2505075"/>
                <a:gd name="connsiteX82" fmla="*/ 845210 w 5476875"/>
                <a:gd name="connsiteY82" fmla="*/ 807922 h 2505075"/>
                <a:gd name="connsiteX83" fmla="*/ 795492 w 5476875"/>
                <a:gd name="connsiteY83" fmla="*/ 807922 h 2505075"/>
                <a:gd name="connsiteX84" fmla="*/ 795492 w 5476875"/>
                <a:gd name="connsiteY84" fmla="*/ 761310 h 2505075"/>
                <a:gd name="connsiteX85" fmla="*/ 739559 w 5476875"/>
                <a:gd name="connsiteY85" fmla="*/ 761310 h 2505075"/>
                <a:gd name="connsiteX86" fmla="*/ 739559 w 5476875"/>
                <a:gd name="connsiteY86" fmla="*/ 692949 h 2505075"/>
                <a:gd name="connsiteX87" fmla="*/ 674304 w 5476875"/>
                <a:gd name="connsiteY87" fmla="*/ 692949 h 2505075"/>
                <a:gd name="connsiteX88" fmla="*/ 674304 w 5476875"/>
                <a:gd name="connsiteY88" fmla="*/ 609049 h 2505075"/>
                <a:gd name="connsiteX89" fmla="*/ 615264 w 5476875"/>
                <a:gd name="connsiteY89" fmla="*/ 609049 h 2505075"/>
                <a:gd name="connsiteX90" fmla="*/ 615264 w 5476875"/>
                <a:gd name="connsiteY90" fmla="*/ 574867 h 2505075"/>
                <a:gd name="connsiteX91" fmla="*/ 568653 w 5476875"/>
                <a:gd name="connsiteY91" fmla="*/ 574867 h 2505075"/>
                <a:gd name="connsiteX92" fmla="*/ 568653 w 5476875"/>
                <a:gd name="connsiteY92" fmla="*/ 500290 h 2505075"/>
                <a:gd name="connsiteX93" fmla="*/ 494075 w 5476875"/>
                <a:gd name="connsiteY93" fmla="*/ 500290 h 2505075"/>
                <a:gd name="connsiteX94" fmla="*/ 494075 w 5476875"/>
                <a:gd name="connsiteY94" fmla="*/ 391532 h 2505075"/>
                <a:gd name="connsiteX95" fmla="*/ 410176 w 5476875"/>
                <a:gd name="connsiteY95" fmla="*/ 391532 h 2505075"/>
                <a:gd name="connsiteX96" fmla="*/ 410176 w 5476875"/>
                <a:gd name="connsiteY96" fmla="*/ 348028 h 2505075"/>
                <a:gd name="connsiteX97" fmla="*/ 329383 w 5476875"/>
                <a:gd name="connsiteY97" fmla="*/ 348028 h 2505075"/>
                <a:gd name="connsiteX98" fmla="*/ 329383 w 5476875"/>
                <a:gd name="connsiteY98" fmla="*/ 301417 h 2505075"/>
                <a:gd name="connsiteX99" fmla="*/ 251699 w 5476875"/>
                <a:gd name="connsiteY99" fmla="*/ 301417 h 2505075"/>
                <a:gd name="connsiteX100" fmla="*/ 251699 w 5476875"/>
                <a:gd name="connsiteY100" fmla="*/ 214410 h 2505075"/>
                <a:gd name="connsiteX101" fmla="*/ 198873 w 5476875"/>
                <a:gd name="connsiteY101" fmla="*/ 214410 h 2505075"/>
                <a:gd name="connsiteX102" fmla="*/ 198873 w 5476875"/>
                <a:gd name="connsiteY102" fmla="*/ 133618 h 2505075"/>
                <a:gd name="connsiteX103" fmla="*/ 174014 w 5476875"/>
                <a:gd name="connsiteY103" fmla="*/ 133618 h 2505075"/>
                <a:gd name="connsiteX104" fmla="*/ 174014 w 5476875"/>
                <a:gd name="connsiteY104" fmla="*/ 93221 h 2505075"/>
                <a:gd name="connsiteX105" fmla="*/ 114973 w 5476875"/>
                <a:gd name="connsiteY105" fmla="*/ 93221 h 2505075"/>
                <a:gd name="connsiteX106" fmla="*/ 114973 w 5476875"/>
                <a:gd name="connsiteY106" fmla="*/ 0 h 2505075"/>
                <a:gd name="connsiteX107" fmla="*/ 0 w 5476875"/>
                <a:gd name="connsiteY107" fmla="*/ 0 h 2505075"/>
                <a:gd name="connsiteX108" fmla="*/ 0 w 5476875"/>
                <a:gd name="connsiteY108" fmla="*/ 12429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476875" h="2505075">
                  <a:moveTo>
                    <a:pt x="5481438" y="2510771"/>
                  </a:moveTo>
                  <a:lnTo>
                    <a:pt x="4934541" y="2510771"/>
                  </a:lnTo>
                  <a:lnTo>
                    <a:pt x="4934541" y="2451735"/>
                  </a:lnTo>
                  <a:lnTo>
                    <a:pt x="4406284" y="2451735"/>
                  </a:lnTo>
                  <a:lnTo>
                    <a:pt x="4406284" y="2423770"/>
                  </a:lnTo>
                  <a:lnTo>
                    <a:pt x="4347239" y="2423770"/>
                  </a:lnTo>
                  <a:lnTo>
                    <a:pt x="4347239" y="2405120"/>
                  </a:lnTo>
                  <a:lnTo>
                    <a:pt x="4107971" y="2405120"/>
                  </a:lnTo>
                  <a:lnTo>
                    <a:pt x="4107971" y="2377154"/>
                  </a:lnTo>
                  <a:lnTo>
                    <a:pt x="3924634" y="2377154"/>
                  </a:lnTo>
                  <a:lnTo>
                    <a:pt x="3924634" y="2318118"/>
                  </a:lnTo>
                  <a:lnTo>
                    <a:pt x="3607680" y="2318118"/>
                  </a:lnTo>
                  <a:lnTo>
                    <a:pt x="3607680" y="2299468"/>
                  </a:lnTo>
                  <a:lnTo>
                    <a:pt x="3383947" y="2299468"/>
                  </a:lnTo>
                  <a:lnTo>
                    <a:pt x="3383947" y="2252863"/>
                  </a:lnTo>
                  <a:lnTo>
                    <a:pt x="3349771" y="2252863"/>
                  </a:lnTo>
                  <a:lnTo>
                    <a:pt x="3349771" y="2218677"/>
                  </a:lnTo>
                  <a:lnTo>
                    <a:pt x="3222365" y="2218677"/>
                  </a:lnTo>
                  <a:lnTo>
                    <a:pt x="3222365" y="2190712"/>
                  </a:lnTo>
                  <a:lnTo>
                    <a:pt x="3079423" y="2190712"/>
                  </a:lnTo>
                  <a:lnTo>
                    <a:pt x="3079423" y="2172072"/>
                  </a:lnTo>
                  <a:lnTo>
                    <a:pt x="2899200" y="2172072"/>
                  </a:lnTo>
                  <a:lnTo>
                    <a:pt x="2899200" y="2131667"/>
                  </a:lnTo>
                  <a:lnTo>
                    <a:pt x="2793549" y="2131667"/>
                  </a:lnTo>
                  <a:lnTo>
                    <a:pt x="2793549" y="2103701"/>
                  </a:lnTo>
                  <a:lnTo>
                    <a:pt x="2771794" y="2103701"/>
                  </a:lnTo>
                  <a:lnTo>
                    <a:pt x="2771794" y="2063306"/>
                  </a:lnTo>
                  <a:lnTo>
                    <a:pt x="2663038" y="2063306"/>
                  </a:lnTo>
                  <a:lnTo>
                    <a:pt x="2663038" y="2026015"/>
                  </a:lnTo>
                  <a:lnTo>
                    <a:pt x="2597782" y="2026015"/>
                  </a:lnTo>
                  <a:lnTo>
                    <a:pt x="2597782" y="1982515"/>
                  </a:lnTo>
                  <a:lnTo>
                    <a:pt x="2464165" y="1982515"/>
                  </a:lnTo>
                  <a:lnTo>
                    <a:pt x="2464165" y="1923479"/>
                  </a:lnTo>
                  <a:lnTo>
                    <a:pt x="2417550" y="1923479"/>
                  </a:lnTo>
                  <a:lnTo>
                    <a:pt x="2417550" y="1886188"/>
                  </a:lnTo>
                  <a:lnTo>
                    <a:pt x="2370944" y="1886188"/>
                  </a:lnTo>
                  <a:lnTo>
                    <a:pt x="2370944" y="1861328"/>
                  </a:lnTo>
                  <a:lnTo>
                    <a:pt x="2327434" y="1861328"/>
                  </a:lnTo>
                  <a:lnTo>
                    <a:pt x="2327434" y="1830257"/>
                  </a:lnTo>
                  <a:lnTo>
                    <a:pt x="2134781" y="1830257"/>
                  </a:lnTo>
                  <a:lnTo>
                    <a:pt x="2134781" y="1780537"/>
                  </a:lnTo>
                  <a:lnTo>
                    <a:pt x="2106816" y="1780537"/>
                  </a:lnTo>
                  <a:lnTo>
                    <a:pt x="2106816" y="1755677"/>
                  </a:lnTo>
                  <a:lnTo>
                    <a:pt x="1979409" y="1755677"/>
                  </a:lnTo>
                  <a:lnTo>
                    <a:pt x="1979409" y="1693526"/>
                  </a:lnTo>
                  <a:lnTo>
                    <a:pt x="1920364" y="1693526"/>
                  </a:lnTo>
                  <a:lnTo>
                    <a:pt x="1920364" y="1637595"/>
                  </a:lnTo>
                  <a:lnTo>
                    <a:pt x="1858223" y="1637595"/>
                  </a:lnTo>
                  <a:lnTo>
                    <a:pt x="1858223" y="1590989"/>
                  </a:lnTo>
                  <a:lnTo>
                    <a:pt x="1789862" y="1590989"/>
                  </a:lnTo>
                  <a:lnTo>
                    <a:pt x="1789862" y="1572339"/>
                  </a:lnTo>
                  <a:lnTo>
                    <a:pt x="1749457" y="1572339"/>
                  </a:lnTo>
                  <a:lnTo>
                    <a:pt x="1749457" y="1535049"/>
                  </a:lnTo>
                  <a:lnTo>
                    <a:pt x="1702851" y="1535049"/>
                  </a:lnTo>
                  <a:lnTo>
                    <a:pt x="1702851" y="1491548"/>
                  </a:lnTo>
                  <a:lnTo>
                    <a:pt x="1618955" y="1491548"/>
                  </a:lnTo>
                  <a:lnTo>
                    <a:pt x="1618955" y="1441828"/>
                  </a:lnTo>
                  <a:lnTo>
                    <a:pt x="1566129" y="1441828"/>
                  </a:lnTo>
                  <a:lnTo>
                    <a:pt x="1566129" y="1385897"/>
                  </a:lnTo>
                  <a:lnTo>
                    <a:pt x="1479118" y="1385897"/>
                  </a:lnTo>
                  <a:lnTo>
                    <a:pt x="1479118" y="1336177"/>
                  </a:lnTo>
                  <a:lnTo>
                    <a:pt x="1426293" y="1336177"/>
                  </a:lnTo>
                  <a:lnTo>
                    <a:pt x="1426293" y="1295781"/>
                  </a:lnTo>
                  <a:lnTo>
                    <a:pt x="1308211" y="1295781"/>
                  </a:lnTo>
                  <a:lnTo>
                    <a:pt x="1308211" y="1298886"/>
                  </a:lnTo>
                  <a:lnTo>
                    <a:pt x="1227420" y="1298886"/>
                  </a:lnTo>
                  <a:lnTo>
                    <a:pt x="1227420" y="1236745"/>
                  </a:lnTo>
                  <a:lnTo>
                    <a:pt x="1196350" y="1236745"/>
                  </a:lnTo>
                  <a:lnTo>
                    <a:pt x="1196350" y="1187025"/>
                  </a:lnTo>
                  <a:lnTo>
                    <a:pt x="1121769" y="1187025"/>
                  </a:lnTo>
                  <a:lnTo>
                    <a:pt x="1121769" y="1131094"/>
                  </a:lnTo>
                  <a:lnTo>
                    <a:pt x="1059618" y="1131094"/>
                  </a:lnTo>
                  <a:lnTo>
                    <a:pt x="1059618" y="1059618"/>
                  </a:lnTo>
                  <a:lnTo>
                    <a:pt x="985047" y="1059618"/>
                  </a:lnTo>
                  <a:lnTo>
                    <a:pt x="985047" y="997477"/>
                  </a:lnTo>
                  <a:lnTo>
                    <a:pt x="947757" y="997477"/>
                  </a:lnTo>
                  <a:lnTo>
                    <a:pt x="947757" y="947757"/>
                  </a:lnTo>
                  <a:lnTo>
                    <a:pt x="898036" y="947757"/>
                  </a:lnTo>
                  <a:lnTo>
                    <a:pt x="898036" y="904251"/>
                  </a:lnTo>
                  <a:lnTo>
                    <a:pt x="870070" y="904251"/>
                  </a:lnTo>
                  <a:lnTo>
                    <a:pt x="870070" y="857640"/>
                  </a:lnTo>
                  <a:lnTo>
                    <a:pt x="845210" y="857640"/>
                  </a:lnTo>
                  <a:lnTo>
                    <a:pt x="845210" y="807922"/>
                  </a:lnTo>
                  <a:lnTo>
                    <a:pt x="795492" y="807922"/>
                  </a:lnTo>
                  <a:lnTo>
                    <a:pt x="795492" y="761310"/>
                  </a:lnTo>
                  <a:lnTo>
                    <a:pt x="739559" y="761310"/>
                  </a:lnTo>
                  <a:lnTo>
                    <a:pt x="739559" y="692949"/>
                  </a:lnTo>
                  <a:lnTo>
                    <a:pt x="674304" y="692949"/>
                  </a:lnTo>
                  <a:lnTo>
                    <a:pt x="674304" y="609049"/>
                  </a:lnTo>
                  <a:lnTo>
                    <a:pt x="615264" y="609049"/>
                  </a:lnTo>
                  <a:lnTo>
                    <a:pt x="615264" y="574867"/>
                  </a:lnTo>
                  <a:lnTo>
                    <a:pt x="568653" y="574867"/>
                  </a:lnTo>
                  <a:lnTo>
                    <a:pt x="568653" y="500290"/>
                  </a:lnTo>
                  <a:lnTo>
                    <a:pt x="494075" y="500290"/>
                  </a:lnTo>
                  <a:lnTo>
                    <a:pt x="494075" y="391532"/>
                  </a:lnTo>
                  <a:lnTo>
                    <a:pt x="410176" y="391532"/>
                  </a:lnTo>
                  <a:lnTo>
                    <a:pt x="410176" y="348028"/>
                  </a:lnTo>
                  <a:lnTo>
                    <a:pt x="329383" y="348028"/>
                  </a:lnTo>
                  <a:lnTo>
                    <a:pt x="329383" y="301417"/>
                  </a:lnTo>
                  <a:lnTo>
                    <a:pt x="251699" y="301417"/>
                  </a:lnTo>
                  <a:lnTo>
                    <a:pt x="251699" y="214410"/>
                  </a:lnTo>
                  <a:lnTo>
                    <a:pt x="198873" y="214410"/>
                  </a:lnTo>
                  <a:lnTo>
                    <a:pt x="198873" y="133618"/>
                  </a:lnTo>
                  <a:lnTo>
                    <a:pt x="174014" y="133618"/>
                  </a:lnTo>
                  <a:lnTo>
                    <a:pt x="174014" y="93221"/>
                  </a:lnTo>
                  <a:lnTo>
                    <a:pt x="114973" y="93221"/>
                  </a:lnTo>
                  <a:lnTo>
                    <a:pt x="114973" y="0"/>
                  </a:lnTo>
                  <a:lnTo>
                    <a:pt x="0" y="0"/>
                  </a:lnTo>
                  <a:lnTo>
                    <a:pt x="0" y="12429"/>
                  </a:lnTo>
                </a:path>
              </a:pathLst>
            </a:custGeom>
            <a:noFill/>
            <a:ln w="19050"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9" name="Rectangle 188">
              <a:extLst>
                <a:ext uri="{FF2B5EF4-FFF2-40B4-BE49-F238E27FC236}">
                  <a16:creationId xmlns:a16="http://schemas.microsoft.com/office/drawing/2014/main" id="{8E132A98-361A-4AA8-BE30-31EB2DD48241}"/>
                </a:ext>
              </a:extLst>
            </p:cNvPr>
            <p:cNvSpPr>
              <a:spLocks noChangeAspect="1"/>
            </p:cNvSpPr>
            <p:nvPr/>
          </p:nvSpPr>
          <p:spPr>
            <a:xfrm>
              <a:off x="7549018" y="4341588"/>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5" name="Rectangle 654">
              <a:extLst>
                <a:ext uri="{FF2B5EF4-FFF2-40B4-BE49-F238E27FC236}">
                  <a16:creationId xmlns:a16="http://schemas.microsoft.com/office/drawing/2014/main" id="{5252894A-EE00-4A34-BA5E-7ECD7FD22CE5}"/>
                </a:ext>
              </a:extLst>
            </p:cNvPr>
            <p:cNvSpPr>
              <a:spLocks noChangeAspect="1"/>
            </p:cNvSpPr>
            <p:nvPr/>
          </p:nvSpPr>
          <p:spPr>
            <a:xfrm>
              <a:off x="7673717" y="434697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6" name="Rectangle 655">
              <a:extLst>
                <a:ext uri="{FF2B5EF4-FFF2-40B4-BE49-F238E27FC236}">
                  <a16:creationId xmlns:a16="http://schemas.microsoft.com/office/drawing/2014/main" id="{C28578FF-935B-4043-A830-BED6705B3225}"/>
                </a:ext>
              </a:extLst>
            </p:cNvPr>
            <p:cNvSpPr>
              <a:spLocks noChangeAspect="1"/>
            </p:cNvSpPr>
            <p:nvPr/>
          </p:nvSpPr>
          <p:spPr>
            <a:xfrm>
              <a:off x="7767240" y="4376618"/>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7" name="Rectangle 656">
              <a:extLst>
                <a:ext uri="{FF2B5EF4-FFF2-40B4-BE49-F238E27FC236}">
                  <a16:creationId xmlns:a16="http://schemas.microsoft.com/office/drawing/2014/main" id="{7583A3A0-078E-40B9-A7AE-E290E100C234}"/>
                </a:ext>
              </a:extLst>
            </p:cNvPr>
            <p:cNvSpPr>
              <a:spLocks noChangeAspect="1"/>
            </p:cNvSpPr>
            <p:nvPr/>
          </p:nvSpPr>
          <p:spPr>
            <a:xfrm>
              <a:off x="7836515" y="438200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8" name="Rectangle 657">
              <a:extLst>
                <a:ext uri="{FF2B5EF4-FFF2-40B4-BE49-F238E27FC236}">
                  <a16:creationId xmlns:a16="http://schemas.microsoft.com/office/drawing/2014/main" id="{F7735E08-4A4D-4C77-96AB-D73124B75BAC}"/>
                </a:ext>
              </a:extLst>
            </p:cNvPr>
            <p:cNvSpPr>
              <a:spLocks noChangeAspect="1"/>
            </p:cNvSpPr>
            <p:nvPr/>
          </p:nvSpPr>
          <p:spPr>
            <a:xfrm>
              <a:off x="7905790" y="438740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9" name="Rectangle 658">
              <a:extLst>
                <a:ext uri="{FF2B5EF4-FFF2-40B4-BE49-F238E27FC236}">
                  <a16:creationId xmlns:a16="http://schemas.microsoft.com/office/drawing/2014/main" id="{D69F7E8B-E24C-4C3C-B5F0-181F18EFB3B2}"/>
                </a:ext>
              </a:extLst>
            </p:cNvPr>
            <p:cNvSpPr>
              <a:spLocks noChangeAspect="1"/>
            </p:cNvSpPr>
            <p:nvPr/>
          </p:nvSpPr>
          <p:spPr>
            <a:xfrm>
              <a:off x="7975065" y="4392791"/>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0" name="Rectangle 659">
              <a:extLst>
                <a:ext uri="{FF2B5EF4-FFF2-40B4-BE49-F238E27FC236}">
                  <a16:creationId xmlns:a16="http://schemas.microsoft.com/office/drawing/2014/main" id="{387FAA99-4883-46D3-90FE-8B5C1E20A532}"/>
                </a:ext>
              </a:extLst>
            </p:cNvPr>
            <p:cNvSpPr>
              <a:spLocks noChangeAspect="1"/>
            </p:cNvSpPr>
            <p:nvPr/>
          </p:nvSpPr>
          <p:spPr>
            <a:xfrm>
              <a:off x="8044340" y="442243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1" name="Rectangle 660">
              <a:extLst>
                <a:ext uri="{FF2B5EF4-FFF2-40B4-BE49-F238E27FC236}">
                  <a16:creationId xmlns:a16="http://schemas.microsoft.com/office/drawing/2014/main" id="{F2675AC7-7646-4C3E-8110-BBD3AE5BBF3A}"/>
                </a:ext>
              </a:extLst>
            </p:cNvPr>
            <p:cNvSpPr>
              <a:spLocks noChangeAspect="1"/>
            </p:cNvSpPr>
            <p:nvPr/>
          </p:nvSpPr>
          <p:spPr>
            <a:xfrm>
              <a:off x="8085903" y="4420893"/>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2" name="Rectangle 661">
              <a:extLst>
                <a:ext uri="{FF2B5EF4-FFF2-40B4-BE49-F238E27FC236}">
                  <a16:creationId xmlns:a16="http://schemas.microsoft.com/office/drawing/2014/main" id="{799DD7EE-8877-498B-BA72-A731D66EC10B}"/>
                </a:ext>
              </a:extLst>
            </p:cNvPr>
            <p:cNvSpPr>
              <a:spLocks noChangeAspect="1"/>
            </p:cNvSpPr>
            <p:nvPr/>
          </p:nvSpPr>
          <p:spPr>
            <a:xfrm>
              <a:off x="8217530" y="4419356"/>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3" name="Rectangle 662">
              <a:extLst>
                <a:ext uri="{FF2B5EF4-FFF2-40B4-BE49-F238E27FC236}">
                  <a16:creationId xmlns:a16="http://schemas.microsoft.com/office/drawing/2014/main" id="{D61F682F-CF83-4B78-86C0-D28BF61C2F61}"/>
                </a:ext>
              </a:extLst>
            </p:cNvPr>
            <p:cNvSpPr>
              <a:spLocks noChangeAspect="1"/>
            </p:cNvSpPr>
            <p:nvPr/>
          </p:nvSpPr>
          <p:spPr>
            <a:xfrm>
              <a:off x="8252165" y="4417819"/>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4" name="Rectangle 663">
              <a:extLst>
                <a:ext uri="{FF2B5EF4-FFF2-40B4-BE49-F238E27FC236}">
                  <a16:creationId xmlns:a16="http://schemas.microsoft.com/office/drawing/2014/main" id="{0AEBBE70-CB44-4AEA-A824-CB3624259962}"/>
                </a:ext>
              </a:extLst>
            </p:cNvPr>
            <p:cNvSpPr>
              <a:spLocks noChangeAspect="1"/>
            </p:cNvSpPr>
            <p:nvPr/>
          </p:nvSpPr>
          <p:spPr>
            <a:xfrm>
              <a:off x="8286800" y="4416282"/>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5" name="Rectangle 664">
              <a:extLst>
                <a:ext uri="{FF2B5EF4-FFF2-40B4-BE49-F238E27FC236}">
                  <a16:creationId xmlns:a16="http://schemas.microsoft.com/office/drawing/2014/main" id="{01DEFF80-610B-4561-B9C2-ABA5E74A3D86}"/>
                </a:ext>
              </a:extLst>
            </p:cNvPr>
            <p:cNvSpPr>
              <a:spLocks noChangeAspect="1"/>
            </p:cNvSpPr>
            <p:nvPr/>
          </p:nvSpPr>
          <p:spPr>
            <a:xfrm>
              <a:off x="8321435" y="4414745"/>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6" name="Rectangle 665">
              <a:extLst>
                <a:ext uri="{FF2B5EF4-FFF2-40B4-BE49-F238E27FC236}">
                  <a16:creationId xmlns:a16="http://schemas.microsoft.com/office/drawing/2014/main" id="{6D35D777-60B6-4F32-AB61-E89F801F12B1}"/>
                </a:ext>
              </a:extLst>
            </p:cNvPr>
            <p:cNvSpPr>
              <a:spLocks noChangeAspect="1"/>
            </p:cNvSpPr>
            <p:nvPr/>
          </p:nvSpPr>
          <p:spPr>
            <a:xfrm>
              <a:off x="8356070" y="4451312"/>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7" name="Rectangle 666">
              <a:extLst>
                <a:ext uri="{FF2B5EF4-FFF2-40B4-BE49-F238E27FC236}">
                  <a16:creationId xmlns:a16="http://schemas.microsoft.com/office/drawing/2014/main" id="{B002F10A-2D81-4B0B-8B07-BD4E3D0508E3}"/>
                </a:ext>
              </a:extLst>
            </p:cNvPr>
            <p:cNvSpPr>
              <a:spLocks noChangeAspect="1"/>
            </p:cNvSpPr>
            <p:nvPr/>
          </p:nvSpPr>
          <p:spPr>
            <a:xfrm>
              <a:off x="8487697" y="4456703"/>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8" name="Rectangle 667">
              <a:extLst>
                <a:ext uri="{FF2B5EF4-FFF2-40B4-BE49-F238E27FC236}">
                  <a16:creationId xmlns:a16="http://schemas.microsoft.com/office/drawing/2014/main" id="{3B61AA59-64A5-45D4-8789-E41C720BA855}"/>
                </a:ext>
              </a:extLst>
            </p:cNvPr>
            <p:cNvSpPr>
              <a:spLocks noChangeAspect="1"/>
            </p:cNvSpPr>
            <p:nvPr/>
          </p:nvSpPr>
          <p:spPr>
            <a:xfrm>
              <a:off x="8550044" y="4462094"/>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9" name="Rectangle 668">
              <a:extLst>
                <a:ext uri="{FF2B5EF4-FFF2-40B4-BE49-F238E27FC236}">
                  <a16:creationId xmlns:a16="http://schemas.microsoft.com/office/drawing/2014/main" id="{18D9265F-F99D-4B0F-A04D-7F4C4A471794}"/>
                </a:ext>
              </a:extLst>
            </p:cNvPr>
            <p:cNvSpPr>
              <a:spLocks noChangeAspect="1"/>
            </p:cNvSpPr>
            <p:nvPr/>
          </p:nvSpPr>
          <p:spPr>
            <a:xfrm>
              <a:off x="8666533" y="4467485"/>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0" name="Rectangle 669">
              <a:extLst>
                <a:ext uri="{FF2B5EF4-FFF2-40B4-BE49-F238E27FC236}">
                  <a16:creationId xmlns:a16="http://schemas.microsoft.com/office/drawing/2014/main" id="{20392590-3F96-4E0E-AF9F-2F7DACC5FFB9}"/>
                </a:ext>
              </a:extLst>
            </p:cNvPr>
            <p:cNvSpPr>
              <a:spLocks noChangeAspect="1"/>
            </p:cNvSpPr>
            <p:nvPr/>
          </p:nvSpPr>
          <p:spPr>
            <a:xfrm>
              <a:off x="8724876" y="4462304"/>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478" name="Rectangle 477">
            <a:extLst>
              <a:ext uri="{FF2B5EF4-FFF2-40B4-BE49-F238E27FC236}">
                <a16:creationId xmlns:a16="http://schemas.microsoft.com/office/drawing/2014/main" id="{0533E381-7A55-4605-A3D0-1B6844E4E44A}"/>
              </a:ext>
            </a:extLst>
          </p:cNvPr>
          <p:cNvSpPr>
            <a:spLocks noChangeAspect="1"/>
          </p:cNvSpPr>
          <p:nvPr/>
        </p:nvSpPr>
        <p:spPr>
          <a:xfrm>
            <a:off x="975017" y="2910625"/>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9" name="Rectangle 478">
            <a:extLst>
              <a:ext uri="{FF2B5EF4-FFF2-40B4-BE49-F238E27FC236}">
                <a16:creationId xmlns:a16="http://schemas.microsoft.com/office/drawing/2014/main" id="{0533E381-7A55-4605-A3D0-1B6844E4E44A}"/>
              </a:ext>
            </a:extLst>
          </p:cNvPr>
          <p:cNvSpPr>
            <a:spLocks noChangeAspect="1"/>
          </p:cNvSpPr>
          <p:nvPr/>
        </p:nvSpPr>
        <p:spPr>
          <a:xfrm>
            <a:off x="1108538" y="299612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0" name="Isosceles Triangle 479">
            <a:extLst>
              <a:ext uri="{FF2B5EF4-FFF2-40B4-BE49-F238E27FC236}">
                <a16:creationId xmlns:a16="http://schemas.microsoft.com/office/drawing/2014/main" id="{B8EA6FA0-9BB6-4E7B-8F25-E39DE55A88CC}"/>
              </a:ext>
            </a:extLst>
          </p:cNvPr>
          <p:cNvSpPr/>
          <p:nvPr/>
        </p:nvSpPr>
        <p:spPr>
          <a:xfrm>
            <a:off x="1456869" y="3340541"/>
            <a:ext cx="72000" cy="72000"/>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2" name="Oval 481">
            <a:extLst>
              <a:ext uri="{FF2B5EF4-FFF2-40B4-BE49-F238E27FC236}">
                <a16:creationId xmlns:a16="http://schemas.microsoft.com/office/drawing/2014/main" id="{5BE030C9-3B72-4154-B593-3F00F2544BFB}"/>
              </a:ext>
            </a:extLst>
          </p:cNvPr>
          <p:cNvSpPr>
            <a:spLocks noChangeAspect="1"/>
          </p:cNvSpPr>
          <p:nvPr/>
        </p:nvSpPr>
        <p:spPr>
          <a:xfrm>
            <a:off x="7730349" y="397462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3" name="Oval 482">
            <a:extLst>
              <a:ext uri="{FF2B5EF4-FFF2-40B4-BE49-F238E27FC236}">
                <a16:creationId xmlns:a16="http://schemas.microsoft.com/office/drawing/2014/main" id="{5BE030C9-3B72-4154-B593-3F00F2544BFB}"/>
              </a:ext>
            </a:extLst>
          </p:cNvPr>
          <p:cNvSpPr>
            <a:spLocks noChangeAspect="1"/>
          </p:cNvSpPr>
          <p:nvPr/>
        </p:nvSpPr>
        <p:spPr>
          <a:xfrm>
            <a:off x="7789683" y="3973519"/>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4" name="Oval 483">
            <a:extLst>
              <a:ext uri="{FF2B5EF4-FFF2-40B4-BE49-F238E27FC236}">
                <a16:creationId xmlns:a16="http://schemas.microsoft.com/office/drawing/2014/main" id="{5BE030C9-3B72-4154-B593-3F00F2544BFB}"/>
              </a:ext>
            </a:extLst>
          </p:cNvPr>
          <p:cNvSpPr>
            <a:spLocks noChangeAspect="1"/>
          </p:cNvSpPr>
          <p:nvPr/>
        </p:nvSpPr>
        <p:spPr>
          <a:xfrm>
            <a:off x="7730349" y="3979914"/>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5" name="Oval 484">
            <a:extLst>
              <a:ext uri="{FF2B5EF4-FFF2-40B4-BE49-F238E27FC236}">
                <a16:creationId xmlns:a16="http://schemas.microsoft.com/office/drawing/2014/main" id="{5BE030C9-3B72-4154-B593-3F00F2544BFB}"/>
              </a:ext>
            </a:extLst>
          </p:cNvPr>
          <p:cNvSpPr>
            <a:spLocks noChangeAspect="1"/>
          </p:cNvSpPr>
          <p:nvPr/>
        </p:nvSpPr>
        <p:spPr>
          <a:xfrm>
            <a:off x="7840692" y="398944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6" name="Oval 485">
            <a:extLst>
              <a:ext uri="{FF2B5EF4-FFF2-40B4-BE49-F238E27FC236}">
                <a16:creationId xmlns:a16="http://schemas.microsoft.com/office/drawing/2014/main" id="{F6DD0F1D-AE09-46B4-B05F-39B052B40560}"/>
              </a:ext>
            </a:extLst>
          </p:cNvPr>
          <p:cNvSpPr>
            <a:spLocks noChangeAspect="1"/>
          </p:cNvSpPr>
          <p:nvPr/>
        </p:nvSpPr>
        <p:spPr>
          <a:xfrm>
            <a:off x="8199150" y="4024103"/>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7" name="Oval 486">
            <a:extLst>
              <a:ext uri="{FF2B5EF4-FFF2-40B4-BE49-F238E27FC236}">
                <a16:creationId xmlns:a16="http://schemas.microsoft.com/office/drawing/2014/main" id="{17720F51-E7B8-4551-BCAA-DCA268CD7697}"/>
              </a:ext>
            </a:extLst>
          </p:cNvPr>
          <p:cNvSpPr>
            <a:spLocks noChangeAspect="1"/>
          </p:cNvSpPr>
          <p:nvPr/>
        </p:nvSpPr>
        <p:spPr>
          <a:xfrm>
            <a:off x="8081284" y="4034921"/>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8" name="Oval 487">
            <a:extLst>
              <a:ext uri="{FF2B5EF4-FFF2-40B4-BE49-F238E27FC236}">
                <a16:creationId xmlns:a16="http://schemas.microsoft.com/office/drawing/2014/main" id="{17720F51-E7B8-4551-BCAA-DCA268CD7697}"/>
              </a:ext>
            </a:extLst>
          </p:cNvPr>
          <p:cNvSpPr>
            <a:spLocks noChangeAspect="1"/>
          </p:cNvSpPr>
          <p:nvPr/>
        </p:nvSpPr>
        <p:spPr>
          <a:xfrm>
            <a:off x="8108935" y="4040321"/>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9" name="Isosceles Triangle 488">
            <a:extLst>
              <a:ext uri="{FF2B5EF4-FFF2-40B4-BE49-F238E27FC236}">
                <a16:creationId xmlns:a16="http://schemas.microsoft.com/office/drawing/2014/main" id="{1D416799-BB23-439D-BF83-A8BCFADC0118}"/>
              </a:ext>
            </a:extLst>
          </p:cNvPr>
          <p:cNvSpPr/>
          <p:nvPr/>
        </p:nvSpPr>
        <p:spPr>
          <a:xfrm>
            <a:off x="7876692" y="4180007"/>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0" name="Isosceles Triangle 489">
            <a:extLst>
              <a:ext uri="{FF2B5EF4-FFF2-40B4-BE49-F238E27FC236}">
                <a16:creationId xmlns:a16="http://schemas.microsoft.com/office/drawing/2014/main" id="{1D416799-BB23-439D-BF83-A8BCFADC0118}"/>
              </a:ext>
            </a:extLst>
          </p:cNvPr>
          <p:cNvSpPr/>
          <p:nvPr/>
        </p:nvSpPr>
        <p:spPr>
          <a:xfrm>
            <a:off x="7806811" y="4179347"/>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1" name="Isosceles Triangle 490">
            <a:extLst>
              <a:ext uri="{FF2B5EF4-FFF2-40B4-BE49-F238E27FC236}">
                <a16:creationId xmlns:a16="http://schemas.microsoft.com/office/drawing/2014/main" id="{1D416799-BB23-439D-BF83-A8BCFADC0118}"/>
              </a:ext>
            </a:extLst>
          </p:cNvPr>
          <p:cNvSpPr/>
          <p:nvPr/>
        </p:nvSpPr>
        <p:spPr>
          <a:xfrm>
            <a:off x="7753683" y="4161954"/>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2" name="Isosceles Triangle 491">
            <a:extLst>
              <a:ext uri="{FF2B5EF4-FFF2-40B4-BE49-F238E27FC236}">
                <a16:creationId xmlns:a16="http://schemas.microsoft.com/office/drawing/2014/main" id="{1D416799-BB23-439D-BF83-A8BCFADC0118}"/>
              </a:ext>
            </a:extLst>
          </p:cNvPr>
          <p:cNvSpPr/>
          <p:nvPr/>
        </p:nvSpPr>
        <p:spPr>
          <a:xfrm>
            <a:off x="7991120" y="4214222"/>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3" name="Isosceles Triangle 492">
            <a:extLst>
              <a:ext uri="{FF2B5EF4-FFF2-40B4-BE49-F238E27FC236}">
                <a16:creationId xmlns:a16="http://schemas.microsoft.com/office/drawing/2014/main" id="{1D416799-BB23-439D-BF83-A8BCFADC0118}"/>
              </a:ext>
            </a:extLst>
          </p:cNvPr>
          <p:cNvSpPr/>
          <p:nvPr/>
        </p:nvSpPr>
        <p:spPr>
          <a:xfrm>
            <a:off x="8059044" y="4219963"/>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4" name="Isosceles Triangle 493">
            <a:extLst>
              <a:ext uri="{FF2B5EF4-FFF2-40B4-BE49-F238E27FC236}">
                <a16:creationId xmlns:a16="http://schemas.microsoft.com/office/drawing/2014/main" id="{1D416799-BB23-439D-BF83-A8BCFADC0118}"/>
              </a:ext>
            </a:extLst>
          </p:cNvPr>
          <p:cNvSpPr/>
          <p:nvPr/>
        </p:nvSpPr>
        <p:spPr>
          <a:xfrm>
            <a:off x="8021537" y="4224194"/>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5" name="Isosceles Triangle 494">
            <a:extLst>
              <a:ext uri="{FF2B5EF4-FFF2-40B4-BE49-F238E27FC236}">
                <a16:creationId xmlns:a16="http://schemas.microsoft.com/office/drawing/2014/main" id="{1D416799-BB23-439D-BF83-A8BCFADC0118}"/>
              </a:ext>
            </a:extLst>
          </p:cNvPr>
          <p:cNvSpPr/>
          <p:nvPr/>
        </p:nvSpPr>
        <p:spPr>
          <a:xfrm>
            <a:off x="8369411" y="4297293"/>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6" name="Isosceles Triangle 495">
            <a:extLst>
              <a:ext uri="{FF2B5EF4-FFF2-40B4-BE49-F238E27FC236}">
                <a16:creationId xmlns:a16="http://schemas.microsoft.com/office/drawing/2014/main" id="{1D416799-BB23-439D-BF83-A8BCFADC0118}"/>
              </a:ext>
            </a:extLst>
          </p:cNvPr>
          <p:cNvSpPr/>
          <p:nvPr/>
        </p:nvSpPr>
        <p:spPr>
          <a:xfrm>
            <a:off x="8394287" y="4286222"/>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7" name="Isosceles Triangle 496">
            <a:extLst>
              <a:ext uri="{FF2B5EF4-FFF2-40B4-BE49-F238E27FC236}">
                <a16:creationId xmlns:a16="http://schemas.microsoft.com/office/drawing/2014/main" id="{1D416799-BB23-439D-BF83-A8BCFADC0118}"/>
              </a:ext>
            </a:extLst>
          </p:cNvPr>
          <p:cNvSpPr/>
          <p:nvPr/>
        </p:nvSpPr>
        <p:spPr>
          <a:xfrm>
            <a:off x="8437544" y="4295749"/>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4" name="Isosceles Triangle 593">
            <a:extLst>
              <a:ext uri="{FF2B5EF4-FFF2-40B4-BE49-F238E27FC236}">
                <a16:creationId xmlns:a16="http://schemas.microsoft.com/office/drawing/2014/main" id="{1D416799-BB23-439D-BF83-A8BCFADC0118}"/>
              </a:ext>
            </a:extLst>
          </p:cNvPr>
          <p:cNvSpPr/>
          <p:nvPr/>
        </p:nvSpPr>
        <p:spPr>
          <a:xfrm>
            <a:off x="8421716" y="4305699"/>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6" name="Isosceles Triangle 595">
            <a:extLst>
              <a:ext uri="{FF2B5EF4-FFF2-40B4-BE49-F238E27FC236}">
                <a16:creationId xmlns:a16="http://schemas.microsoft.com/office/drawing/2014/main" id="{1D416799-BB23-439D-BF83-A8BCFADC0118}"/>
              </a:ext>
            </a:extLst>
          </p:cNvPr>
          <p:cNvSpPr/>
          <p:nvPr/>
        </p:nvSpPr>
        <p:spPr>
          <a:xfrm>
            <a:off x="8156832" y="4247629"/>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7" name="Rectangle 596">
            <a:extLst>
              <a:ext uri="{FF2B5EF4-FFF2-40B4-BE49-F238E27FC236}">
                <a16:creationId xmlns:a16="http://schemas.microsoft.com/office/drawing/2014/main" id="{5252894A-EE00-4A34-BA5E-7ECD7FD22CE5}"/>
              </a:ext>
            </a:extLst>
          </p:cNvPr>
          <p:cNvSpPr>
            <a:spLocks noChangeAspect="1"/>
          </p:cNvSpPr>
          <p:nvPr/>
        </p:nvSpPr>
        <p:spPr>
          <a:xfrm>
            <a:off x="7671519" y="4249421"/>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8" name="Rectangle 597">
            <a:extLst>
              <a:ext uri="{FF2B5EF4-FFF2-40B4-BE49-F238E27FC236}">
                <a16:creationId xmlns:a16="http://schemas.microsoft.com/office/drawing/2014/main" id="{5252894A-EE00-4A34-BA5E-7ECD7FD22CE5}"/>
              </a:ext>
            </a:extLst>
          </p:cNvPr>
          <p:cNvSpPr>
            <a:spLocks noChangeAspect="1"/>
          </p:cNvSpPr>
          <p:nvPr/>
        </p:nvSpPr>
        <p:spPr>
          <a:xfrm>
            <a:off x="7789813" y="4279947"/>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9" name="Rectangle 598">
            <a:extLst>
              <a:ext uri="{FF2B5EF4-FFF2-40B4-BE49-F238E27FC236}">
                <a16:creationId xmlns:a16="http://schemas.microsoft.com/office/drawing/2014/main" id="{5252894A-EE00-4A34-BA5E-7ECD7FD22CE5}"/>
              </a:ext>
            </a:extLst>
          </p:cNvPr>
          <p:cNvSpPr>
            <a:spLocks noChangeAspect="1"/>
          </p:cNvSpPr>
          <p:nvPr/>
        </p:nvSpPr>
        <p:spPr>
          <a:xfrm>
            <a:off x="8498575" y="4363487"/>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4" name="Rectangle 603">
            <a:extLst>
              <a:ext uri="{FF2B5EF4-FFF2-40B4-BE49-F238E27FC236}">
                <a16:creationId xmlns:a16="http://schemas.microsoft.com/office/drawing/2014/main" id="{5252894A-EE00-4A34-BA5E-7ECD7FD22CE5}"/>
              </a:ext>
            </a:extLst>
          </p:cNvPr>
          <p:cNvSpPr>
            <a:spLocks noChangeAspect="1"/>
          </p:cNvSpPr>
          <p:nvPr/>
        </p:nvSpPr>
        <p:spPr>
          <a:xfrm>
            <a:off x="8497885" y="437314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9" name="Rectangle 628">
            <a:extLst>
              <a:ext uri="{FF2B5EF4-FFF2-40B4-BE49-F238E27FC236}">
                <a16:creationId xmlns:a16="http://schemas.microsoft.com/office/drawing/2014/main" id="{5252894A-EE00-4A34-BA5E-7ECD7FD22CE5}"/>
              </a:ext>
            </a:extLst>
          </p:cNvPr>
          <p:cNvSpPr>
            <a:spLocks noChangeAspect="1"/>
          </p:cNvSpPr>
          <p:nvPr/>
        </p:nvSpPr>
        <p:spPr>
          <a:xfrm>
            <a:off x="8476433" y="4362458"/>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0" name="Rectangle 629">
            <a:extLst>
              <a:ext uri="{FF2B5EF4-FFF2-40B4-BE49-F238E27FC236}">
                <a16:creationId xmlns:a16="http://schemas.microsoft.com/office/drawing/2014/main" id="{5252894A-EE00-4A34-BA5E-7ECD7FD22CE5}"/>
              </a:ext>
            </a:extLst>
          </p:cNvPr>
          <p:cNvSpPr>
            <a:spLocks noChangeAspect="1"/>
          </p:cNvSpPr>
          <p:nvPr/>
        </p:nvSpPr>
        <p:spPr>
          <a:xfrm>
            <a:off x="6896395" y="4061363"/>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1" name="Oval 630">
            <a:extLst>
              <a:ext uri="{FF2B5EF4-FFF2-40B4-BE49-F238E27FC236}">
                <a16:creationId xmlns:a16="http://schemas.microsoft.com/office/drawing/2014/main" id="{E0C43183-49B2-4FF6-91D5-CB2A3A2C9796}"/>
              </a:ext>
            </a:extLst>
          </p:cNvPr>
          <p:cNvSpPr>
            <a:spLocks noChangeAspect="1"/>
          </p:cNvSpPr>
          <p:nvPr/>
        </p:nvSpPr>
        <p:spPr>
          <a:xfrm>
            <a:off x="6514885" y="3677195"/>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2" name="Oval 631">
            <a:extLst>
              <a:ext uri="{FF2B5EF4-FFF2-40B4-BE49-F238E27FC236}">
                <a16:creationId xmlns:a16="http://schemas.microsoft.com/office/drawing/2014/main" id="{E0C43183-49B2-4FF6-91D5-CB2A3A2C9796}"/>
              </a:ext>
            </a:extLst>
          </p:cNvPr>
          <p:cNvSpPr>
            <a:spLocks noChangeAspect="1"/>
          </p:cNvSpPr>
          <p:nvPr/>
        </p:nvSpPr>
        <p:spPr>
          <a:xfrm>
            <a:off x="6658771" y="3709628"/>
            <a:ext cx="72000" cy="72000"/>
          </a:xfrm>
          <a:prstGeom prst="ellipse">
            <a:avLst/>
          </a:prstGeom>
          <a:noFill/>
          <a:ln w="12700">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3" name="Rectangle 632">
            <a:extLst>
              <a:ext uri="{FF2B5EF4-FFF2-40B4-BE49-F238E27FC236}">
                <a16:creationId xmlns:a16="http://schemas.microsoft.com/office/drawing/2014/main" id="{5252894A-EE00-4A34-BA5E-7ECD7FD22CE5}"/>
              </a:ext>
            </a:extLst>
          </p:cNvPr>
          <p:cNvSpPr>
            <a:spLocks noChangeAspect="1"/>
          </p:cNvSpPr>
          <p:nvPr/>
        </p:nvSpPr>
        <p:spPr>
          <a:xfrm>
            <a:off x="5940957" y="3546310"/>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4" name="Rectangle 633">
            <a:extLst>
              <a:ext uri="{FF2B5EF4-FFF2-40B4-BE49-F238E27FC236}">
                <a16:creationId xmlns:a16="http://schemas.microsoft.com/office/drawing/2014/main" id="{5252894A-EE00-4A34-BA5E-7ECD7FD22CE5}"/>
              </a:ext>
            </a:extLst>
          </p:cNvPr>
          <p:cNvSpPr>
            <a:spLocks noChangeAspect="1"/>
          </p:cNvSpPr>
          <p:nvPr/>
        </p:nvSpPr>
        <p:spPr>
          <a:xfrm>
            <a:off x="5505347" y="3085574"/>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5" name="Rectangle 634">
            <a:extLst>
              <a:ext uri="{FF2B5EF4-FFF2-40B4-BE49-F238E27FC236}">
                <a16:creationId xmlns:a16="http://schemas.microsoft.com/office/drawing/2014/main" id="{5252894A-EE00-4A34-BA5E-7ECD7FD22CE5}"/>
              </a:ext>
            </a:extLst>
          </p:cNvPr>
          <p:cNvSpPr>
            <a:spLocks noChangeAspect="1"/>
          </p:cNvSpPr>
          <p:nvPr/>
        </p:nvSpPr>
        <p:spPr>
          <a:xfrm>
            <a:off x="5404541" y="2985536"/>
            <a:ext cx="72000" cy="72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1" name="Isosceles Triangle 650">
            <a:extLst>
              <a:ext uri="{FF2B5EF4-FFF2-40B4-BE49-F238E27FC236}">
                <a16:creationId xmlns:a16="http://schemas.microsoft.com/office/drawing/2014/main" id="{CCF7035E-F8EC-4872-AB1F-FB05F8E0A9F7}"/>
              </a:ext>
            </a:extLst>
          </p:cNvPr>
          <p:cNvSpPr/>
          <p:nvPr/>
        </p:nvSpPr>
        <p:spPr>
          <a:xfrm>
            <a:off x="5387198" y="2881139"/>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2" name="Isosceles Triangle 651">
            <a:extLst>
              <a:ext uri="{FF2B5EF4-FFF2-40B4-BE49-F238E27FC236}">
                <a16:creationId xmlns:a16="http://schemas.microsoft.com/office/drawing/2014/main" id="{CCF7035E-F8EC-4872-AB1F-FB05F8E0A9F7}"/>
              </a:ext>
            </a:extLst>
          </p:cNvPr>
          <p:cNvSpPr/>
          <p:nvPr/>
        </p:nvSpPr>
        <p:spPr>
          <a:xfrm>
            <a:off x="5183602" y="2768819"/>
            <a:ext cx="72000" cy="72000"/>
          </a:xfrm>
          <a:prstGeom prst="triangle">
            <a:avLst/>
          </a:prstGeom>
          <a:noFill/>
          <a:ln w="12700">
            <a:solidFill>
              <a:srgbClr val="A0A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 name="Rectangle 4"/>
          <p:cNvSpPr/>
          <p:nvPr/>
        </p:nvSpPr>
        <p:spPr>
          <a:xfrm>
            <a:off x="0" y="6396334"/>
            <a:ext cx="4878135" cy="457657"/>
          </a:xfrm>
          <a:prstGeom prst="rect">
            <a:avLst/>
          </a:prstGeom>
        </p:spPr>
        <p:txBody>
          <a:bodyPr wrap="square">
            <a:spAutoFit/>
          </a:bodyPr>
          <a:lstStyle/>
          <a:p>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来自 NEJM, Hellmann MD, et al, Nivolumab plus Ipilimumab in Advanced Non-Small-Cell Lung Cancer, doi: 10.1056/NEJMoa1910231。版权所有 © (2019) 马萨诸塞州医学会。</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经马萨诸塞州医学会许可转载。</a:t>
            </a:r>
          </a:p>
        </p:txBody>
      </p:sp>
      <p:sp>
        <p:nvSpPr>
          <p:cNvPr id="671" name="Text Box 4"/>
          <p:cNvSpPr txBox="1">
            <a:spLocks noChangeArrowheads="1"/>
          </p:cNvSpPr>
          <p:nvPr/>
        </p:nvSpPr>
        <p:spPr bwMode="auto">
          <a:xfrm>
            <a:off x="4978797" y="6474897"/>
            <a:ext cx="39445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Peters S, et al. Ann Oncol 2019;30(suppl):Abstr LBA4_PR</a:t>
            </a:r>
          </a:p>
        </p:txBody>
      </p:sp>
    </p:spTree>
    <p:extLst>
      <p:ext uri="{BB962C8B-B14F-4D97-AF65-F5344CB8AC3E}">
        <p14:creationId xmlns:p14="http://schemas.microsoft.com/office/powerpoint/2010/main" val="14627917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LBA4_PR：纳武单抗 + 低剂量伊匹木单抗 (IPI) 对比铂类双药化疗用于晚期非小细胞癌 (NSCLC) 一线 (1L) 治疗：CheckMate 227 第 1 部分最终分析 – Peters S 等人</a:t>
            </a:r>
          </a:p>
        </p:txBody>
      </p:sp>
      <p:sp>
        <p:nvSpPr>
          <p:cNvPr id="3" name="Content Placeholder 2"/>
          <p:cNvSpPr>
            <a:spLocks noGrp="1"/>
          </p:cNvSpPr>
          <p:nvPr>
            <p:ph idx="1"/>
          </p:nvPr>
        </p:nvSpPr>
        <p:spPr/>
        <p:txBody>
          <a:bodyPr/>
          <a:lstStyle/>
          <a:p>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marL="252412" lvl="1" indent="0">
              <a:buNone/>
            </a:pP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4978797" y="6474897"/>
            <a:ext cx="39445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Peters S, et al. Ann Oncol 2019;30(suppl):Abstr LBA4_PR</a:t>
            </a:r>
          </a:p>
        </p:txBody>
      </p:sp>
      <p:graphicFrame>
        <p:nvGraphicFramePr>
          <p:cNvPr id="5" name="Group 88"/>
          <p:cNvGraphicFramePr>
            <a:graphicFrameLocks noGrp="1"/>
          </p:cNvGraphicFramePr>
          <p:nvPr>
            <p:extLst>
              <p:ext uri="{D42A27DB-BD31-4B8C-83A1-F6EECF244321}">
                <p14:modId xmlns:p14="http://schemas.microsoft.com/office/powerpoint/2010/main" val="643657373"/>
              </p:ext>
            </p:extLst>
          </p:nvPr>
        </p:nvGraphicFramePr>
        <p:xfrm>
          <a:off x="676928" y="1803727"/>
          <a:ext cx="7790144" cy="3416368"/>
        </p:xfrm>
        <a:graphic>
          <a:graphicData uri="http://schemas.openxmlformats.org/drawingml/2006/table">
            <a:tbl>
              <a:tblPr firstRow="1" bandRow="1">
                <a:tableStyleId>{69012ECD-51FC-41F1-AA8D-1B2483CD663E}</a:tableStyleId>
              </a:tblPr>
              <a:tblGrid>
                <a:gridCol w="2604657">
                  <a:extLst>
                    <a:ext uri="{9D8B030D-6E8A-4147-A177-3AD203B41FA5}">
                      <a16:colId xmlns:a16="http://schemas.microsoft.com/office/drawing/2014/main" val="20000"/>
                    </a:ext>
                  </a:extLst>
                </a:gridCol>
                <a:gridCol w="1971962">
                  <a:extLst>
                    <a:ext uri="{9D8B030D-6E8A-4147-A177-3AD203B41FA5}">
                      <a16:colId xmlns:a16="http://schemas.microsoft.com/office/drawing/2014/main" val="20001"/>
                    </a:ext>
                  </a:extLst>
                </a:gridCol>
                <a:gridCol w="1516859">
                  <a:extLst>
                    <a:ext uri="{9D8B030D-6E8A-4147-A177-3AD203B41FA5}">
                      <a16:colId xmlns:a16="http://schemas.microsoft.com/office/drawing/2014/main" val="1977128670"/>
                    </a:ext>
                  </a:extLst>
                </a:gridCol>
                <a:gridCol w="1696666">
                  <a:extLst>
                    <a:ext uri="{9D8B030D-6E8A-4147-A177-3AD203B41FA5}">
                      <a16:colId xmlns:a16="http://schemas.microsoft.com/office/drawing/2014/main" val="2050670981"/>
                    </a:ext>
                  </a:extLst>
                </a:gridCol>
              </a:tblGrid>
              <a:tr h="5312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PD-L1 TPS ≥1% </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 伊匹木单抗 (n=396)</a:t>
                      </a: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(n=397)</a:t>
                      </a: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(n=396)</a:t>
                      </a:r>
                    </a:p>
                  </a:txBody>
                  <a:tcPr marL="45720" marR="45720" anchor="ctr" horzOverflow="overflow">
                    <a:solidFill>
                      <a:schemeClr val="accent1"/>
                    </a:solidFill>
                  </a:tcPr>
                </a:tc>
                <a:extLst>
                  <a:ext uri="{0D108BD9-81ED-4DB2-BD59-A6C34878D82A}">
                    <a16:rowId xmlns:a16="http://schemas.microsoft.com/office/drawing/2014/main" val="10000"/>
                  </a:ext>
                </a:extLst>
              </a:tr>
              <a:tr h="394500">
                <a:tc>
                  <a:txBody>
                    <a:bodyPr/>
                    <a:lstStyle/>
                    <a:p>
                      <a:pPr marL="0" marR="0" lvl="0" indent="0" algn="l" defTabSz="914400" rtl="0" eaLnBrk="1" fontAlgn="t" latinLnBrk="0" hangingPunct="1">
                        <a:lnSpc>
                          <a:spcPct val="100000"/>
                        </a:lnSpc>
                        <a:spcBef>
                          <a:spcPct val="0"/>
                        </a:spcBef>
                        <a:spcAft>
                          <a:spcPct val="0"/>
                        </a:spcAft>
                        <a:buClrTx/>
                        <a:buSzTx/>
                        <a:buFontTx/>
                        <a:buNone/>
                        <a:defRPr/>
                      </a:pPr>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中位 PFS，月</a:t>
                      </a:r>
                    </a:p>
                  </a:txBody>
                  <a:tcPr marL="7200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5.1</a:t>
                      </a:r>
                    </a:p>
                  </a:txBody>
                  <a:tcPr marL="9525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5.6</a:t>
                      </a:r>
                    </a:p>
                  </a:txBody>
                  <a:tcPr marL="9525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4.2</a:t>
                      </a:r>
                    </a:p>
                  </a:txBody>
                  <a:tcPr marL="95250" marR="95250" marT="85725" marB="85725" anchor="ctr"/>
                </a:tc>
                <a:extLst>
                  <a:ext uri="{0D108BD9-81ED-4DB2-BD59-A6C34878D82A}">
                    <a16:rowId xmlns:a16="http://schemas.microsoft.com/office/drawing/2014/main" val="10002"/>
                  </a:ext>
                </a:extLst>
              </a:tr>
              <a:tr h="394500">
                <a:tc>
                  <a:txBody>
                    <a:bodyPr/>
                    <a:lstStyle/>
                    <a:p>
                      <a:pPr marL="0" marR="0" lvl="0" indent="0" algn="l" defTabSz="914400" rtl="0" eaLnBrk="1" fontAlgn="t" latinLnBrk="0" hangingPunct="1">
                        <a:lnSpc>
                          <a:spcPct val="100000"/>
                        </a:lnSpc>
                        <a:spcBef>
                          <a:spcPct val="0"/>
                        </a:spcBef>
                        <a:spcAft>
                          <a:spcPct val="0"/>
                        </a:spcAft>
                        <a:buClrTx/>
                        <a:buSzTx/>
                        <a:buFontTx/>
                        <a:buNone/>
                        <a:defRPr/>
                      </a:pPr>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HR (95% CI) 对比化疗</a:t>
                      </a:r>
                    </a:p>
                  </a:txBody>
                  <a:tcPr marL="72000" marR="95250" marT="85725" marB="85725" anchor="ctr"/>
                </a:tc>
                <a:tc>
                  <a:txBody>
                    <a:bodyPr/>
                    <a:lstStyle/>
                    <a:p>
                      <a:pPr marL="0" marR="0" lvl="0" indent="0" algn="ctr" defTabSz="914400" rtl="0" eaLnBrk="1" fontAlgn="t" latinLnBrk="0" hangingPunct="1">
                        <a:lnSpc>
                          <a:spcPct val="100000"/>
                        </a:lnSpc>
                        <a:spcBef>
                          <a:spcPct val="0"/>
                        </a:spcBef>
                        <a:spcAft>
                          <a:spcPct val="0"/>
                        </a:spcAft>
                        <a:buClrTx/>
                        <a:buSzTx/>
                        <a:buFontTx/>
                        <a:buNone/>
                        <a:defRPr/>
                      </a:pPr>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0.82 (0.69, 0.97)</a:t>
                      </a:r>
                    </a:p>
                  </a:txBody>
                  <a:tcPr marL="95250" marR="95250" marT="85725" marB="85725" anchor="ctr"/>
                </a:tc>
                <a:tc>
                  <a:txBody>
                    <a:bodyPr/>
                    <a:lstStyle/>
                    <a:p>
                      <a:pPr algn="ctr" fontAlgn="t"/>
                      <a:endParaRPr lang="en-GB" sz="140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95250" marR="95250" marT="85725" marB="85725" anchor="ctr"/>
                </a:tc>
                <a:tc>
                  <a:txBody>
                    <a:bodyPr/>
                    <a:lstStyle/>
                    <a:p>
                      <a:pPr marL="0" marR="0" lvl="0" indent="0" algn="ctr" defTabSz="914400" rtl="0" eaLnBrk="1" fontAlgn="t" latinLnBrk="0" hangingPunct="1">
                        <a:lnSpc>
                          <a:spcPct val="100000"/>
                        </a:lnSpc>
                        <a:spcBef>
                          <a:spcPct val="0"/>
                        </a:spcBef>
                        <a:spcAft>
                          <a:spcPct val="0"/>
                        </a:spcAft>
                        <a:buClrTx/>
                        <a:buSzTx/>
                        <a:buFontTx/>
                        <a:buNone/>
                        <a:defRPr/>
                      </a:pPr>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0.99 (0.84, 1.17)</a:t>
                      </a:r>
                    </a:p>
                  </a:txBody>
                  <a:tcPr marL="95250" marR="95250" marT="85725" marB="85725" anchor="ctr"/>
                </a:tc>
                <a:extLst>
                  <a:ext uri="{0D108BD9-81ED-4DB2-BD59-A6C34878D82A}">
                    <a16:rowId xmlns:a16="http://schemas.microsoft.com/office/drawing/2014/main" val="151487821"/>
                  </a:ext>
                </a:extLst>
              </a:tr>
              <a:tr h="394500">
                <a:tc>
                  <a:txBody>
                    <a:bodyPr/>
                    <a:lstStyle/>
                    <a:p>
                      <a:pPr marL="0" marR="0" lvl="0" indent="0" algn="l" defTabSz="914400" rtl="0" eaLnBrk="1" fontAlgn="t" latinLnBrk="0" hangingPunct="1">
                        <a:lnSpc>
                          <a:spcPct val="100000"/>
                        </a:lnSpc>
                        <a:spcBef>
                          <a:spcPct val="0"/>
                        </a:spcBef>
                        <a:spcAft>
                          <a:spcPct val="0"/>
                        </a:spcAft>
                        <a:buClrTx/>
                        <a:buSzTx/>
                        <a:buFontTx/>
                        <a:buNone/>
                        <a:defRPr/>
                      </a:pPr>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ORR，n (%) </a:t>
                      </a:r>
                    </a:p>
                  </a:txBody>
                  <a:tcPr marL="72000" marR="95250" marT="85725" marB="85725" anchor="ctr"/>
                </a:tc>
                <a:tc>
                  <a:txBody>
                    <a:bodyPr/>
                    <a:lstStyle/>
                    <a:p>
                      <a:pPr algn="ctr" fontAlgn="t"/>
                      <a:r>
                        <a:rPr lang="zh-CN" sz="1400" b="0" i="0" strike="noStrike" cap="none" spc="0" baseline="0" dirty="0">
                          <a:solidFill>
                            <a:srgbClr val="333333"/>
                          </a:solidFill>
                          <a:effectLst/>
                          <a:latin typeface="Arial" panose="020B0604020202020204" pitchFamily="34" charset="0"/>
                          <a:ea typeface="宋体" panose="02010600030101010101" pitchFamily="2" charset="-122"/>
                          <a:cs typeface="Arial" panose="020B0604020202020204" pitchFamily="34" charset="0"/>
                        </a:rPr>
                        <a:t>142 (35.9) </a:t>
                      </a:r>
                    </a:p>
                  </a:txBody>
                  <a:tcPr marL="9525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119 (30.0) </a:t>
                      </a:r>
                    </a:p>
                  </a:txBody>
                  <a:tcPr marL="9525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109 (27.5) </a:t>
                      </a:r>
                    </a:p>
                  </a:txBody>
                  <a:tcPr marL="95250" marR="95250" marT="85725" marB="85725" anchor="ctr"/>
                </a:tc>
                <a:extLst>
                  <a:ext uri="{0D108BD9-81ED-4DB2-BD59-A6C34878D82A}">
                    <a16:rowId xmlns:a16="http://schemas.microsoft.com/office/drawing/2014/main" val="1863826765"/>
                  </a:ext>
                </a:extLst>
              </a:tr>
              <a:tr h="394500">
                <a:tc>
                  <a:txBody>
                    <a:bodyPr/>
                    <a:lstStyle/>
                    <a:p>
                      <a:pPr algn="l"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中位 DoR，月 (95% CI)</a:t>
                      </a:r>
                    </a:p>
                  </a:txBody>
                  <a:tcPr marL="7200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23.2 (15.2, 32.2)</a:t>
                      </a:r>
                    </a:p>
                  </a:txBody>
                  <a:tcPr marL="9525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6.2 (5.6, 7.4)</a:t>
                      </a:r>
                    </a:p>
                  </a:txBody>
                  <a:tcPr marL="9525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15.5 (12.7, 23.5)</a:t>
                      </a:r>
                    </a:p>
                  </a:txBody>
                  <a:tcPr marL="95250" marR="95250" marT="85725" marB="85725" anchor="ctr"/>
                </a:tc>
                <a:extLst>
                  <a:ext uri="{0D108BD9-81ED-4DB2-BD59-A6C34878D82A}">
                    <a16:rowId xmlns:a16="http://schemas.microsoft.com/office/drawing/2014/main" val="3707861698"/>
                  </a:ext>
                </a:extLst>
              </a:tr>
              <a:tr h="394500">
                <a:tc>
                  <a:txBody>
                    <a:bodyPr/>
                    <a:lstStyle/>
                    <a:p>
                      <a:pPr marL="0" marR="0" lvl="0" indent="0" algn="l" defTabSz="914400" rtl="0" eaLnBrk="1" fontAlgn="t" latinLnBrk="0" hangingPunct="1">
                        <a:lnSpc>
                          <a:spcPct val="100000"/>
                        </a:lnSpc>
                        <a:spcBef>
                          <a:spcPct val="0"/>
                        </a:spcBef>
                        <a:spcAft>
                          <a:spcPct val="0"/>
                        </a:spcAft>
                        <a:buClrTx/>
                        <a:buSzTx/>
                        <a:buFontTx/>
                        <a:buNone/>
                        <a:defRPr/>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PD-L1 TPS &lt;1% </a:t>
                      </a:r>
                    </a:p>
                  </a:txBody>
                  <a:tcPr marL="72000" marR="95250" marT="85725" marB="85725" anchor="b">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 伊匹木单抗 (n=187)</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(n=177)</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 化疗</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(n=186)</a:t>
                      </a:r>
                    </a:p>
                  </a:txBody>
                  <a:tcPr marL="45720" marR="45720" anchor="b" horzOverflow="overflow">
                    <a:solidFill>
                      <a:schemeClr val="accent1"/>
                    </a:solidFill>
                  </a:tcPr>
                </a:tc>
                <a:extLst>
                  <a:ext uri="{0D108BD9-81ED-4DB2-BD59-A6C34878D82A}">
                    <a16:rowId xmlns:a16="http://schemas.microsoft.com/office/drawing/2014/main" val="10005"/>
                  </a:ext>
                </a:extLst>
              </a:tr>
              <a:tr h="394500">
                <a:tc>
                  <a:txBody>
                    <a:bodyPr/>
                    <a:lstStyle/>
                    <a:p>
                      <a:pPr marL="0" marR="0" lvl="0" indent="0" algn="l" defTabSz="914400" rtl="0" eaLnBrk="1" fontAlgn="t" latinLnBrk="0" hangingPunct="1">
                        <a:lnSpc>
                          <a:spcPct val="100000"/>
                        </a:lnSpc>
                        <a:spcBef>
                          <a:spcPct val="0"/>
                        </a:spcBef>
                        <a:spcAft>
                          <a:spcPct val="0"/>
                        </a:spcAft>
                        <a:buClrTx/>
                        <a:buSzTx/>
                        <a:buFontTx/>
                        <a:buNone/>
                        <a:defRPr/>
                      </a:pPr>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ORR，n (%) </a:t>
                      </a:r>
                    </a:p>
                  </a:txBody>
                  <a:tcPr marL="7200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51 (27.3)</a:t>
                      </a:r>
                    </a:p>
                  </a:txBody>
                  <a:tcPr marL="9525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67 (37.9)</a:t>
                      </a:r>
                    </a:p>
                  </a:txBody>
                  <a:tcPr marL="9525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43 (23.1)</a:t>
                      </a:r>
                    </a:p>
                  </a:txBody>
                  <a:tcPr marL="95250" marR="95250" marT="85725" marB="85725" anchor="ctr"/>
                </a:tc>
                <a:extLst>
                  <a:ext uri="{0D108BD9-81ED-4DB2-BD59-A6C34878D82A}">
                    <a16:rowId xmlns:a16="http://schemas.microsoft.com/office/drawing/2014/main" val="10006"/>
                  </a:ext>
                </a:extLst>
              </a:tr>
              <a:tr h="394500">
                <a:tc>
                  <a:txBody>
                    <a:bodyPr/>
                    <a:lstStyle/>
                    <a:p>
                      <a:pPr algn="l"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中位 DoR，月 (95% CI)</a:t>
                      </a:r>
                    </a:p>
                  </a:txBody>
                  <a:tcPr marL="7200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18.0 (12.4, 28.6)</a:t>
                      </a:r>
                    </a:p>
                  </a:txBody>
                  <a:tcPr marL="95250" marR="95250" marT="85725" marB="85725" anchor="ctr"/>
                </a:tc>
                <a:tc>
                  <a:txBody>
                    <a:bodyPr/>
                    <a:lstStyle/>
                    <a:p>
                      <a:pPr algn="ctr" fontAlgn="t"/>
                      <a:r>
                        <a:rPr lang="zh-CN" sz="1400" b="0" i="0" strike="noStrike" cap="none" spc="0" baseline="0">
                          <a:solidFill>
                            <a:srgbClr val="333333"/>
                          </a:solidFill>
                          <a:effectLst/>
                          <a:latin typeface="Arial" panose="020B0604020202020204" pitchFamily="34" charset="0"/>
                          <a:ea typeface="宋体" panose="02010600030101010101" pitchFamily="2" charset="-122"/>
                          <a:cs typeface="Arial" panose="020B0604020202020204" pitchFamily="34" charset="0"/>
                        </a:rPr>
                        <a:t>4.8 (3.7, 5.8)</a:t>
                      </a:r>
                    </a:p>
                  </a:txBody>
                  <a:tcPr marL="95250" marR="95250" marT="85725" marB="85725" anchor="ctr"/>
                </a:tc>
                <a:tc>
                  <a:txBody>
                    <a:bodyPr/>
                    <a:lstStyle/>
                    <a:p>
                      <a:pPr algn="ctr" fontAlgn="t"/>
                      <a:r>
                        <a:rPr lang="zh-CN" sz="1400" b="0" i="0" strike="noStrike" cap="none" spc="0" baseline="0" dirty="0">
                          <a:solidFill>
                            <a:srgbClr val="333333"/>
                          </a:solidFill>
                          <a:effectLst/>
                          <a:latin typeface="Arial" panose="020B0604020202020204" pitchFamily="34" charset="0"/>
                          <a:ea typeface="宋体" panose="02010600030101010101" pitchFamily="2" charset="-122"/>
                          <a:cs typeface="Arial" panose="020B0604020202020204" pitchFamily="34" charset="0"/>
                        </a:rPr>
                        <a:t>8.3 (5.9, 9.4)</a:t>
                      </a:r>
                    </a:p>
                  </a:txBody>
                  <a:tcPr marL="95250" marR="95250" marT="85725" marB="85725"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663720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LBA4_PR：纳武单抗 + 低剂量伊匹木单抗 (IPI) 对比铂类双药化疗用于晚期非小细胞癌 (NSCLC) 一线 (1L) 治疗：CheckMate 227 第 1 部分最终分析 – Peters S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endParaRPr lang="en-GB">
              <a:latin typeface="Arial" panose="020B0604020202020204" pitchFamily="34" charset="0"/>
              <a:ea typeface="宋体" panose="02010600030101010101" pitchFamily="2" charset="-122"/>
              <a:cs typeface="Arial" panose="020B0604020202020204" pitchFamily="34" charset="0"/>
            </a:endParaRPr>
          </a:p>
        </p:txBody>
      </p:sp>
      <p:graphicFrame>
        <p:nvGraphicFramePr>
          <p:cNvPr id="4" name="Table 3">
            <a:extLst>
              <a:ext uri="{FF2B5EF4-FFF2-40B4-BE49-F238E27FC236}">
                <a16:creationId xmlns:a16="http://schemas.microsoft.com/office/drawing/2014/main" id="{EC71B3C9-AEB9-4625-85B3-EBB8DB9C7D70}"/>
              </a:ext>
            </a:extLst>
          </p:cNvPr>
          <p:cNvGraphicFramePr>
            <a:graphicFrameLocks noGrp="1"/>
          </p:cNvGraphicFramePr>
          <p:nvPr>
            <p:extLst>
              <p:ext uri="{D42A27DB-BD31-4B8C-83A1-F6EECF244321}">
                <p14:modId xmlns:p14="http://schemas.microsoft.com/office/powerpoint/2010/main" val="1014856269"/>
              </p:ext>
            </p:extLst>
          </p:nvPr>
        </p:nvGraphicFramePr>
        <p:xfrm>
          <a:off x="250825" y="1652246"/>
          <a:ext cx="8788445" cy="3388947"/>
        </p:xfrm>
        <a:graphic>
          <a:graphicData uri="http://schemas.openxmlformats.org/drawingml/2006/table">
            <a:tbl>
              <a:tblPr firstRow="1" bandRow="1">
                <a:tableStyleId>{69012ECD-51FC-41F1-AA8D-1B2483CD663E}</a:tableStyleId>
              </a:tblPr>
              <a:tblGrid>
                <a:gridCol w="903322">
                  <a:extLst>
                    <a:ext uri="{9D8B030D-6E8A-4147-A177-3AD203B41FA5}">
                      <a16:colId xmlns:a16="http://schemas.microsoft.com/office/drawing/2014/main" val="2302410177"/>
                    </a:ext>
                  </a:extLst>
                </a:gridCol>
                <a:gridCol w="657614">
                  <a:extLst>
                    <a:ext uri="{9D8B030D-6E8A-4147-A177-3AD203B41FA5}">
                      <a16:colId xmlns:a16="http://schemas.microsoft.com/office/drawing/2014/main" val="264538064"/>
                    </a:ext>
                  </a:extLst>
                </a:gridCol>
                <a:gridCol w="1200934">
                  <a:extLst>
                    <a:ext uri="{9D8B030D-6E8A-4147-A177-3AD203B41FA5}">
                      <a16:colId xmlns:a16="http://schemas.microsoft.com/office/drawing/2014/main" val="505731408"/>
                    </a:ext>
                  </a:extLst>
                </a:gridCol>
                <a:gridCol w="133350">
                  <a:extLst>
                    <a:ext uri="{9D8B030D-6E8A-4147-A177-3AD203B41FA5}">
                      <a16:colId xmlns:a16="http://schemas.microsoft.com/office/drawing/2014/main" val="1217215338"/>
                    </a:ext>
                  </a:extLst>
                </a:gridCol>
                <a:gridCol w="1165438">
                  <a:extLst>
                    <a:ext uri="{9D8B030D-6E8A-4147-A177-3AD203B41FA5}">
                      <a16:colId xmlns:a16="http://schemas.microsoft.com/office/drawing/2014/main" val="99313657"/>
                    </a:ext>
                  </a:extLst>
                </a:gridCol>
                <a:gridCol w="1165438">
                  <a:extLst>
                    <a:ext uri="{9D8B030D-6E8A-4147-A177-3AD203B41FA5}">
                      <a16:colId xmlns:a16="http://schemas.microsoft.com/office/drawing/2014/main" val="1471968053"/>
                    </a:ext>
                  </a:extLst>
                </a:gridCol>
                <a:gridCol w="981075">
                  <a:extLst>
                    <a:ext uri="{9D8B030D-6E8A-4147-A177-3AD203B41FA5}">
                      <a16:colId xmlns:a16="http://schemas.microsoft.com/office/drawing/2014/main" val="4057432053"/>
                    </a:ext>
                  </a:extLst>
                </a:gridCol>
                <a:gridCol w="2581274">
                  <a:extLst>
                    <a:ext uri="{9D8B030D-6E8A-4147-A177-3AD203B41FA5}">
                      <a16:colId xmlns:a16="http://schemas.microsoft.com/office/drawing/2014/main" val="2891051226"/>
                    </a:ext>
                  </a:extLst>
                </a:gridCol>
              </a:tblGrid>
              <a:tr h="185420">
                <a:tc gridSpan="2">
                  <a:txBody>
                    <a:bodyPr/>
                    <a:lstStyle/>
                    <a:p>
                      <a:pPr algn="ctr"/>
                      <a:endParaRPr lang="en-GB" sz="1200" b="1" dirty="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endParaRPr lang="en-GB"/>
                    </a:p>
                  </a:txBody>
                  <a:tcPr/>
                </a:tc>
                <a:tc gridSpan="2">
                  <a:txBody>
                    <a:bodyPr/>
                    <a:lstStyle/>
                    <a:p>
                      <a:endParaRPr lang="en-GB">
                        <a:latin typeface="Arial" panose="020B0604020202020204" pitchFamily="34" charset="0"/>
                        <a:ea typeface="宋体" panose="02010600030101010101" pitchFamily="2" charset="-122"/>
                        <a:cs typeface="Arial" panose="020B0604020202020204" pitchFamily="34" charset="0"/>
                      </a:endParaRPr>
                    </a:p>
                  </a:txBody>
                  <a:tcPr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zh-CN" sz="1200" b="1"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a:tc>
                <a:tc gridSpan="2">
                  <a:txBody>
                    <a:bodyPr/>
                    <a:lstStyle/>
                    <a:p>
                      <a:pPr algn="ctr"/>
                      <a:r>
                        <a:rPr lang="zh-CN" sz="1200" b="1"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中位 OS，月</a:t>
                      </a:r>
                    </a:p>
                  </a:txBody>
                  <a:tcPr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endParaRPr lang="en-GB"/>
                    </a:p>
                  </a:txBody>
                  <a:tcPr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endParaRPr lang="en-GB">
                        <a:latin typeface="Arial" panose="020B0604020202020204" pitchFamily="34" charset="0"/>
                        <a:ea typeface="宋体" panose="02010600030101010101" pitchFamily="2" charset="-122"/>
                        <a:cs typeface="Arial" panose="020B0604020202020204" pitchFamily="34" charset="0"/>
                      </a:endParaRPr>
                    </a:p>
                  </a:txBody>
                  <a:tcPr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endParaRPr lang="en-GB">
                        <a:latin typeface="Arial" panose="020B0604020202020204" pitchFamily="34" charset="0"/>
                        <a:ea typeface="宋体" panose="02010600030101010101" pitchFamily="2" charset="-122"/>
                        <a:cs typeface="Arial" panose="020B0604020202020204" pitchFamily="34" charset="0"/>
                      </a:endParaRPr>
                    </a:p>
                  </a:txBody>
                  <a:tcPr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206741979"/>
                  </a:ext>
                </a:extLst>
              </a:tr>
              <a:tr h="185420">
                <a:tc gridSpan="2">
                  <a:txBody>
                    <a:bodyPr/>
                    <a:lstStyle/>
                    <a:p>
                      <a:endParaRPr lang="en-GB" sz="12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endParaRPr lang="en-GB" sz="1200"/>
                    </a:p>
                  </a:txBody>
                  <a:tcPr>
                    <a:solidFill>
                      <a:srgbClr val="043882"/>
                    </a:solidFill>
                  </a:tcPr>
                </a:tc>
                <a:tc gridSpan="2">
                  <a:txBody>
                    <a:bodyPr/>
                    <a:lstStyle/>
                    <a:p>
                      <a:endParaRPr lang="en-GB" sz="12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r>
                        <a:rPr lang="en-GB" sz="1200">
                          <a:solidFill>
                            <a:srgbClr val="FFFFFF"/>
                          </a:solidFill>
                        </a:rPr>
                        <a:t>NIVO + IPI</a:t>
                      </a:r>
                      <a:br>
                        <a:rPr lang="en-GB" sz="1200">
                          <a:solidFill>
                            <a:srgbClr val="FFFFFF"/>
                          </a:solidFill>
                        </a:rPr>
                      </a:br>
                      <a:r>
                        <a:rPr lang="en-GB" sz="1200">
                          <a:solidFill>
                            <a:srgbClr val="FFFFFF"/>
                          </a:solidFill>
                        </a:rPr>
                        <a:t>n = 583</a:t>
                      </a:r>
                      <a:endParaRPr lang="en-GB" sz="1200"/>
                    </a:p>
                  </a:txBody>
                  <a:tcPr>
                    <a:solidFill>
                      <a:srgbClr val="043882"/>
                    </a:solidFill>
                  </a:tcPr>
                </a:tc>
                <a:tc>
                  <a:txBody>
                    <a:bodyPr/>
                    <a:lstStyle/>
                    <a:p>
                      <a:pPr algn="ctr"/>
                      <a:r>
                        <a:rPr lang="zh-CN" sz="1200" b="1"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纳武单抗 + </a:t>
                      </a:r>
                      <a:endParaRPr lang="en-US" altLang="zh-CN" sz="1200" b="1"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p>
                      <a:pPr algn="ctr"/>
                      <a:r>
                        <a:rPr lang="zh-CN" sz="1200" b="1"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伊匹木单抗</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(n=583)</a:t>
                      </a: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200" b="1"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化疗</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(n=583)</a:t>
                      </a: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200" b="1"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HR</a:t>
                      </a: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HR (95% CI)</a:t>
                      </a:r>
                    </a:p>
                  </a:txBody>
                  <a:tcPr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149173624"/>
                  </a:ext>
                </a:extLst>
              </a:tr>
              <a:tr h="370840">
                <a:tc gridSpan="6">
                  <a:txBody>
                    <a:bodyPr/>
                    <a:lstStyle/>
                    <a:p>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随机化组</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solidFill>
                      <a:srgbClr val="A0A0A0"/>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分层</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分层</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75928610"/>
                  </a:ext>
                </a:extLst>
              </a:tr>
              <a:tr h="370840">
                <a:tc>
                  <a:txBody>
                    <a:bodyPr/>
                    <a:lstStyle/>
                    <a:p>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PD-L1</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3">
                  <a:txBody>
                    <a:bodyPr/>
                    <a:lstStyle/>
                    <a:p>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所有随机化患者 (N=1166)</a:t>
                      </a:r>
                    </a:p>
                    <a:p>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PD-L1 &lt;1% (n=373)</a:t>
                      </a:r>
                    </a:p>
                    <a:p>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PD-L1 ≥1% (n=793)</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r>
                        <a:rPr lang="en-GB" sz="1200"/>
                        <a:t>All randomized (N=1166)</a:t>
                      </a:r>
                    </a:p>
                  </a:txBody>
                  <a:tcPr/>
                </a:tc>
                <a:tc hMerge="1">
                  <a:txBody>
                    <a:bodyPr/>
                    <a:lstStyle/>
                    <a:p>
                      <a:pPr algn="ctr"/>
                      <a:r>
                        <a:rPr lang="en-GB" sz="1200"/>
                        <a:t>17.1</a:t>
                      </a:r>
                    </a:p>
                    <a:p>
                      <a:pPr algn="ctr"/>
                      <a:r>
                        <a:rPr lang="en-GB" sz="1200"/>
                        <a:t>17.2</a:t>
                      </a:r>
                    </a:p>
                    <a:p>
                      <a:pPr algn="ctr"/>
                      <a:r>
                        <a:rPr lang="en-GB" sz="1200"/>
                        <a:t>17.1</a:t>
                      </a:r>
                    </a:p>
                  </a:txBody>
                  <a:tcPr anchor="ctr"/>
                </a:tc>
                <a:tc>
                  <a:txBody>
                    <a:bodyPr/>
                    <a:lstStyle/>
                    <a:p>
                      <a:pPr algn="ctr"/>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17.1</a:t>
                      </a:r>
                    </a:p>
                    <a:p>
                      <a:pPr algn="ctr"/>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17.2</a:t>
                      </a:r>
                    </a:p>
                    <a:p>
                      <a:pPr algn="ctr"/>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17.1</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13.9</a:t>
                      </a:r>
                    </a:p>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12.2</a:t>
                      </a:r>
                    </a:p>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14.9</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0.73</a:t>
                      </a:r>
                    </a:p>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0.62</a:t>
                      </a:r>
                    </a:p>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0.79</a:t>
                      </a:r>
                      <a:r>
                        <a:rPr lang="zh-CN" sz="1200" b="0" i="0" strike="noStrike" cap="none" spc="0" baseline="30000">
                          <a:solidFill>
                            <a:srgbClr val="000000"/>
                          </a:solidFill>
                          <a:effectLst/>
                          <a:latin typeface="Arial" panose="020B0604020202020204" pitchFamily="34" charset="0"/>
                          <a:ea typeface="宋体" panose="02010600030101010101" pitchFamily="2" charset="-122"/>
                          <a:cs typeface="Arial" panose="020B0604020202020204" pitchFamily="34" charset="0"/>
                        </a:rPr>
                        <a:t>a</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endParaRPr lang="en-GB" sz="12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04480043"/>
                  </a:ext>
                </a:extLst>
              </a:tr>
              <a:tr h="370840">
                <a:tc gridSpan="6">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其他探索性亚组分析</a:t>
                      </a:r>
                      <a:r>
                        <a:rPr lang="zh-CN" sz="1200" b="0" i="0" strike="noStrike" cap="none" spc="0" baseline="30000">
                          <a:solidFill>
                            <a:srgbClr val="000000"/>
                          </a:solidFill>
                          <a:effectLst/>
                          <a:latin typeface="Arial" panose="020B0604020202020204" pitchFamily="34" charset="0"/>
                          <a:ea typeface="宋体" panose="02010600030101010101" pitchFamily="2" charset="-122"/>
                          <a:cs typeface="Arial" panose="020B0604020202020204" pitchFamily="34" charset="0"/>
                        </a:rPr>
                        <a:t>b,c</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baseline="30000"/>
                    </a:p>
                  </a:txBody>
                  <a:tcPr>
                    <a:solidFill>
                      <a:srgbClr val="A0A0A0"/>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未分层</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未分层</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8467794"/>
                  </a:ext>
                </a:extLst>
              </a:tr>
              <a:tr h="544147">
                <a:tc>
                  <a:txBody>
                    <a:bodyPr/>
                    <a:lstStyle/>
                    <a:p>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PD-L1</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PD-L1 1-49% (n=393)</a:t>
                      </a:r>
                    </a:p>
                    <a:p>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PD-L1 ≥50% (n=397)</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sz="1200"/>
                    </a:p>
                  </a:txBody>
                  <a:tcPr anchor="ctr"/>
                </a:tc>
                <a:tc gridSpan="2">
                  <a:txBody>
                    <a:bodyPr/>
                    <a:lstStyle/>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15.1</a:t>
                      </a:r>
                    </a:p>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21.2</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c>
                  <a:txBody>
                    <a:bodyPr/>
                    <a:lstStyle/>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15.1</a:t>
                      </a:r>
                    </a:p>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14.0</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0.94</a:t>
                      </a:r>
                    </a:p>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0.70</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endParaRPr lang="en-GB" sz="12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6892308"/>
                  </a:ext>
                </a:extLst>
              </a:tr>
              <a:tr h="370840">
                <a:tc>
                  <a:txBody>
                    <a:bodyPr/>
                    <a:lstStyle/>
                    <a:p>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TMB</a:t>
                      </a:r>
                      <a:r>
                        <a:rPr lang="zh-CN" sz="1200" b="0" i="0" strike="noStrike" cap="none" spc="0" baseline="30000">
                          <a:solidFill>
                            <a:srgbClr val="000000"/>
                          </a:solidFill>
                          <a:effectLst/>
                          <a:latin typeface="Arial" panose="020B0604020202020204" pitchFamily="34" charset="0"/>
                          <a:ea typeface="宋体" panose="02010600030101010101" pitchFamily="2" charset="-122"/>
                          <a:cs typeface="Arial" panose="020B0604020202020204" pitchFamily="34" charset="0"/>
                        </a:rPr>
                        <a:t>d</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（突变/Mb）</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低</a:t>
                      </a:r>
                      <a:r>
                        <a:rPr lang="zh-CN" altLang="en-US"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&lt;10 (n=380)</a:t>
                      </a:r>
                    </a:p>
                    <a:p>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高</a:t>
                      </a:r>
                      <a:r>
                        <a:rPr lang="zh-CN" altLang="en-US"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≥10 (n=299)</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sz="1200"/>
                    </a:p>
                  </a:txBody>
                  <a:tcPr anchor="ctr"/>
                </a:tc>
                <a:tc gridSpan="2">
                  <a:txBody>
                    <a:bodyPr/>
                    <a:lstStyle/>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16.2</a:t>
                      </a:r>
                    </a:p>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23.0</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c>
                  <a:txBody>
                    <a:bodyPr/>
                    <a:lstStyle/>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12.6</a:t>
                      </a:r>
                    </a:p>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16.4</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0.75</a:t>
                      </a:r>
                    </a:p>
                    <a:p>
                      <a:pPr algn="ct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0.68</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endParaRPr lang="en-GB" sz="1200" dirty="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14846075"/>
                  </a:ext>
                </a:extLst>
              </a:tr>
            </a:tbl>
          </a:graphicData>
        </a:graphic>
      </p:graphicFrame>
      <p:grpSp>
        <p:nvGrpSpPr>
          <p:cNvPr id="2057" name="Group 2056">
            <a:extLst>
              <a:ext uri="{FF2B5EF4-FFF2-40B4-BE49-F238E27FC236}">
                <a16:creationId xmlns:a16="http://schemas.microsoft.com/office/drawing/2014/main" id="{3823F69E-54F3-4A27-8F5D-370CFD7B87FE}"/>
              </a:ext>
            </a:extLst>
          </p:cNvPr>
          <p:cNvGrpSpPr/>
          <p:nvPr/>
        </p:nvGrpSpPr>
        <p:grpSpPr>
          <a:xfrm>
            <a:off x="6098455" y="2944025"/>
            <a:ext cx="2756412" cy="2397845"/>
            <a:chOff x="6164337" y="951722"/>
            <a:chExt cx="2756412" cy="2063225"/>
          </a:xfrm>
        </p:grpSpPr>
        <p:grpSp>
          <p:nvGrpSpPr>
            <p:cNvPr id="28" name="Group 27">
              <a:extLst>
                <a:ext uri="{FF2B5EF4-FFF2-40B4-BE49-F238E27FC236}">
                  <a16:creationId xmlns:a16="http://schemas.microsoft.com/office/drawing/2014/main" id="{D307FE9F-7897-4F36-B804-ED78009669D5}"/>
                </a:ext>
              </a:extLst>
            </p:cNvPr>
            <p:cNvGrpSpPr/>
            <p:nvPr/>
          </p:nvGrpSpPr>
          <p:grpSpPr>
            <a:xfrm>
              <a:off x="7472082" y="1001594"/>
              <a:ext cx="318247" cy="92928"/>
              <a:chOff x="7472082" y="1001594"/>
              <a:chExt cx="318247" cy="92928"/>
            </a:xfrm>
          </p:grpSpPr>
          <p:cxnSp>
            <p:nvCxnSpPr>
              <p:cNvPr id="20" name="Straight Connector 19">
                <a:extLst>
                  <a:ext uri="{FF2B5EF4-FFF2-40B4-BE49-F238E27FC236}">
                    <a16:creationId xmlns:a16="http://schemas.microsoft.com/office/drawing/2014/main" id="{D1D0C9F4-3C34-45D2-81B0-EE757FB5F021}"/>
                  </a:ext>
                </a:extLst>
              </p:cNvPr>
              <p:cNvCxnSpPr/>
              <p:nvPr/>
            </p:nvCxnSpPr>
            <p:spPr>
              <a:xfrm>
                <a:off x="7472082" y="1055594"/>
                <a:ext cx="318247"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45DCC7-F174-4237-92E6-A0DE1CE7FF77}"/>
                  </a:ext>
                </a:extLst>
              </p:cNvPr>
              <p:cNvSpPr/>
              <p:nvPr/>
            </p:nvSpPr>
            <p:spPr>
              <a:xfrm>
                <a:off x="7577205" y="1001594"/>
                <a:ext cx="108000" cy="92928"/>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048" name="Group 2047">
              <a:extLst>
                <a:ext uri="{FF2B5EF4-FFF2-40B4-BE49-F238E27FC236}">
                  <a16:creationId xmlns:a16="http://schemas.microsoft.com/office/drawing/2014/main" id="{B094DE64-5714-425D-AC93-418A4D10B6CC}"/>
                </a:ext>
              </a:extLst>
            </p:cNvPr>
            <p:cNvGrpSpPr/>
            <p:nvPr/>
          </p:nvGrpSpPr>
          <p:grpSpPr>
            <a:xfrm>
              <a:off x="7153834" y="1183769"/>
              <a:ext cx="540000" cy="92928"/>
              <a:chOff x="7153834" y="1183769"/>
              <a:chExt cx="540000" cy="92928"/>
            </a:xfrm>
          </p:grpSpPr>
          <p:cxnSp>
            <p:nvCxnSpPr>
              <p:cNvPr id="22" name="Straight Connector 21">
                <a:extLst>
                  <a:ext uri="{FF2B5EF4-FFF2-40B4-BE49-F238E27FC236}">
                    <a16:creationId xmlns:a16="http://schemas.microsoft.com/office/drawing/2014/main" id="{4577DEE7-8AF1-4DB6-9ECE-0D193E4C0684}"/>
                  </a:ext>
                </a:extLst>
              </p:cNvPr>
              <p:cNvCxnSpPr/>
              <p:nvPr/>
            </p:nvCxnSpPr>
            <p:spPr>
              <a:xfrm>
                <a:off x="7153834" y="1237769"/>
                <a:ext cx="540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B315FC32-ACF8-4C77-91E2-A90196139B8C}"/>
                  </a:ext>
                </a:extLst>
              </p:cNvPr>
              <p:cNvSpPr/>
              <p:nvPr/>
            </p:nvSpPr>
            <p:spPr>
              <a:xfrm>
                <a:off x="7369834" y="1183769"/>
                <a:ext cx="108000" cy="92928"/>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049" name="Group 2048">
              <a:extLst>
                <a:ext uri="{FF2B5EF4-FFF2-40B4-BE49-F238E27FC236}">
                  <a16:creationId xmlns:a16="http://schemas.microsoft.com/office/drawing/2014/main" id="{89998BD4-FF8D-40E9-AB27-598C1623D9A1}"/>
                </a:ext>
              </a:extLst>
            </p:cNvPr>
            <p:cNvGrpSpPr/>
            <p:nvPr/>
          </p:nvGrpSpPr>
          <p:grpSpPr>
            <a:xfrm>
              <a:off x="7490007" y="1346759"/>
              <a:ext cx="468000" cy="92928"/>
              <a:chOff x="7490007" y="1346759"/>
              <a:chExt cx="468000" cy="92928"/>
            </a:xfrm>
          </p:grpSpPr>
          <p:cxnSp>
            <p:nvCxnSpPr>
              <p:cNvPr id="23" name="Straight Connector 22">
                <a:extLst>
                  <a:ext uri="{FF2B5EF4-FFF2-40B4-BE49-F238E27FC236}">
                    <a16:creationId xmlns:a16="http://schemas.microsoft.com/office/drawing/2014/main" id="{F5DDCDE6-AC9F-4E66-B2AB-A8D6091ECB83}"/>
                  </a:ext>
                </a:extLst>
              </p:cNvPr>
              <p:cNvCxnSpPr/>
              <p:nvPr/>
            </p:nvCxnSpPr>
            <p:spPr>
              <a:xfrm>
                <a:off x="7490007" y="1400759"/>
                <a:ext cx="468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2E89501-9CD7-4AA6-8CEB-8F70EE4D9AE1}"/>
                  </a:ext>
                </a:extLst>
              </p:cNvPr>
              <p:cNvSpPr/>
              <p:nvPr/>
            </p:nvSpPr>
            <p:spPr>
              <a:xfrm>
                <a:off x="7670007" y="1346759"/>
                <a:ext cx="108000" cy="92928"/>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051" name="Group 2050">
              <a:extLst>
                <a:ext uri="{FF2B5EF4-FFF2-40B4-BE49-F238E27FC236}">
                  <a16:creationId xmlns:a16="http://schemas.microsoft.com/office/drawing/2014/main" id="{77D4DA61-AB59-48A4-851E-F11BCAF52260}"/>
                </a:ext>
              </a:extLst>
            </p:cNvPr>
            <p:cNvGrpSpPr/>
            <p:nvPr/>
          </p:nvGrpSpPr>
          <p:grpSpPr>
            <a:xfrm>
              <a:off x="7660336" y="1904790"/>
              <a:ext cx="504000" cy="92928"/>
              <a:chOff x="7660336" y="1904790"/>
              <a:chExt cx="504000" cy="92928"/>
            </a:xfrm>
          </p:grpSpPr>
          <p:cxnSp>
            <p:nvCxnSpPr>
              <p:cNvPr id="24" name="Straight Connector 23">
                <a:extLst>
                  <a:ext uri="{FF2B5EF4-FFF2-40B4-BE49-F238E27FC236}">
                    <a16:creationId xmlns:a16="http://schemas.microsoft.com/office/drawing/2014/main" id="{5FF34EFD-9D6B-483E-9B74-28B82EA77716}"/>
                  </a:ext>
                </a:extLst>
              </p:cNvPr>
              <p:cNvCxnSpPr/>
              <p:nvPr/>
            </p:nvCxnSpPr>
            <p:spPr>
              <a:xfrm>
                <a:off x="7660336" y="1958790"/>
                <a:ext cx="504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D04E8B89-739C-4C42-AD2B-085DEC233ECA}"/>
                  </a:ext>
                </a:extLst>
              </p:cNvPr>
              <p:cNvSpPr/>
              <p:nvPr/>
            </p:nvSpPr>
            <p:spPr>
              <a:xfrm>
                <a:off x="7858336" y="1904790"/>
                <a:ext cx="108000" cy="92928"/>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052" name="Group 2051">
              <a:extLst>
                <a:ext uri="{FF2B5EF4-FFF2-40B4-BE49-F238E27FC236}">
                  <a16:creationId xmlns:a16="http://schemas.microsoft.com/office/drawing/2014/main" id="{BF01C639-93AF-429F-BD9C-CF0BAA5387F9}"/>
                </a:ext>
              </a:extLst>
            </p:cNvPr>
            <p:cNvGrpSpPr/>
            <p:nvPr/>
          </p:nvGrpSpPr>
          <p:grpSpPr>
            <a:xfrm>
              <a:off x="7286329" y="2084968"/>
              <a:ext cx="576000" cy="92928"/>
              <a:chOff x="7286329" y="2084968"/>
              <a:chExt cx="576000" cy="92928"/>
            </a:xfrm>
          </p:grpSpPr>
          <p:cxnSp>
            <p:nvCxnSpPr>
              <p:cNvPr id="25" name="Straight Connector 24">
                <a:extLst>
                  <a:ext uri="{FF2B5EF4-FFF2-40B4-BE49-F238E27FC236}">
                    <a16:creationId xmlns:a16="http://schemas.microsoft.com/office/drawing/2014/main" id="{9E77C189-DFCF-4487-B572-E14DA2FFFE31}"/>
                  </a:ext>
                </a:extLst>
              </p:cNvPr>
              <p:cNvCxnSpPr/>
              <p:nvPr/>
            </p:nvCxnSpPr>
            <p:spPr>
              <a:xfrm>
                <a:off x="7286329" y="2138968"/>
                <a:ext cx="576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7248A118-A897-4F79-95DB-75E42B2540F7}"/>
                  </a:ext>
                </a:extLst>
              </p:cNvPr>
              <p:cNvSpPr/>
              <p:nvPr/>
            </p:nvSpPr>
            <p:spPr>
              <a:xfrm>
                <a:off x="7520329" y="2084968"/>
                <a:ext cx="108000" cy="92928"/>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053" name="Group 2052">
              <a:extLst>
                <a:ext uri="{FF2B5EF4-FFF2-40B4-BE49-F238E27FC236}">
                  <a16:creationId xmlns:a16="http://schemas.microsoft.com/office/drawing/2014/main" id="{A1A169A7-988C-4C15-A1ED-C45E015D6ABF}"/>
                </a:ext>
              </a:extLst>
            </p:cNvPr>
            <p:cNvGrpSpPr/>
            <p:nvPr/>
          </p:nvGrpSpPr>
          <p:grpSpPr>
            <a:xfrm>
              <a:off x="7372336" y="2355443"/>
              <a:ext cx="540000" cy="92928"/>
              <a:chOff x="7372336" y="2355443"/>
              <a:chExt cx="540000" cy="92928"/>
            </a:xfrm>
          </p:grpSpPr>
          <p:cxnSp>
            <p:nvCxnSpPr>
              <p:cNvPr id="26" name="Straight Connector 25">
                <a:extLst>
                  <a:ext uri="{FF2B5EF4-FFF2-40B4-BE49-F238E27FC236}">
                    <a16:creationId xmlns:a16="http://schemas.microsoft.com/office/drawing/2014/main" id="{8AEECCA6-B1F9-486B-9EE3-4318252DAC1F}"/>
                  </a:ext>
                </a:extLst>
              </p:cNvPr>
              <p:cNvCxnSpPr/>
              <p:nvPr/>
            </p:nvCxnSpPr>
            <p:spPr>
              <a:xfrm>
                <a:off x="7372336" y="2409443"/>
                <a:ext cx="540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AA5C1C91-DB6E-4628-AC13-095538E3F24D}"/>
                  </a:ext>
                </a:extLst>
              </p:cNvPr>
              <p:cNvSpPr/>
              <p:nvPr/>
            </p:nvSpPr>
            <p:spPr>
              <a:xfrm>
                <a:off x="7588336" y="2355443"/>
                <a:ext cx="108000" cy="92928"/>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054" name="Group 2053">
              <a:extLst>
                <a:ext uri="{FF2B5EF4-FFF2-40B4-BE49-F238E27FC236}">
                  <a16:creationId xmlns:a16="http://schemas.microsoft.com/office/drawing/2014/main" id="{2DC5AFF4-63F3-4FA6-8921-2C3D55C0F168}"/>
                </a:ext>
              </a:extLst>
            </p:cNvPr>
            <p:cNvGrpSpPr/>
            <p:nvPr/>
          </p:nvGrpSpPr>
          <p:grpSpPr>
            <a:xfrm>
              <a:off x="7197634" y="2545537"/>
              <a:ext cx="684000" cy="92928"/>
              <a:chOff x="7197634" y="2545537"/>
              <a:chExt cx="684000" cy="92928"/>
            </a:xfrm>
          </p:grpSpPr>
          <p:cxnSp>
            <p:nvCxnSpPr>
              <p:cNvPr id="27" name="Straight Connector 26">
                <a:extLst>
                  <a:ext uri="{FF2B5EF4-FFF2-40B4-BE49-F238E27FC236}">
                    <a16:creationId xmlns:a16="http://schemas.microsoft.com/office/drawing/2014/main" id="{CAC05559-D10A-4DF6-A1FB-AB8342B6B59A}"/>
                  </a:ext>
                </a:extLst>
              </p:cNvPr>
              <p:cNvCxnSpPr/>
              <p:nvPr/>
            </p:nvCxnSpPr>
            <p:spPr>
              <a:xfrm>
                <a:off x="7197634" y="2599537"/>
                <a:ext cx="684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3C46D3F7-BB2F-48FF-9D70-C3F24F58E73D}"/>
                  </a:ext>
                </a:extLst>
              </p:cNvPr>
              <p:cNvSpPr/>
              <p:nvPr/>
            </p:nvSpPr>
            <p:spPr>
              <a:xfrm>
                <a:off x="7485634" y="2545537"/>
                <a:ext cx="108000" cy="92928"/>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056" name="Group 2055">
              <a:extLst>
                <a:ext uri="{FF2B5EF4-FFF2-40B4-BE49-F238E27FC236}">
                  <a16:creationId xmlns:a16="http://schemas.microsoft.com/office/drawing/2014/main" id="{9EFD2BC2-4822-414E-91C3-D6CB8BAFD318}"/>
                </a:ext>
              </a:extLst>
            </p:cNvPr>
            <p:cNvGrpSpPr/>
            <p:nvPr/>
          </p:nvGrpSpPr>
          <p:grpSpPr>
            <a:xfrm>
              <a:off x="6164337" y="951722"/>
              <a:ext cx="2756412" cy="2063225"/>
              <a:chOff x="6164337" y="951722"/>
              <a:chExt cx="2756412" cy="2063225"/>
            </a:xfrm>
          </p:grpSpPr>
          <p:grpSp>
            <p:nvGrpSpPr>
              <p:cNvPr id="18" name="Group 17">
                <a:extLst>
                  <a:ext uri="{FF2B5EF4-FFF2-40B4-BE49-F238E27FC236}">
                    <a16:creationId xmlns:a16="http://schemas.microsoft.com/office/drawing/2014/main" id="{8B1719E9-EA95-4160-A132-253974829F26}"/>
                  </a:ext>
                </a:extLst>
              </p:cNvPr>
              <p:cNvGrpSpPr/>
              <p:nvPr/>
            </p:nvGrpSpPr>
            <p:grpSpPr>
              <a:xfrm>
                <a:off x="6389369" y="951722"/>
                <a:ext cx="2381250" cy="1883238"/>
                <a:chOff x="6389369" y="951722"/>
                <a:chExt cx="2381250" cy="1883238"/>
              </a:xfrm>
            </p:grpSpPr>
            <p:grpSp>
              <p:nvGrpSpPr>
                <p:cNvPr id="12" name="Group 11">
                  <a:extLst>
                    <a:ext uri="{FF2B5EF4-FFF2-40B4-BE49-F238E27FC236}">
                      <a16:creationId xmlns:a16="http://schemas.microsoft.com/office/drawing/2014/main" id="{07446D57-5A7B-424C-A23B-AE83670EDAC5}"/>
                    </a:ext>
                  </a:extLst>
                </p:cNvPr>
                <p:cNvGrpSpPr/>
                <p:nvPr/>
              </p:nvGrpSpPr>
              <p:grpSpPr>
                <a:xfrm>
                  <a:off x="6389369" y="2726960"/>
                  <a:ext cx="2381250" cy="108000"/>
                  <a:chOff x="6389369" y="2726960"/>
                  <a:chExt cx="2381250" cy="108000"/>
                </a:xfrm>
              </p:grpSpPr>
              <p:cxnSp>
                <p:nvCxnSpPr>
                  <p:cNvPr id="7" name="Straight Connector 6">
                    <a:extLst>
                      <a:ext uri="{FF2B5EF4-FFF2-40B4-BE49-F238E27FC236}">
                        <a16:creationId xmlns:a16="http://schemas.microsoft.com/office/drawing/2014/main" id="{A206793A-B873-4267-8E8E-559A92389ABC}"/>
                      </a:ext>
                    </a:extLst>
                  </p:cNvPr>
                  <p:cNvCxnSpPr/>
                  <p:nvPr/>
                </p:nvCxnSpPr>
                <p:spPr>
                  <a:xfrm>
                    <a:off x="6389369" y="2726960"/>
                    <a:ext cx="238125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CAEF15D-3AC4-45AA-A8FF-E4C8BC2E1AEA}"/>
                      </a:ext>
                    </a:extLst>
                  </p:cNvPr>
                  <p:cNvCxnSpPr/>
                  <p:nvPr/>
                </p:nvCxnSpPr>
                <p:spPr>
                  <a:xfrm flipH="1">
                    <a:off x="8770619" y="2726960"/>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D6879B-F408-4743-BADC-A28A085D46FE}"/>
                      </a:ext>
                    </a:extLst>
                  </p:cNvPr>
                  <p:cNvCxnSpPr/>
                  <p:nvPr/>
                </p:nvCxnSpPr>
                <p:spPr>
                  <a:xfrm flipH="1">
                    <a:off x="7981405" y="2726960"/>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E0DABD4-6408-46E2-9B27-6AFF3663EDF6}"/>
                      </a:ext>
                    </a:extLst>
                  </p:cNvPr>
                  <p:cNvCxnSpPr/>
                  <p:nvPr/>
                </p:nvCxnSpPr>
                <p:spPr>
                  <a:xfrm flipH="1">
                    <a:off x="7197634" y="2726960"/>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3E27DD-6C73-4E18-BCF8-01D7EEE2C55C}"/>
                      </a:ext>
                    </a:extLst>
                  </p:cNvPr>
                  <p:cNvCxnSpPr/>
                  <p:nvPr/>
                </p:nvCxnSpPr>
                <p:spPr>
                  <a:xfrm flipH="1">
                    <a:off x="6399709" y="2726960"/>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41F1E8D0-4413-420F-9E41-5B2FF5FC99D2}"/>
                    </a:ext>
                  </a:extLst>
                </p:cNvPr>
                <p:cNvCxnSpPr/>
                <p:nvPr/>
              </p:nvCxnSpPr>
              <p:spPr>
                <a:xfrm flipH="1" flipV="1">
                  <a:off x="7981405" y="951722"/>
                  <a:ext cx="0" cy="1775238"/>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sp>
            <p:nvSpPr>
              <p:cNvPr id="2055" name="TextBox 2054">
                <a:extLst>
                  <a:ext uri="{FF2B5EF4-FFF2-40B4-BE49-F238E27FC236}">
                    <a16:creationId xmlns:a16="http://schemas.microsoft.com/office/drawing/2014/main" id="{CA767C31-9C34-4881-9C18-3140DBE475DA}"/>
                  </a:ext>
                </a:extLst>
              </p:cNvPr>
              <p:cNvSpPr txBox="1"/>
              <p:nvPr/>
            </p:nvSpPr>
            <p:spPr>
              <a:xfrm>
                <a:off x="6164337" y="2776603"/>
                <a:ext cx="488168" cy="236275"/>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0.25</a:t>
                </a:r>
              </a:p>
            </p:txBody>
          </p:sp>
          <p:sp>
            <p:nvSpPr>
              <p:cNvPr id="43" name="TextBox 42">
                <a:extLst>
                  <a:ext uri="{FF2B5EF4-FFF2-40B4-BE49-F238E27FC236}">
                    <a16:creationId xmlns:a16="http://schemas.microsoft.com/office/drawing/2014/main" id="{1E22A6DE-9517-456B-9058-5027D5F57897}"/>
                  </a:ext>
                </a:extLst>
              </p:cNvPr>
              <p:cNvSpPr txBox="1"/>
              <p:nvPr/>
            </p:nvSpPr>
            <p:spPr>
              <a:xfrm>
                <a:off x="6988831" y="2776603"/>
                <a:ext cx="411892" cy="236275"/>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a:t>
                </a:r>
              </a:p>
            </p:txBody>
          </p:sp>
          <p:sp>
            <p:nvSpPr>
              <p:cNvPr id="44" name="TextBox 43">
                <a:extLst>
                  <a:ext uri="{FF2B5EF4-FFF2-40B4-BE49-F238E27FC236}">
                    <a16:creationId xmlns:a16="http://schemas.microsoft.com/office/drawing/2014/main" id="{D789D8DB-5F1A-426A-9FB7-30C579A29705}"/>
                  </a:ext>
                </a:extLst>
              </p:cNvPr>
              <p:cNvSpPr txBox="1"/>
              <p:nvPr/>
            </p:nvSpPr>
            <p:spPr>
              <a:xfrm>
                <a:off x="7851477" y="2776603"/>
                <a:ext cx="269626" cy="238344"/>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45" name="TextBox 44">
                <a:extLst>
                  <a:ext uri="{FF2B5EF4-FFF2-40B4-BE49-F238E27FC236}">
                    <a16:creationId xmlns:a16="http://schemas.microsoft.com/office/drawing/2014/main" id="{FA6BB61C-4953-4359-BE66-82EAF9C675C6}"/>
                  </a:ext>
                </a:extLst>
              </p:cNvPr>
              <p:cNvSpPr txBox="1"/>
              <p:nvPr/>
            </p:nvSpPr>
            <p:spPr>
              <a:xfrm>
                <a:off x="8651123" y="2776603"/>
                <a:ext cx="269626" cy="238344"/>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a:t>
                </a:r>
              </a:p>
            </p:txBody>
          </p:sp>
        </p:grpSp>
      </p:grpSp>
      <p:sp>
        <p:nvSpPr>
          <p:cNvPr id="42" name="Text Box 5"/>
          <p:cNvSpPr txBox="1">
            <a:spLocks noChangeArrowheads="1"/>
          </p:cNvSpPr>
          <p:nvPr/>
        </p:nvSpPr>
        <p:spPr bwMode="auto">
          <a:xfrm>
            <a:off x="231775" y="5402030"/>
            <a:ext cx="6701920" cy="73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b="0" i="0" strike="noStrike" cap="none" spc="0" baseline="30000">
                <a:solidFill>
                  <a:srgbClr val="000000"/>
                </a:solidFill>
                <a:effectLst/>
                <a:latin typeface="Arial" panose="020B0604020202020204" pitchFamily="34" charset="0"/>
                <a:ea typeface="宋体" panose="02010600030101010101" pitchFamily="2" charset="-122"/>
                <a:cs typeface="Arial" panose="020B0604020202020204" pitchFamily="34" charset="0"/>
              </a:rPr>
              <a:t>a</a:t>
            </a: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纳武单抗 + 伊匹木单抗对比纳武单抗的分层 HR 0.90 (97.72% CI 0.76, 1.07)；</a:t>
            </a:r>
            <a:r>
              <a:rPr lang="zh-CN" sz="1200" b="0" i="0" strike="noStrike" cap="none" spc="0" baseline="30000">
                <a:solidFill>
                  <a:srgbClr val="000000"/>
                </a:solidFill>
                <a:effectLst/>
                <a:latin typeface="Arial" panose="020B0604020202020204" pitchFamily="34" charset="0"/>
                <a:ea typeface="宋体" panose="02010600030101010101" pitchFamily="2" charset="-122"/>
                <a:cs typeface="Arial" panose="020B0604020202020204" pitchFamily="34" charset="0"/>
              </a:rPr>
              <a:t>b</a:t>
            </a: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未按 TMB 或 PD-L1 分层的患者，分析可能受到失衡影响，应谨慎解读；</a:t>
            </a:r>
            <a:r>
              <a:rPr lang="zh-CN" sz="1200" b="0" i="0" strike="noStrike" cap="none" spc="0" baseline="30000">
                <a:solidFill>
                  <a:srgbClr val="000000"/>
                </a:solidFill>
                <a:effectLst/>
                <a:latin typeface="Arial" panose="020B0604020202020204" pitchFamily="34" charset="0"/>
                <a:ea typeface="宋体" panose="02010600030101010101" pitchFamily="2" charset="-122"/>
                <a:cs typeface="Arial" panose="020B0604020202020204" pitchFamily="34" charset="0"/>
              </a:rPr>
              <a:t>c</a:t>
            </a: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未通过随机分配对照；</a:t>
            </a:r>
            <a:r>
              <a:rPr lang="zh-CN" sz="1200" b="0" i="0" strike="noStrike" cap="none" spc="0" baseline="30000">
                <a:solidFill>
                  <a:srgbClr val="000000"/>
                </a:solidFill>
                <a:effectLst/>
                <a:latin typeface="Arial" panose="020B0604020202020204" pitchFamily="34" charset="0"/>
                <a:ea typeface="宋体" panose="02010600030101010101" pitchFamily="2" charset="-122"/>
                <a:cs typeface="Arial" panose="020B0604020202020204" pitchFamily="34" charset="0"/>
              </a:rPr>
              <a:t>d</a:t>
            </a:r>
            <a:r>
              <a:rPr lang="zh-CN" sz="12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在 TMB 可评估和不可评估患者中，纳武单抗 + 伊匹木单抗与化疗相比的未分层 HR 分别为 0.74 (95% CI 0.61, 0.88) 和 0.74 (95% CI 0.60, 0.92)</a:t>
            </a:r>
          </a:p>
        </p:txBody>
      </p:sp>
      <p:sp>
        <p:nvSpPr>
          <p:cNvPr id="47" name="Rectangle 46"/>
          <p:cNvSpPr/>
          <p:nvPr/>
        </p:nvSpPr>
        <p:spPr>
          <a:xfrm>
            <a:off x="0" y="6396334"/>
            <a:ext cx="4878135" cy="457657"/>
          </a:xfrm>
          <a:prstGeom prst="rect">
            <a:avLst/>
          </a:prstGeom>
        </p:spPr>
        <p:txBody>
          <a:bodyPr wrap="square">
            <a:spAutoFit/>
          </a:bodyPr>
          <a:lstStyle/>
          <a:p>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来自 NEJM, Hellmann MD, et al, Nivolumab plus Ipilimumab in Advanced Non-Small-Cell Lung Cancer, doi: 10.1056/NEJMoa1910231。版权所有 © (2019) 马萨诸塞州医学会。</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经马萨诸塞州医学会许可转载。</a:t>
            </a:r>
          </a:p>
        </p:txBody>
      </p:sp>
      <p:sp>
        <p:nvSpPr>
          <p:cNvPr id="48" name="Text Box 4"/>
          <p:cNvSpPr txBox="1">
            <a:spLocks noChangeArrowheads="1"/>
          </p:cNvSpPr>
          <p:nvPr/>
        </p:nvSpPr>
        <p:spPr bwMode="auto">
          <a:xfrm>
            <a:off x="4978797" y="6474897"/>
            <a:ext cx="39445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Peters S, et al. Ann Oncol 2019;30(suppl):Abstr LBA4_PR</a:t>
            </a:r>
          </a:p>
        </p:txBody>
      </p:sp>
    </p:spTree>
    <p:extLst>
      <p:ext uri="{BB962C8B-B14F-4D97-AF65-F5344CB8AC3E}">
        <p14:creationId xmlns:p14="http://schemas.microsoft.com/office/powerpoint/2010/main" val="29079866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LBA4_PR：纳武单抗 + 低剂量伊匹木单抗 (IPI) 对比铂类双药化疗用于晚期非小细胞癌 (NSCLC) 一线 (1L) 治疗：CheckMate 227 第 1 部分最终分析 – Peters S 等人</a:t>
            </a:r>
          </a:p>
        </p:txBody>
      </p:sp>
      <p:sp>
        <p:nvSpPr>
          <p:cNvPr id="3" name="Content Placeholder 2"/>
          <p:cNvSpPr>
            <a:spLocks noGrp="1"/>
          </p:cNvSpPr>
          <p:nvPr>
            <p:ph idx="1"/>
          </p:nvPr>
        </p:nvSpPr>
        <p:spPr/>
        <p:txBody>
          <a:bodyPr/>
          <a:lstStyle/>
          <a:p>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a:spcBef>
                <a:spcPts val="26400"/>
              </a:spcBef>
            </a:pPr>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在 PD-L1 ≥1 的晚期 NSCLC 患者中，纳武单抗与伊匹木单抗联用具有较高的安全特征可控性，且 OS 显著高于化疗组</a:t>
            </a:r>
          </a:p>
          <a:p>
            <a:pPr lvl="1"/>
            <a:r>
              <a:rPr lang="zh-CN" sz="18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观察到的 OS 改善与 PD-L1 表达无关</a:t>
            </a:r>
          </a:p>
        </p:txBody>
      </p:sp>
      <p:graphicFrame>
        <p:nvGraphicFramePr>
          <p:cNvPr id="5" name="Group 88">
            <a:extLst>
              <a:ext uri="{FF2B5EF4-FFF2-40B4-BE49-F238E27FC236}">
                <a16:creationId xmlns:a16="http://schemas.microsoft.com/office/drawing/2014/main" id="{D246136B-DB6A-4F69-9CDA-3F86653336DC}"/>
              </a:ext>
            </a:extLst>
          </p:cNvPr>
          <p:cNvGraphicFramePr>
            <a:graphicFrameLocks noGrp="1"/>
          </p:cNvGraphicFramePr>
          <p:nvPr>
            <p:extLst>
              <p:ext uri="{D42A27DB-BD31-4B8C-83A1-F6EECF244321}">
                <p14:modId xmlns:p14="http://schemas.microsoft.com/office/powerpoint/2010/main" val="1758156533"/>
              </p:ext>
            </p:extLst>
          </p:nvPr>
        </p:nvGraphicFramePr>
        <p:xfrm>
          <a:off x="228597" y="1687282"/>
          <a:ext cx="8686806" cy="3304800"/>
        </p:xfrm>
        <a:graphic>
          <a:graphicData uri="http://schemas.openxmlformats.org/drawingml/2006/table">
            <a:tbl>
              <a:tblPr firstRow="1" bandRow="1">
                <a:tableStyleId>{69012ECD-51FC-41F1-AA8D-1B2483CD663E}</a:tableStyleId>
              </a:tblPr>
              <a:tblGrid>
                <a:gridCol w="2721126">
                  <a:extLst>
                    <a:ext uri="{9D8B030D-6E8A-4147-A177-3AD203B41FA5}">
                      <a16:colId xmlns:a16="http://schemas.microsoft.com/office/drawing/2014/main" val="20000"/>
                    </a:ext>
                  </a:extLst>
                </a:gridCol>
                <a:gridCol w="994280">
                  <a:extLst>
                    <a:ext uri="{9D8B030D-6E8A-4147-A177-3AD203B41FA5}">
                      <a16:colId xmlns:a16="http://schemas.microsoft.com/office/drawing/2014/main" val="20001"/>
                    </a:ext>
                  </a:extLst>
                </a:gridCol>
                <a:gridCol w="994280">
                  <a:extLst>
                    <a:ext uri="{9D8B030D-6E8A-4147-A177-3AD203B41FA5}">
                      <a16:colId xmlns:a16="http://schemas.microsoft.com/office/drawing/2014/main" val="20002"/>
                    </a:ext>
                  </a:extLst>
                </a:gridCol>
                <a:gridCol w="994280">
                  <a:extLst>
                    <a:ext uri="{9D8B030D-6E8A-4147-A177-3AD203B41FA5}">
                      <a16:colId xmlns:a16="http://schemas.microsoft.com/office/drawing/2014/main" val="1349529174"/>
                    </a:ext>
                  </a:extLst>
                </a:gridCol>
                <a:gridCol w="994280">
                  <a:extLst>
                    <a:ext uri="{9D8B030D-6E8A-4147-A177-3AD203B41FA5}">
                      <a16:colId xmlns:a16="http://schemas.microsoft.com/office/drawing/2014/main" val="4046071311"/>
                    </a:ext>
                  </a:extLst>
                </a:gridCol>
                <a:gridCol w="994280">
                  <a:extLst>
                    <a:ext uri="{9D8B030D-6E8A-4147-A177-3AD203B41FA5}">
                      <a16:colId xmlns:a16="http://schemas.microsoft.com/office/drawing/2014/main" val="2912953025"/>
                    </a:ext>
                  </a:extLst>
                </a:gridCol>
                <a:gridCol w="994280">
                  <a:extLst>
                    <a:ext uri="{9D8B030D-6E8A-4147-A177-3AD203B41FA5}">
                      <a16:colId xmlns:a16="http://schemas.microsoft.com/office/drawing/2014/main" val="1907812462"/>
                    </a:ext>
                  </a:extLst>
                </a:gridCol>
              </a:tblGrid>
              <a:tr h="213353">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所有患者中的 TEAE，%</a:t>
                      </a:r>
                    </a:p>
                  </a:txBody>
                  <a:tcPr marL="90000" marR="90000" marT="46800" marB="46800" anchor="b" horzOverflow="overflow">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 伊匹木单抗</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(n=576)</a:t>
                      </a:r>
                    </a:p>
                  </a:txBody>
                  <a:tcPr marL="90000" marR="90000" marT="46800" marB="46800" anchor="ctr"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marL="90000" marR="90000" marT="46800" marB="46800" anchor="b" horzOverflow="overflow"/>
                </a:tc>
                <a:tc gridSpan="2">
                  <a:txBody>
                    <a:bodyPr/>
                    <a:lstStyle/>
                    <a:p>
                      <a:pPr marL="0" marR="0" lvl="0" indent="0" algn="ctr" defTabSz="914400" rtl="0" eaLnBrk="1" fontAlgn="base" latinLnBrk="0" hangingPunct="1">
                        <a:lnSpc>
                          <a:spcPct val="100000"/>
                        </a:lnSpc>
                        <a:spcBef>
                          <a:spcPct val="0"/>
                        </a:spcBef>
                        <a:spcAft>
                          <a:spcPct val="0"/>
                        </a:spcAft>
                        <a:buClr>
                          <a:srgbClr val="FFFFFF"/>
                        </a:buClr>
                        <a:buSzPct val="110000"/>
                        <a:buFontTx/>
                        <a:buNone/>
                        <a:defRPr/>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(n=570)</a:t>
                      </a:r>
                    </a:p>
                  </a:txBody>
                  <a:tcPr marL="90000" marR="90000" marT="46800" marB="468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mn-lt"/>
                        <a:cs typeface="Arial"/>
                      </a:endParaRPr>
                    </a:p>
                  </a:txBody>
                  <a:tcPr marL="90000" marR="90000" marT="46800" marB="46800" anchor="b" horzOverflow="overflow"/>
                </a:tc>
                <a:tc gridSpan="2">
                  <a:txBody>
                    <a:bodyPr/>
                    <a:lstStyle/>
                    <a:p>
                      <a:pPr marL="0" marR="0" lvl="0" indent="0" algn="ctr" defTabSz="914400" rtl="0" eaLnBrk="1" fontAlgn="base" latinLnBrk="0" hangingPunct="1">
                        <a:lnSpc>
                          <a:spcPct val="100000"/>
                        </a:lnSpc>
                        <a:spcBef>
                          <a:spcPct val="0"/>
                        </a:spcBef>
                        <a:spcAft>
                          <a:spcPct val="0"/>
                        </a:spcAft>
                        <a:buClr>
                          <a:srgbClr val="FFFFFF"/>
                        </a:buClr>
                        <a:buSzPct val="110000"/>
                        <a:buFontTx/>
                        <a:buNone/>
                        <a:defRPr/>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(n=391)</a:t>
                      </a:r>
                    </a:p>
                  </a:txBody>
                  <a:tcPr marL="90000" marR="90000" marT="46800" marB="468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marR="0" lvl="0" indent="0" algn="ctr" defTabSz="914400" rtl="0" eaLnBrk="1" fontAlgn="base" latinLnBrk="0" hangingPunct="1">
                        <a:lnSpc>
                          <a:spcPct val="100000"/>
                        </a:lnSpc>
                        <a:spcBef>
                          <a:spcPct val="20000"/>
                        </a:spcBef>
                        <a:spcAft>
                          <a:spcPct val="0"/>
                        </a:spcAft>
                        <a:buClr>
                          <a:srgbClr val="FFFFFF"/>
                        </a:buClr>
                        <a:buSzPct val="110000"/>
                        <a:buFontTx/>
                        <a:buNone/>
                        <a:defRPr/>
                      </a:pPr>
                      <a:endParaRPr kumimoji="0" lang="en-GB" sz="1400" b="1" i="0" u="none" strike="noStrike" kern="1200" cap="none" spc="0" normalizeH="0" baseline="30000" noProof="0">
                        <a:ln>
                          <a:noFill/>
                        </a:ln>
                        <a:solidFill>
                          <a:srgbClr val="FFFFFF"/>
                        </a:solidFill>
                        <a:effectLst/>
                        <a:uLnTx/>
                        <a:uFillTx/>
                        <a:latin typeface="+mn-lt"/>
                        <a:ea typeface="+mn-ea"/>
                        <a:cs typeface="Arial"/>
                      </a:endParaRPr>
                    </a:p>
                  </a:txBody>
                  <a:tcPr marL="90000" marR="90000" marT="46800" marB="468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841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mn-lt"/>
                        <a:cs typeface="Arial"/>
                      </a:endParaRPr>
                    </a:p>
                  </a:txBody>
                  <a:tcPr marL="90000" marR="90000" marT="46800" marB="46800" anchor="b"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任何级别</a:t>
                      </a:r>
                    </a:p>
                  </a:txBody>
                  <a:tcPr marL="90000" marR="90000" marT="46800" marB="46800" anchor="ctr"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a:spcBef>
                          <a:spcPct val="0"/>
                        </a:spcBef>
                        <a:spcAft>
                          <a:spcPct val="0"/>
                        </a:spcAft>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3-4 级</a:t>
                      </a:r>
                    </a:p>
                  </a:txBody>
                  <a:tcPr marL="90000" marR="90000" marT="46800" marB="46800" anchor="ctr"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任何级别</a:t>
                      </a:r>
                    </a:p>
                  </a:txBody>
                  <a:tcPr marL="90000" marR="90000" marT="46800" marB="46800" anchor="ctr" horzOverflow="overflow">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a:spcBef>
                          <a:spcPct val="0"/>
                        </a:spcBef>
                        <a:spcAft>
                          <a:spcPct val="0"/>
                        </a:spcAft>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3-4 级</a:t>
                      </a:r>
                    </a:p>
                  </a:txBody>
                  <a:tcPr marL="90000" marR="90000" marT="46800" marB="468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任何级别</a:t>
                      </a:r>
                    </a:p>
                  </a:txBody>
                  <a:tcPr marL="90000" marR="90000" marT="46800" marB="468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a:spcBef>
                          <a:spcPct val="0"/>
                        </a:spcBef>
                        <a:spcAft>
                          <a:spcPct val="0"/>
                        </a:spcAft>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3-4 级</a:t>
                      </a:r>
                    </a:p>
                  </a:txBody>
                  <a:tcPr marL="90000" marR="90000" marT="46800" marB="46800" anchor="ctr" horzOverflow="overflow">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85695481"/>
                  </a:ext>
                </a:extLst>
              </a:tr>
              <a:tr h="128413">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任何 TRAE</a:t>
                      </a:r>
                    </a:p>
                  </a:txBody>
                  <a:tcPr marL="90000" marR="90000" marT="46800" marB="46800" anchor="ctr" horzOverflow="overflow">
                    <a:lnT>
                      <a:noFill/>
                    </a:lnT>
                    <a:solidFill>
                      <a:schemeClr val="tx2"/>
                    </a:solid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77</a:t>
                      </a:r>
                    </a:p>
                  </a:txBody>
                  <a:tcPr marL="90000" marR="90000" marT="46800" marB="46800" anchor="ctr" horzOverflow="overflow">
                    <a:lnT w="9525" cap="flat" cmpd="sng" algn="ctr">
                      <a:noFill/>
                      <a:prstDash val="solid"/>
                    </a:lnT>
                    <a:solidFill>
                      <a:schemeClr val="tx2"/>
                    </a:solid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33</a:t>
                      </a:r>
                    </a:p>
                  </a:txBody>
                  <a:tcPr marL="90000" marR="90000" marT="46800" marB="46800" anchor="ctr" horzOverflow="overflow">
                    <a:lnT w="9525" cap="flat" cmpd="sng" algn="ctr">
                      <a:noFill/>
                      <a:prstDash val="solid"/>
                    </a:lnT>
                    <a:solidFill>
                      <a:schemeClr val="tx2"/>
                    </a:solid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82</a:t>
                      </a:r>
                    </a:p>
                  </a:txBody>
                  <a:tcPr marL="90000" marR="90000" marT="46800" marB="46800" anchor="ctr" horzOverflow="overflow">
                    <a:lnT w="9525" cap="flat" cmpd="sng" algn="ctr">
                      <a:noFill/>
                      <a:prstDash val="solid"/>
                    </a:lnT>
                    <a:solidFill>
                      <a:schemeClr val="tx2"/>
                    </a:solid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36</a:t>
                      </a:r>
                    </a:p>
                  </a:txBody>
                  <a:tcPr marL="90000" marR="90000" marT="46800" marB="46800" anchor="ctr" horzOverflow="overflow">
                    <a:lnT w="9525" cap="flat" cmpd="sng" algn="ctr">
                      <a:noFill/>
                      <a:prstDash val="solid"/>
                    </a:lnT>
                    <a:solidFill>
                      <a:schemeClr val="tx2"/>
                    </a:solid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66</a:t>
                      </a:r>
                    </a:p>
                  </a:txBody>
                  <a:tcPr marL="90000" marR="90000" marT="46800" marB="46800" anchor="ctr" horzOverflow="overflow">
                    <a:lnT w="9525" cap="flat" cmpd="sng" algn="ctr">
                      <a:noFill/>
                      <a:prstDash val="solid"/>
                    </a:lnT>
                    <a:solidFill>
                      <a:schemeClr val="tx2"/>
                    </a:solid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19</a:t>
                      </a:r>
                    </a:p>
                  </a:txBody>
                  <a:tcPr marL="90000" marR="90000" marT="46800" marB="46800" anchor="ctr" horzOverflow="overflow">
                    <a:lnT w="9525" cap="flat" cmpd="sng" algn="ctr">
                      <a:noFill/>
                      <a:prstDash val="solid"/>
                    </a:lnT>
                    <a:solidFill>
                      <a:schemeClr val="tx2"/>
                    </a:solidFill>
                  </a:tcPr>
                </a:tc>
                <a:extLst>
                  <a:ext uri="{0D108BD9-81ED-4DB2-BD59-A6C34878D82A}">
                    <a16:rowId xmlns:a16="http://schemas.microsoft.com/office/drawing/2014/main" val="10001"/>
                  </a:ext>
                </a:extLst>
              </a:tr>
              <a:tr h="128413">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导致停药的 TRAE</a:t>
                      </a:r>
                    </a:p>
                  </a:txBody>
                  <a:tcPr marL="90000" marR="90000" marT="46800" marB="46800" anchor="ctr" horzOverflow="overflow">
                    <a:solidFill>
                      <a:schemeClr val="tx2"/>
                    </a:solid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a:txBody>
                  <a:tcPr marL="90000" marR="90000" marT="46800" marB="46800" anchor="ctr" horzOverflow="overflow">
                    <a:solidFill>
                      <a:schemeClr val="tx2"/>
                    </a:solid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a:txBody>
                  <a:tcPr marL="90000" marR="90000" marT="46800" marB="46800" anchor="ctr" horzOverflow="overflow">
                    <a:solidFill>
                      <a:schemeClr val="tx2"/>
                    </a:solid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a:t>
                      </a:r>
                    </a:p>
                  </a:txBody>
                  <a:tcPr marL="90000" marR="90000" marT="46800" marB="46800" anchor="ctr" horzOverflow="overflow">
                    <a:solidFill>
                      <a:schemeClr val="tx2"/>
                    </a:solid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a:t>
                      </a:r>
                    </a:p>
                  </a:txBody>
                  <a:tcPr marL="90000" marR="90000" marT="46800" marB="46800" anchor="ctr" horzOverflow="overflow">
                    <a:solidFill>
                      <a:schemeClr val="tx2"/>
                    </a:solid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a:txBody>
                  <a:tcPr marL="90000" marR="90000" marT="46800" marB="46800" anchor="ctr" horzOverflow="overflow">
                    <a:solidFill>
                      <a:schemeClr val="tx2"/>
                    </a:solidFill>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a:t>
                      </a:r>
                    </a:p>
                  </a:txBody>
                  <a:tcPr marL="90000" marR="90000" marT="46800" marB="46800" anchor="ctr" horzOverflow="overflow">
                    <a:solidFill>
                      <a:schemeClr val="tx2"/>
                    </a:solidFill>
                  </a:tcPr>
                </a:tc>
                <a:extLst>
                  <a:ext uri="{0D108BD9-81ED-4DB2-BD59-A6C34878D82A}">
                    <a16:rowId xmlns:a16="http://schemas.microsoft.com/office/drawing/2014/main" val="10002"/>
                  </a:ext>
                </a:extLst>
              </a:tr>
              <a:tr h="807932">
                <a:tc>
                  <a:txBody>
                    <a:bodyPr/>
                    <a:lstStyle/>
                    <a:p>
                      <a:pP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最常见的 TRAE (≥15%)</a:t>
                      </a:r>
                    </a:p>
                    <a:p>
                      <a:pPr marL="85725" indent="0">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腹泻</a:t>
                      </a:r>
                    </a:p>
                    <a:p>
                      <a:pPr marL="85725" indent="0">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皮疹</a:t>
                      </a:r>
                    </a:p>
                    <a:p>
                      <a:pPr marL="85725" indent="0">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疲乏</a:t>
                      </a:r>
                    </a:p>
                    <a:p>
                      <a:pPr marL="85725" indent="0">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食欲下降</a:t>
                      </a:r>
                    </a:p>
                    <a:p>
                      <a:pPr marL="85725" indent="0">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恶心</a:t>
                      </a:r>
                    </a:p>
                    <a:p>
                      <a:pPr marL="85725" indent="0">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贫血</a:t>
                      </a:r>
                    </a:p>
                    <a:p>
                      <a:pPr marL="85725" indent="0">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便秘</a:t>
                      </a:r>
                    </a:p>
                    <a:p>
                      <a:pPr marL="85725" indent="0">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中性粒细胞减少症	</a:t>
                      </a:r>
                    </a:p>
                  </a:txBody>
                  <a:tcPr marL="90000" marR="90000" marT="46800" marB="46800" anchor="ctr" horzOverflow="overflow">
                    <a:solidFill>
                      <a:schemeClr val="tx2"/>
                    </a:solidFill>
                  </a:tcPr>
                </a:tc>
                <a:tc>
                  <a:txBody>
                    <a:bodyPr/>
                    <a:lstStyle/>
                    <a:p>
                      <a:pPr algn="ctr">
                        <a:spcBef>
                          <a:spcPct val="0"/>
                        </a:spcBef>
                        <a:spcAft>
                          <a:spcPct val="0"/>
                        </a:spcAft>
                      </a:pP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17</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17</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14</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13</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10</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4</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4</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&lt;1</a:t>
                      </a:r>
                    </a:p>
                  </a:txBody>
                  <a:tcPr marL="90000" marR="90000" marT="46800" marB="46800" anchor="ctr" horzOverflow="overflow">
                    <a:solidFill>
                      <a:schemeClr val="tx2"/>
                    </a:solidFill>
                  </a:tcPr>
                </a:tc>
                <a:tc>
                  <a:txBody>
                    <a:bodyPr/>
                    <a:lstStyle/>
                    <a:p>
                      <a:pPr algn="ctr">
                        <a:spcBef>
                          <a:spcPct val="0"/>
                        </a:spcBef>
                        <a:spcAft>
                          <a:spcPct val="0"/>
                        </a:spcAft>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&lt;1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a:txBody>
                  <a:tcPr marL="90000" marR="90000" marT="46800" marB="46800" anchor="ctr" horzOverflow="overflow">
                    <a:solidFill>
                      <a:schemeClr val="tx2"/>
                    </a:solidFill>
                  </a:tcPr>
                </a:tc>
                <a:tc>
                  <a:txBody>
                    <a:bodyPr/>
                    <a:lstStyle/>
                    <a:p>
                      <a:pPr algn="ctr">
                        <a:spcBef>
                          <a:spcPct val="0"/>
                        </a:spcBef>
                        <a:spcAft>
                          <a:spcPct val="0"/>
                        </a:spcAft>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19</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36</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33</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17</a:t>
                      </a:r>
                    </a:p>
                  </a:txBody>
                  <a:tcPr marL="90000" marR="90000" marT="46800" marB="46800" anchor="ctr" horzOverflow="overflow">
                    <a:solidFill>
                      <a:schemeClr val="tx2"/>
                    </a:solidFill>
                  </a:tcPr>
                </a:tc>
                <a:tc>
                  <a:txBody>
                    <a:bodyPr/>
                    <a:lstStyle/>
                    <a:p>
                      <a:pPr algn="ctr">
                        <a:spcBef>
                          <a:spcPct val="0"/>
                        </a:spcBef>
                        <a:spcAft>
                          <a:spcPct val="0"/>
                        </a:spcAft>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&lt;1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a:txBody>
                  <a:tcPr marL="90000" marR="90000" marT="46800" marB="46800" anchor="ctr" horzOverflow="overflow">
                    <a:solidFill>
                      <a:schemeClr val="tx2"/>
                    </a:solidFill>
                  </a:tcPr>
                </a:tc>
                <a:tc>
                  <a:txBody>
                    <a:bodyPr/>
                    <a:lstStyle/>
                    <a:p>
                      <a:pPr algn="ctr">
                        <a:spcBef>
                          <a:spcPct val="0"/>
                        </a:spcBef>
                        <a:spcAft>
                          <a:spcPct val="0"/>
                        </a:spcAft>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&lt;1</a:t>
                      </a:r>
                    </a:p>
                  </a:txBody>
                  <a:tcPr marL="90000" marR="90000" marT="46800" marB="46800" anchor="ctr" horzOverflow="overflow">
                    <a:solidFill>
                      <a:schemeClr val="tx2"/>
                    </a:solidFill>
                  </a:tcPr>
                </a:tc>
                <a:tc>
                  <a:txBody>
                    <a:bodyPr/>
                    <a:lstStyle/>
                    <a:p>
                      <a:pPr algn="ctr">
                        <a:spcBef>
                          <a:spcPct val="0"/>
                        </a:spcBef>
                        <a:spcAft>
                          <a:spcPct val="0"/>
                        </a:spcAft>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&lt;1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&lt;1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&lt;1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&lt;1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a:txBody>
                  <a:tcPr marL="90000" marR="90000" marT="46800" marB="46800" anchor="ctr" horzOverflow="overflow">
                    <a:solidFill>
                      <a:schemeClr val="tx2"/>
                    </a:solidFill>
                  </a:tcPr>
                </a:tc>
                <a:extLst>
                  <a:ext uri="{0D108BD9-81ED-4DB2-BD59-A6C34878D82A}">
                    <a16:rowId xmlns:a16="http://schemas.microsoft.com/office/drawing/2014/main" val="2044333604"/>
                  </a:ext>
                </a:extLst>
              </a:tr>
              <a:tr h="128413">
                <a:tc>
                  <a:txBody>
                    <a:bodyPr/>
                    <a:lstStyle/>
                    <a:p>
                      <a:pP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治疗相关死亡</a:t>
                      </a:r>
                    </a:p>
                  </a:txBody>
                  <a:tcPr marL="90000" marR="90000" marT="46800" marB="46800" anchor="ctr" horzOverflow="overflow">
                    <a:solidFill>
                      <a:schemeClr val="tx2"/>
                    </a:solidFill>
                  </a:tcPr>
                </a:tc>
                <a:tc gridSpan="2">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a:t>
                      </a:r>
                    </a:p>
                  </a:txBody>
                  <a:tcPr marL="90000" marR="90000" marT="46800" marB="46800" anchor="ctr" horzOverflow="overflow">
                    <a:solidFill>
                      <a:schemeClr val="tx2"/>
                    </a:solidFill>
                  </a:tcPr>
                </a:tc>
                <a:tc hMerge="1">
                  <a:txBody>
                    <a:bodyPr/>
                    <a:lstStyle/>
                    <a:p>
                      <a:pPr algn="ctr"/>
                      <a:endParaRPr lang="en-GB" sz="1200">
                        <a:solidFill>
                          <a:schemeClr val="tx1"/>
                        </a:solidFill>
                      </a:endParaRPr>
                    </a:p>
                  </a:txBody>
                  <a:tcPr marL="90000" marR="90000" marT="46800" marB="46800" anchor="ctr" horzOverflow="overflow">
                    <a:solidFill>
                      <a:schemeClr val="tx2"/>
                    </a:solidFill>
                  </a:tcPr>
                </a:tc>
                <a:tc gridSpan="2">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a:t>
                      </a:r>
                    </a:p>
                  </a:txBody>
                  <a:tcPr marL="90000" marR="90000" marT="46800" marB="46800" anchor="ctr" horzOverflow="overflow">
                    <a:solidFill>
                      <a:schemeClr val="tx2"/>
                    </a:solidFill>
                  </a:tcPr>
                </a:tc>
                <a:tc hMerge="1">
                  <a:txBody>
                    <a:bodyPr/>
                    <a:lstStyle/>
                    <a:p>
                      <a:pPr algn="ctr"/>
                      <a:endParaRPr lang="en-GB" sz="1400">
                        <a:solidFill>
                          <a:schemeClr val="tx1"/>
                        </a:solidFill>
                      </a:endParaRPr>
                    </a:p>
                  </a:txBody>
                  <a:tcPr marL="90000" marR="90000" marT="46800" marB="46800" anchor="ctr" horzOverflow="overflow">
                    <a:solidFill>
                      <a:schemeClr val="tx2"/>
                    </a:solidFill>
                  </a:tcPr>
                </a:tc>
                <a:tc gridSpan="2">
                  <a:txBody>
                    <a:bodyPr/>
                    <a:lstStyle/>
                    <a:p>
                      <a:pPr algn="ctr">
                        <a:spcBef>
                          <a:spcPct val="0"/>
                        </a:spcBef>
                        <a:spcAft>
                          <a:spcPct val="0"/>
                        </a:spcAft>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&lt;1</a:t>
                      </a:r>
                    </a:p>
                  </a:txBody>
                  <a:tcPr marL="90000" marR="90000" marT="46800" marB="46800" anchor="ctr" horzOverflow="overflow">
                    <a:solidFill>
                      <a:schemeClr val="tx2"/>
                    </a:solidFill>
                  </a:tcPr>
                </a:tc>
                <a:tc hMerge="1">
                  <a:txBody>
                    <a:bodyPr/>
                    <a:lstStyle/>
                    <a:p>
                      <a:pPr algn="ctr"/>
                      <a:endParaRPr lang="en-GB" sz="1400">
                        <a:solidFill>
                          <a:schemeClr val="tx1"/>
                        </a:solidFill>
                      </a:endParaRPr>
                    </a:p>
                  </a:txBody>
                  <a:tcPr marL="90000" marR="90000" marT="46800" marB="46800" anchor="ctr" horzOverflow="overflow">
                    <a:solidFill>
                      <a:schemeClr val="tx2"/>
                    </a:solidFill>
                  </a:tcPr>
                </a:tc>
                <a:extLst>
                  <a:ext uri="{0D108BD9-81ED-4DB2-BD59-A6C34878D82A}">
                    <a16:rowId xmlns:a16="http://schemas.microsoft.com/office/drawing/2014/main" val="1991744150"/>
                  </a:ext>
                </a:extLst>
              </a:tr>
            </a:tbl>
          </a:graphicData>
        </a:graphic>
      </p:graphicFrame>
      <p:sp>
        <p:nvSpPr>
          <p:cNvPr id="6" name="Text Box 4"/>
          <p:cNvSpPr txBox="1">
            <a:spLocks noChangeArrowheads="1"/>
          </p:cNvSpPr>
          <p:nvPr/>
        </p:nvSpPr>
        <p:spPr bwMode="auto">
          <a:xfrm>
            <a:off x="4978797" y="6474897"/>
            <a:ext cx="39445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Peters S, et al. Ann Oncol 2019;30(suppl):Abstr LBA4_PR</a:t>
            </a:r>
          </a:p>
        </p:txBody>
      </p:sp>
    </p:spTree>
    <p:extLst>
      <p:ext uri="{BB962C8B-B14F-4D97-AF65-F5344CB8AC3E}">
        <p14:creationId xmlns:p14="http://schemas.microsoft.com/office/powerpoint/2010/main" val="20375476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LBA5_PR：奥希替尼对比对照药 EGFD-TKI 用于 EGFRm 晚期 NSCLC 的一线治疗 (FLAURA) ：最终总生存期分析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en-GB" altLang="zh-CN" dirty="0">
                <a:solidFill>
                  <a:srgbClr val="002850"/>
                </a:solidFill>
                <a:latin typeface="Arial" panose="020B0604020202020204" pitchFamily="34" charset="0"/>
                <a:ea typeface="宋体" panose="02010600030101010101" pitchFamily="2" charset="-122"/>
                <a:cs typeface="Arial" panose="020B0604020202020204" pitchFamily="34" charset="0"/>
              </a:rPr>
              <a:t> R</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amalingam SS 等人</a:t>
            </a:r>
          </a:p>
        </p:txBody>
      </p:sp>
      <p:sp>
        <p:nvSpPr>
          <p:cNvPr id="3" name="Content Placeholder 2"/>
          <p:cNvSpPr>
            <a:spLocks noGrp="1"/>
          </p:cNvSpPr>
          <p:nvPr>
            <p:ph idx="1"/>
          </p:nvPr>
        </p:nvSpPr>
        <p:spPr>
          <a:xfrm>
            <a:off x="228600" y="1320800"/>
            <a:ext cx="8428290" cy="5308600"/>
          </a:xfrm>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 FLAURA 试验中评估奥希替尼用于 EGFRm 晚期 NSCLC 患者一线治疗的最终 OS</a:t>
            </a:r>
          </a:p>
        </p:txBody>
      </p:sp>
      <p:sp>
        <p:nvSpPr>
          <p:cNvPr id="4" name="Text Box 4"/>
          <p:cNvSpPr txBox="1">
            <a:spLocks noChangeArrowheads="1"/>
          </p:cNvSpPr>
          <p:nvPr/>
        </p:nvSpPr>
        <p:spPr bwMode="auto">
          <a:xfrm>
            <a:off x="4346766" y="6476500"/>
            <a:ext cx="4576572"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Ramalingam SS, et al. Ann Oncol 2019;30(suppl):Abstr LBA5_PR</a:t>
            </a:r>
          </a:p>
        </p:txBody>
      </p:sp>
      <p:cxnSp>
        <p:nvCxnSpPr>
          <p:cNvPr id="6" name="Straight Connector 5">
            <a:extLst>
              <a:ext uri="{FF2B5EF4-FFF2-40B4-BE49-F238E27FC236}">
                <a16:creationId xmlns:a16="http://schemas.microsoft.com/office/drawing/2014/main" id="{59B8199E-B020-472C-8FC4-34BD82C89B4C}"/>
              </a:ext>
            </a:extLst>
          </p:cNvPr>
          <p:cNvCxnSpPr>
            <a:stCxn id="11" idx="3"/>
            <a:endCxn id="16" idx="2"/>
          </p:cNvCxnSpPr>
          <p:nvPr/>
        </p:nvCxnSpPr>
        <p:spPr>
          <a:xfrm>
            <a:off x="3406197" y="3909362"/>
            <a:ext cx="239133"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AutoShape 8">
            <a:extLst>
              <a:ext uri="{FF2B5EF4-FFF2-40B4-BE49-F238E27FC236}">
                <a16:creationId xmlns:a16="http://schemas.microsoft.com/office/drawing/2014/main" id="{34434A70-FE06-478F-BAAC-328398ADE488}"/>
              </a:ext>
            </a:extLst>
          </p:cNvPr>
          <p:cNvSpPr>
            <a:spLocks noChangeArrowheads="1"/>
          </p:cNvSpPr>
          <p:nvPr/>
        </p:nvSpPr>
        <p:spPr bwMode="auto">
          <a:xfrm>
            <a:off x="4191665" y="2329933"/>
            <a:ext cx="3618178" cy="961637"/>
          </a:xfrm>
          <a:prstGeom prst="roundRect">
            <a:avLst>
              <a:gd name="adj" fmla="val 16667"/>
            </a:avLst>
          </a:prstGeom>
          <a:solidFill>
            <a:srgbClr val="2894FF"/>
          </a:solidFill>
          <a:ln w="9525"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奥希替尼 80 mg/天</a:t>
            </a:r>
          </a:p>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(n=279)</a:t>
            </a:r>
          </a:p>
        </p:txBody>
      </p:sp>
      <p:sp>
        <p:nvSpPr>
          <p:cNvPr id="8" name="AutoShape 8">
            <a:extLst>
              <a:ext uri="{FF2B5EF4-FFF2-40B4-BE49-F238E27FC236}">
                <a16:creationId xmlns:a16="http://schemas.microsoft.com/office/drawing/2014/main" id="{3D178B86-7918-4A21-9459-99B11608332D}"/>
              </a:ext>
            </a:extLst>
          </p:cNvPr>
          <p:cNvSpPr>
            <a:spLocks noChangeArrowheads="1"/>
          </p:cNvSpPr>
          <p:nvPr/>
        </p:nvSpPr>
        <p:spPr bwMode="auto">
          <a:xfrm>
            <a:off x="4201189" y="4447968"/>
            <a:ext cx="3607133" cy="971608"/>
          </a:xfrm>
          <a:prstGeom prst="roundRect">
            <a:avLst>
              <a:gd name="adj" fmla="val 16667"/>
            </a:avLst>
          </a:prstGeom>
          <a:solidFill>
            <a:srgbClr val="FF6600"/>
          </a:solidFill>
          <a:ln w="38100"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对照药 EGFR TKI *</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吉非替尼 250 mg/天或</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厄洛替尼 150 mg/天</a:t>
            </a:r>
          </a:p>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(n=277)</a:t>
            </a:r>
          </a:p>
        </p:txBody>
      </p:sp>
      <p:cxnSp>
        <p:nvCxnSpPr>
          <p:cNvPr id="9" name="AutoShape 15">
            <a:extLst>
              <a:ext uri="{FF2B5EF4-FFF2-40B4-BE49-F238E27FC236}">
                <a16:creationId xmlns:a16="http://schemas.microsoft.com/office/drawing/2014/main" id="{F78361F5-245F-43BD-A9BB-02E2B0664EBB}"/>
              </a:ext>
            </a:extLst>
          </p:cNvPr>
          <p:cNvCxnSpPr>
            <a:cxnSpLocks noChangeShapeType="1"/>
            <a:stCxn id="16" idx="0"/>
            <a:endCxn id="7" idx="1"/>
          </p:cNvCxnSpPr>
          <p:nvPr/>
        </p:nvCxnSpPr>
        <p:spPr bwMode="auto">
          <a:xfrm rot="5400000" flipH="1" flipV="1">
            <a:off x="3660895" y="3086493"/>
            <a:ext cx="806510" cy="255029"/>
          </a:xfrm>
          <a:prstGeom prst="bentConnector2">
            <a:avLst/>
          </a:prstGeom>
          <a:noFill/>
          <a:ln w="38100">
            <a:solidFill>
              <a:schemeClr val="bg1"/>
            </a:solidFill>
            <a:miter lim="800000"/>
            <a:tailEnd type="triangle" w="med" len="med"/>
          </a:ln>
        </p:spPr>
      </p:cxnSp>
      <p:cxnSp>
        <p:nvCxnSpPr>
          <p:cNvPr id="10" name="AutoShape 16">
            <a:extLst>
              <a:ext uri="{FF2B5EF4-FFF2-40B4-BE49-F238E27FC236}">
                <a16:creationId xmlns:a16="http://schemas.microsoft.com/office/drawing/2014/main" id="{74A82017-72F7-441D-A180-A639B9A6A9F4}"/>
              </a:ext>
            </a:extLst>
          </p:cNvPr>
          <p:cNvCxnSpPr>
            <a:cxnSpLocks noChangeShapeType="1"/>
            <a:stCxn id="16" idx="4"/>
            <a:endCxn id="8" idx="1"/>
          </p:cNvCxnSpPr>
          <p:nvPr/>
        </p:nvCxnSpPr>
        <p:spPr bwMode="auto">
          <a:xfrm rot="16200000" flipH="1">
            <a:off x="3702757" y="4435340"/>
            <a:ext cx="732310" cy="264553"/>
          </a:xfrm>
          <a:prstGeom prst="bentConnector2">
            <a:avLst/>
          </a:prstGeom>
          <a:noFill/>
          <a:ln w="38100">
            <a:solidFill>
              <a:schemeClr val="bg1"/>
            </a:solidFill>
            <a:miter lim="800000"/>
            <a:tailEnd type="triangle" w="med" len="med"/>
          </a:ln>
        </p:spPr>
      </p:cxnSp>
      <p:sp>
        <p:nvSpPr>
          <p:cNvPr id="11" name="AutoShape 9">
            <a:extLst>
              <a:ext uri="{FF2B5EF4-FFF2-40B4-BE49-F238E27FC236}">
                <a16:creationId xmlns:a16="http://schemas.microsoft.com/office/drawing/2014/main" id="{B76F3D40-CEB8-43A4-AA5B-33967CCF151A}"/>
              </a:ext>
            </a:extLst>
          </p:cNvPr>
          <p:cNvSpPr>
            <a:spLocks noChangeArrowheads="1"/>
          </p:cNvSpPr>
          <p:nvPr/>
        </p:nvSpPr>
        <p:spPr bwMode="auto">
          <a:xfrm>
            <a:off x="191710" y="2605736"/>
            <a:ext cx="3214487" cy="2607252"/>
          </a:xfrm>
          <a:prstGeom prst="roundRect">
            <a:avLst>
              <a:gd name="adj" fmla="val 8208"/>
            </a:avLst>
          </a:prstGeom>
          <a:solidFill>
            <a:srgbClr val="002850"/>
          </a:solidFill>
          <a:ln w="9525" algn="ctr">
            <a:noFill/>
            <a:round/>
          </a:ln>
        </p:spPr>
        <p:txBody>
          <a:bodyPr wrap="square" lIns="90488" tIns="44450" rIns="90488" bIns="44450">
            <a:spAutoFit/>
          </a:bodyPr>
          <a:lstStyle/>
          <a:p>
            <a:pPr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85750" indent="-28575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局部晚期或转移性 NSCLC</a:t>
            </a:r>
          </a:p>
          <a:p>
            <a:pPr marL="285750" indent="-28575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Ex19del/L858R </a:t>
            </a:r>
          </a:p>
          <a:p>
            <a:pPr marL="285750" indent="-28575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未接受过既往 EGFR-TKI/全身抗癌疗法</a:t>
            </a:r>
          </a:p>
          <a:p>
            <a:pPr marL="285750" indent="-28575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允许稳定的 CNS 转移灶</a:t>
            </a:r>
          </a:p>
          <a:p>
            <a:pPr marL="285750" indent="-28575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WHO PS 0–1</a:t>
            </a:r>
          </a:p>
          <a:p>
            <a:pPr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(n=556)</a:t>
            </a:r>
          </a:p>
        </p:txBody>
      </p:sp>
      <p:sp>
        <p:nvSpPr>
          <p:cNvPr id="12" name="AutoShape 12">
            <a:extLst>
              <a:ext uri="{FF2B5EF4-FFF2-40B4-BE49-F238E27FC236}">
                <a16:creationId xmlns:a16="http://schemas.microsoft.com/office/drawing/2014/main" id="{AEBA894C-7CD8-4D60-A417-76D6066727FE}"/>
              </a:ext>
            </a:extLst>
          </p:cNvPr>
          <p:cNvSpPr>
            <a:spLocks noChangeArrowheads="1"/>
          </p:cNvSpPr>
          <p:nvPr/>
        </p:nvSpPr>
        <p:spPr bwMode="auto">
          <a:xfrm>
            <a:off x="8218425" y="2500957"/>
            <a:ext cx="733865" cy="619581"/>
          </a:xfrm>
          <a:prstGeom prst="roundRect">
            <a:avLst>
              <a:gd name="adj" fmla="val 16667"/>
            </a:avLst>
          </a:prstGeom>
          <a:solidFill>
            <a:srgbClr val="000000"/>
          </a:solidFill>
          <a:ln w="9525" algn="ctr">
            <a:noFill/>
            <a:round/>
          </a:ln>
        </p:spPr>
        <p:txBody>
          <a:bodyPr lIns="90488" tIns="0" rIns="90488" bIns="0" anchor="ctr"/>
          <a:lstStyle/>
          <a:p>
            <a:pPr algn="ctr" defTabSz="892175" eaLnBrk="0" hangingPunct="0">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cxnSp>
        <p:nvCxnSpPr>
          <p:cNvPr id="13" name="AutoShape 19">
            <a:extLst>
              <a:ext uri="{FF2B5EF4-FFF2-40B4-BE49-F238E27FC236}">
                <a16:creationId xmlns:a16="http://schemas.microsoft.com/office/drawing/2014/main" id="{0A9C5060-842E-4D1C-ADA1-041981D3ED86}"/>
              </a:ext>
            </a:extLst>
          </p:cNvPr>
          <p:cNvCxnSpPr>
            <a:cxnSpLocks noChangeShapeType="1"/>
            <a:stCxn id="8" idx="3"/>
            <a:endCxn id="15" idx="1"/>
          </p:cNvCxnSpPr>
          <p:nvPr/>
        </p:nvCxnSpPr>
        <p:spPr bwMode="auto">
          <a:xfrm>
            <a:off x="7808322" y="4933772"/>
            <a:ext cx="388131" cy="1"/>
          </a:xfrm>
          <a:prstGeom prst="straightConnector1">
            <a:avLst/>
          </a:prstGeom>
          <a:noFill/>
          <a:ln w="38100">
            <a:solidFill>
              <a:schemeClr val="bg1"/>
            </a:solidFill>
            <a:round/>
            <a:tailEnd type="triangle" w="med" len="med"/>
          </a:ln>
        </p:spPr>
      </p:cxnSp>
      <p:cxnSp>
        <p:nvCxnSpPr>
          <p:cNvPr id="14" name="AutoShape 19">
            <a:extLst>
              <a:ext uri="{FF2B5EF4-FFF2-40B4-BE49-F238E27FC236}">
                <a16:creationId xmlns:a16="http://schemas.microsoft.com/office/drawing/2014/main" id="{C2E6F210-8F75-4C90-B382-5FAF35C3C2D3}"/>
              </a:ext>
            </a:extLst>
          </p:cNvPr>
          <p:cNvCxnSpPr>
            <a:cxnSpLocks noChangeShapeType="1"/>
            <a:stCxn id="7" idx="3"/>
            <a:endCxn id="12" idx="1"/>
          </p:cNvCxnSpPr>
          <p:nvPr/>
        </p:nvCxnSpPr>
        <p:spPr bwMode="auto">
          <a:xfrm flipV="1">
            <a:off x="7809843" y="2810748"/>
            <a:ext cx="408582" cy="4"/>
          </a:xfrm>
          <a:prstGeom prst="straightConnector1">
            <a:avLst/>
          </a:prstGeom>
          <a:noFill/>
          <a:ln w="38100">
            <a:solidFill>
              <a:schemeClr val="bg1"/>
            </a:solidFill>
            <a:round/>
            <a:tailEnd type="triangle" w="med" len="med"/>
          </a:ln>
        </p:spPr>
      </p:cxnSp>
      <p:sp>
        <p:nvSpPr>
          <p:cNvPr id="15" name="AutoShape 12">
            <a:extLst>
              <a:ext uri="{FF2B5EF4-FFF2-40B4-BE49-F238E27FC236}">
                <a16:creationId xmlns:a16="http://schemas.microsoft.com/office/drawing/2014/main" id="{1E7DC904-D513-4E5E-9289-8FA5E849159E}"/>
              </a:ext>
            </a:extLst>
          </p:cNvPr>
          <p:cNvSpPr>
            <a:spLocks noChangeArrowheads="1"/>
          </p:cNvSpPr>
          <p:nvPr/>
        </p:nvSpPr>
        <p:spPr bwMode="auto">
          <a:xfrm>
            <a:off x="8196453" y="4623982"/>
            <a:ext cx="733865" cy="619581"/>
          </a:xfrm>
          <a:prstGeom prst="roundRect">
            <a:avLst>
              <a:gd name="adj" fmla="val 16667"/>
            </a:avLst>
          </a:prstGeom>
          <a:solidFill>
            <a:srgbClr val="000000"/>
          </a:solidFill>
          <a:ln w="9525" algn="ctr">
            <a:noFill/>
            <a:round/>
          </a:ln>
        </p:spPr>
        <p:txBody>
          <a:bodyPr lIns="90488" tIns="0" rIns="90488" bIns="0" anchor="ctr"/>
          <a:lstStyle/>
          <a:p>
            <a:pPr algn="ctr" defTabSz="892175" eaLnBrk="0" hangingPunct="0">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sp>
        <p:nvSpPr>
          <p:cNvPr id="16" name="Oval 15">
            <a:extLst>
              <a:ext uri="{FF2B5EF4-FFF2-40B4-BE49-F238E27FC236}">
                <a16:creationId xmlns:a16="http://schemas.microsoft.com/office/drawing/2014/main" id="{AF35E956-9E15-4014-A1BE-0DBE95A9D8EE}"/>
              </a:ext>
            </a:extLst>
          </p:cNvPr>
          <p:cNvSpPr>
            <a:spLocks noChangeArrowheads="1"/>
          </p:cNvSpPr>
          <p:nvPr/>
        </p:nvSpPr>
        <p:spPr bwMode="auto">
          <a:xfrm>
            <a:off x="3645330" y="3617262"/>
            <a:ext cx="582612" cy="584200"/>
          </a:xfrm>
          <a:prstGeom prst="ellipse">
            <a:avLst/>
          </a:prstGeom>
          <a:noFill/>
          <a:ln w="38100">
            <a:solidFill>
              <a:schemeClr val="bg1"/>
            </a:solidFill>
            <a:round/>
          </a:ln>
        </p:spPr>
        <p:txBody>
          <a:bodyPr wrap="none" anchor="ctr"/>
          <a:lstStyle/>
          <a:p>
            <a:pPr algn="ctr"/>
            <a:r>
              <a:rPr lang="zh-CN" sz="1600" b="1"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R</a:t>
            </a:r>
          </a:p>
          <a:p>
            <a:pPr algn="ctr"/>
            <a:r>
              <a:rPr lang="zh-CN" sz="1600" b="1"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17" name="Content Placeholder 26">
            <a:extLst>
              <a:ext uri="{FF2B5EF4-FFF2-40B4-BE49-F238E27FC236}">
                <a16:creationId xmlns:a16="http://schemas.microsoft.com/office/drawing/2014/main" id="{E8307663-0C4F-4E9E-B774-C643AFDF394E}"/>
              </a:ext>
            </a:extLst>
          </p:cNvPr>
          <p:cNvSpPr txBox="1"/>
          <p:nvPr/>
        </p:nvSpPr>
        <p:spPr bwMode="auto">
          <a:xfrm>
            <a:off x="4269071" y="3430008"/>
            <a:ext cx="3356682" cy="892175"/>
          </a:xfrm>
          <a:prstGeom prst="rect">
            <a:avLst/>
          </a:prstGeom>
          <a:noFill/>
          <a:ln w="9525">
            <a:noFill/>
            <a:miter lim="800000"/>
          </a:ln>
        </p:spPr>
        <p:txBody>
          <a:bodyPr/>
          <a:lstStyle/>
          <a:p>
            <a:pPr marL="190500" indent="-190500" algn="l">
              <a:spcBef>
                <a:spcPct val="0"/>
              </a:spcBef>
              <a:spcAft>
                <a:spcPts val="400"/>
              </a:spcAft>
              <a:defRPr/>
            </a:pPr>
            <a:r>
              <a:rPr lang="zh-CN" sz="14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分层</a:t>
            </a:r>
          </a:p>
          <a:p>
            <a:pPr marL="203200" indent="-203200" algn="l">
              <a:spcBef>
                <a:spcPct val="0"/>
              </a:spcBef>
              <a:spcAft>
                <a:spcPts val="400"/>
              </a:spcAft>
              <a:buFont typeface="Arial" panose="020B0604020202020204" pitchFamily="34" charset="0"/>
              <a:buChar char="•"/>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突变状态 (Ex19del/L858R)</a:t>
            </a:r>
          </a:p>
          <a:p>
            <a:pPr marL="203200" indent="-203200" algn="l">
              <a:spcBef>
                <a:spcPct val="0"/>
              </a:spcBef>
              <a:spcAft>
                <a:spcPts val="400"/>
              </a:spcAft>
              <a:buFont typeface="Arial" panose="020B0604020202020204" pitchFamily="34" charset="0"/>
              <a:buChar char="•"/>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人种（亚洲人/非亚洲人）</a:t>
            </a:r>
          </a:p>
        </p:txBody>
      </p:sp>
      <p:sp>
        <p:nvSpPr>
          <p:cNvPr id="18" name="Rectangle 9">
            <a:extLst>
              <a:ext uri="{FF2B5EF4-FFF2-40B4-BE49-F238E27FC236}">
                <a16:creationId xmlns:a16="http://schemas.microsoft.com/office/drawing/2014/main" id="{09FB2ED9-26C2-45F5-84C4-23F4AB99FE28}"/>
              </a:ext>
            </a:extLst>
          </p:cNvPr>
          <p:cNvSpPr txBox="1">
            <a:spLocks noChangeArrowheads="1"/>
          </p:cNvSpPr>
          <p:nvPr/>
        </p:nvSpPr>
        <p:spPr bwMode="auto">
          <a:xfrm>
            <a:off x="424545" y="5478261"/>
            <a:ext cx="4267200" cy="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主要终点</a:t>
            </a:r>
          </a:p>
          <a:p>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研究者根据 RECIST v1.1 评估的 PFS</a:t>
            </a:r>
          </a:p>
        </p:txBody>
      </p:sp>
      <p:sp>
        <p:nvSpPr>
          <p:cNvPr id="19" name="Rectangle 9">
            <a:extLst>
              <a:ext uri="{FF2B5EF4-FFF2-40B4-BE49-F238E27FC236}">
                <a16:creationId xmlns:a16="http://schemas.microsoft.com/office/drawing/2014/main" id="{C2A4E399-52B5-4284-8641-A61B3428E98E}"/>
              </a:ext>
            </a:extLst>
          </p:cNvPr>
          <p:cNvSpPr txBox="1">
            <a:spLocks noChangeArrowheads="1"/>
          </p:cNvSpPr>
          <p:nvPr/>
        </p:nvSpPr>
        <p:spPr bwMode="auto">
          <a:xfrm>
            <a:off x="4685090" y="5478261"/>
            <a:ext cx="4267200" cy="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OS、ORR、DoR、DCR、缓解深度、PRO、安全性 </a:t>
            </a:r>
          </a:p>
        </p:txBody>
      </p:sp>
      <p:sp>
        <p:nvSpPr>
          <p:cNvPr id="20" name="Text Box 5"/>
          <p:cNvSpPr txBox="1">
            <a:spLocks noChangeArrowheads="1"/>
          </p:cNvSpPr>
          <p:nvPr/>
        </p:nvSpPr>
        <p:spPr bwMode="auto">
          <a:xfrm>
            <a:off x="231775" y="6290231"/>
            <a:ext cx="23135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*当中心确认进展和 T790M 阳性时</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允许交叉至奥希替尼</a:t>
            </a:r>
          </a:p>
        </p:txBody>
      </p:sp>
    </p:spTree>
    <p:extLst>
      <p:ext uri="{BB962C8B-B14F-4D97-AF65-F5344CB8AC3E}">
        <p14:creationId xmlns:p14="http://schemas.microsoft.com/office/powerpoint/2010/main" val="39726092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hel"/>
          <p:cNvPicPr/>
          <p:nvPr/>
        </p:nvPicPr>
        <p:blipFill>
          <a:blip r:embed="rId3" cstate="print"/>
          <a:stretch>
            <a:fillRect/>
          </a:stretch>
        </p:blipFill>
        <p:spPr bwMode="auto">
          <a:xfrm>
            <a:off x="1551434" y="4453079"/>
            <a:ext cx="1261110" cy="954156"/>
          </a:xfrm>
          <a:prstGeom prst="rect">
            <a:avLst/>
          </a:prstGeom>
          <a:noFill/>
          <a:ln w="9525">
            <a:noFill/>
            <a:miter lim="800000"/>
          </a:ln>
        </p:spPr>
      </p:pic>
      <p:sp>
        <p:nvSpPr>
          <p:cNvPr id="9218" name="Title 1"/>
          <p:cNvSpPr>
            <a:spLocks noGrp="1"/>
          </p:cNvSpPr>
          <p:nvPr>
            <p:ph type="title"/>
          </p:nvPr>
        </p:nvSpPr>
        <p:spPr/>
        <p:txBody>
          <a:bodyPr/>
          <a:lstStyle/>
          <a:p>
            <a:r>
              <a:rPr lang="zh-CN" sz="28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Rolf Stahel 教授来信</a:t>
            </a:r>
          </a:p>
        </p:txBody>
      </p:sp>
      <p:sp>
        <p:nvSpPr>
          <p:cNvPr id="32771" name="Content Placeholder 2"/>
          <p:cNvSpPr>
            <a:spLocks noGrp="1"/>
          </p:cNvSpPr>
          <p:nvPr>
            <p:ph idx="1"/>
          </p:nvPr>
        </p:nvSpPr>
        <p:spPr>
          <a:xfrm>
            <a:off x="1726251" y="1295400"/>
            <a:ext cx="7189149" cy="4957868"/>
          </a:xfrm>
          <a:ln>
            <a:solidFill>
              <a:schemeClr val="accent1"/>
            </a:solidFill>
          </a:ln>
        </p:spPr>
        <p:txBody>
          <a:bodyPr lIns="91440" rIns="0"/>
          <a:lstStyle/>
          <a:p>
            <a:pPr marL="0" indent="0">
              <a:spcBef>
                <a:spcPct val="0"/>
              </a:spcBef>
              <a:buFontTx/>
              <a:buNone/>
              <a:tabLst>
                <a:tab pos="441325" algn="l"/>
              </a:tabLst>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各位同事，大家好!</a:t>
            </a:r>
          </a:p>
          <a:p>
            <a:pPr marL="0" indent="0">
              <a:buNone/>
              <a:tabLst>
                <a:tab pos="441325" algn="l"/>
              </a:tabLst>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我很荣幸展示这部 ETOP 幻灯集，此幻灯集旨在突出强调和总结来自 2019 年重大会议的胸部癌症关键研究结果。此幻灯集特别侧重于 </a:t>
            </a:r>
            <a:r>
              <a:rPr lang="zh-CN" sz="14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ESMO 2019 大会</a:t>
            </a: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并提供四种语言版本—英语、法语、中文和日语。</a:t>
            </a:r>
          </a:p>
          <a:p>
            <a:pPr marL="0" indent="0">
              <a:spcBef>
                <a:spcPct val="0"/>
              </a:spcBef>
              <a:buFontTx/>
              <a:buNone/>
              <a:tabLst>
                <a:tab pos="441325" algn="l"/>
              </a:tabLst>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肿瘤学临床研究领域是一个充满挑战和不断变化的环境。在这种大环境下，我们都珍视科学数据和研究成果的获取，这有助于教育并启发我们作为科学家、临床医生和教育工作者取得进一步进展。我希望您发现这份胸部癌症最新发展情况的综述有益于您执业。如果您愿意与我们分享您的想法，我们欢迎您提供意见。请发送信件至 </a:t>
            </a:r>
            <a:r>
              <a:rPr lang="zh-CN" sz="1400" b="0" i="0" u="sng" strike="noStrike" cap="none" spc="0" baseline="0" dirty="0">
                <a:solidFill>
                  <a:srgbClr val="3F5075"/>
                </a:solidFill>
                <a:effectLst/>
                <a:uFill>
                  <a:solidFill>
                    <a:srgbClr val="3F5075"/>
                  </a:solidFill>
                </a:uFill>
                <a:latin typeface="Arial" panose="020B0604020202020204" pitchFamily="34" charset="0"/>
                <a:ea typeface="宋体" panose="02010600030101010101" pitchFamily="2" charset="-122"/>
                <a:cs typeface="Arial" panose="020B0604020202020204" pitchFamily="34" charset="0"/>
                <a:hlinkClick r:id="rId4" history="0"/>
              </a:rPr>
              <a:t>etop@etop.eu–org</a:t>
            </a:r>
            <a:r>
              <a:rPr lang="zh-CN" sz="1400" b="0"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p>
          <a:p>
            <a:pPr marL="0" indent="0">
              <a:buNone/>
              <a:tabLst>
                <a:tab pos="441325" algn="l"/>
              </a:tabLst>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我衷心感谢我们的 ETOP 成员：Solange Peters 博士和 Martin Reckr 博士，感谢他们作为编辑为优先处理摘要及评阅幻灯片内容发挥的作用。没有他们的付出和辛劳工作，眼前的这组幻灯片不可能呈现在您面前。</a:t>
            </a:r>
          </a:p>
          <a:p>
            <a:pPr marL="0" indent="0">
              <a:spcBef>
                <a:spcPct val="0"/>
              </a:spcBef>
              <a:spcAft>
                <a:spcPts val="1200"/>
              </a:spcAft>
              <a:buFontTx/>
              <a:buNone/>
              <a:tabLst>
                <a:tab pos="441325" algn="l"/>
              </a:tabLst>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最后，我们还非常感谢礼来肿瘤科在实现这项复杂但有益的活动中给予财务、行政和后勤保障。</a:t>
            </a:r>
          </a:p>
          <a:p>
            <a:pPr marL="0" indent="0">
              <a:spcBef>
                <a:spcPct val="0"/>
              </a:spcBef>
              <a:spcAft>
                <a:spcPts val="1200"/>
              </a:spcAft>
              <a:buFontTx/>
              <a:buNone/>
              <a:tabLst>
                <a:tab pos="441325" algn="l"/>
              </a:tabLst>
              <a:defRPr/>
            </a:pPr>
            <a:endParaRPr lang="en-US" sz="1050" dirty="0">
              <a:latin typeface="Arial" panose="020B0604020202020204" pitchFamily="34" charset="0"/>
              <a:ea typeface="宋体" panose="02010600030101010101" pitchFamily="2" charset="-122"/>
              <a:cs typeface="Arial" panose="020B0604020202020204" pitchFamily="34" charset="0"/>
            </a:endParaRPr>
          </a:p>
          <a:p>
            <a:pPr marL="0" indent="0">
              <a:spcBef>
                <a:spcPct val="0"/>
              </a:spcBef>
              <a:spcAft>
                <a:spcPts val="1200"/>
              </a:spcAft>
              <a:buFontTx/>
              <a:buNone/>
              <a:tabLst>
                <a:tab pos="441325" algn="l"/>
              </a:tabLst>
              <a:defRPr/>
            </a:pPr>
            <a:endParaRPr lang="en-US" sz="700" dirty="0">
              <a:latin typeface="Arial" panose="020B0604020202020204" pitchFamily="34" charset="0"/>
              <a:ea typeface="宋体" panose="02010600030101010101" pitchFamily="2" charset="-122"/>
              <a:cs typeface="Arial" panose="020B0604020202020204" pitchFamily="34" charset="0"/>
            </a:endParaRPr>
          </a:p>
          <a:p>
            <a:pPr marL="0" indent="0">
              <a:spcBef>
                <a:spcPct val="0"/>
              </a:spcBef>
              <a:spcAft>
                <a:spcPts val="1200"/>
              </a:spcAft>
              <a:buFontTx/>
              <a:buNone/>
              <a:tabLst>
                <a:tab pos="441325" algn="l"/>
              </a:tabLst>
              <a:defRPr/>
            </a:pP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谨上，</a:t>
            </a:r>
            <a:br>
              <a:rPr sz="1400" dirty="0">
                <a:latin typeface="Arial" panose="020B0604020202020204" pitchFamily="34" charset="0"/>
                <a:ea typeface="宋体" panose="02010600030101010101" pitchFamily="2" charset="-122"/>
                <a:cs typeface="Arial" panose="020B0604020202020204" pitchFamily="34" charset="0"/>
              </a:rPr>
            </a:br>
            <a:r>
              <a:rPr lang="zh-CN" sz="1400" b="0" i="1"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Rolf Stahel </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ETOP 基金理事会主席</a:t>
            </a:r>
          </a:p>
        </p:txBody>
      </p:sp>
      <p:pic>
        <p:nvPicPr>
          <p:cNvPr id="4" name="Picture 3" descr="Stahel Rolf.jpg"/>
          <p:cNvPicPr>
            <a:picLocks noChangeAspect="1"/>
          </p:cNvPicPr>
          <p:nvPr/>
        </p:nvPicPr>
        <p:blipFill>
          <a:blip r:embed="rId5" cstate="print"/>
          <a:stretch>
            <a:fillRect/>
          </a:stretch>
        </p:blipFill>
        <p:spPr>
          <a:xfrm>
            <a:off x="228600" y="1304925"/>
            <a:ext cx="1322834" cy="1914543"/>
          </a:xfrm>
          <a:prstGeom prst="roundRect">
            <a:avLst>
              <a:gd name="adj" fmla="val 8780"/>
            </a:avLst>
          </a:prstGeom>
        </p:spPr>
      </p:pic>
    </p:spTree>
    <p:custDataLst>
      <p:tags r:id="rId1"/>
    </p:custDataLst>
    <p:extLst>
      <p:ext uri="{BB962C8B-B14F-4D97-AF65-F5344CB8AC3E}">
        <p14:creationId xmlns:p14="http://schemas.microsoft.com/office/powerpoint/2010/main" val="13956413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LBA5_PR：奥希替尼对比对照药 EGFD-TKI 用于 EGFRm 晚期 NSCLC 的一线治疗 (FLAURA) ：最终总生存期分析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Ramalingam SS 等人</a:t>
            </a:r>
          </a:p>
        </p:txBody>
      </p:sp>
      <p:sp>
        <p:nvSpPr>
          <p:cNvPr id="3" name="Content Placeholder 2"/>
          <p:cNvSpPr>
            <a:spLocks noGrp="1"/>
          </p:cNvSpPr>
          <p:nvPr>
            <p:ph idx="1"/>
          </p:nvPr>
        </p:nvSpPr>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lvl="1"/>
            <a:endParaRPr lang="en-GB" dirty="0">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4346766" y="6476500"/>
            <a:ext cx="4576572"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Ramalingam SS, et al. Ann Oncol 2019;30(suppl):Abstr LBA5_PR</a:t>
            </a:r>
          </a:p>
        </p:txBody>
      </p:sp>
      <p:sp>
        <p:nvSpPr>
          <p:cNvPr id="8" name="TextBox 7">
            <a:extLst>
              <a:ext uri="{FF2B5EF4-FFF2-40B4-BE49-F238E27FC236}">
                <a16:creationId xmlns:a16="http://schemas.microsoft.com/office/drawing/2014/main" id="{DE37C8E2-2973-44A1-88D5-C368AE09B9B0}"/>
              </a:ext>
            </a:extLst>
          </p:cNvPr>
          <p:cNvSpPr txBox="1"/>
          <p:nvPr/>
        </p:nvSpPr>
        <p:spPr>
          <a:xfrm>
            <a:off x="1809922" y="4339948"/>
            <a:ext cx="1542541" cy="296696"/>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自随机化以来的时间，月</a:t>
            </a:r>
          </a:p>
        </p:txBody>
      </p:sp>
      <p:sp>
        <p:nvSpPr>
          <p:cNvPr id="32" name="Rectangle 31">
            <a:extLst>
              <a:ext uri="{FF2B5EF4-FFF2-40B4-BE49-F238E27FC236}">
                <a16:creationId xmlns:a16="http://schemas.microsoft.com/office/drawing/2014/main" id="{FF16144B-474C-4E5F-8E21-B79384E09546}"/>
              </a:ext>
            </a:extLst>
          </p:cNvPr>
          <p:cNvSpPr/>
          <p:nvPr/>
        </p:nvSpPr>
        <p:spPr>
          <a:xfrm>
            <a:off x="263948" y="4482417"/>
            <a:ext cx="1393401" cy="246221"/>
          </a:xfrm>
          <a:prstGeom prst="rect">
            <a:avLst/>
          </a:prstGeom>
        </p:spPr>
        <p:txBody>
          <a:bodyPr wrap="square">
            <a:spAutoFit/>
          </a:bodyPr>
          <a:lstStyle/>
          <a:p>
            <a:pPr lvl="0" algn="r" defTabSz="914400" fontAlgn="base">
              <a:spcBef>
                <a:spcPct val="0"/>
              </a:spcBef>
              <a:spcAft>
                <a:spcPct val="0"/>
              </a:spcAf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grpSp>
        <p:nvGrpSpPr>
          <p:cNvPr id="44" name="Group 43"/>
          <p:cNvGrpSpPr/>
          <p:nvPr/>
        </p:nvGrpSpPr>
        <p:grpSpPr>
          <a:xfrm>
            <a:off x="519307" y="1884906"/>
            <a:ext cx="3701527" cy="2482073"/>
            <a:chOff x="717701" y="2097849"/>
            <a:chExt cx="3503456" cy="2273065"/>
          </a:xfrm>
        </p:grpSpPr>
        <p:grpSp>
          <p:nvGrpSpPr>
            <p:cNvPr id="34" name="Group 33"/>
            <p:cNvGrpSpPr/>
            <p:nvPr/>
          </p:nvGrpSpPr>
          <p:grpSpPr>
            <a:xfrm>
              <a:off x="1214182" y="2194881"/>
              <a:ext cx="2814497" cy="1713175"/>
              <a:chOff x="1022817" y="2324781"/>
              <a:chExt cx="2814497" cy="1713175"/>
            </a:xfrm>
          </p:grpSpPr>
          <p:sp>
            <p:nvSpPr>
              <p:cNvPr id="265" name="Freeform: Shape 264">
                <a:extLst>
                  <a:ext uri="{FF2B5EF4-FFF2-40B4-BE49-F238E27FC236}">
                    <a16:creationId xmlns:a16="http://schemas.microsoft.com/office/drawing/2014/main" id="{D0B5B01F-5155-48A2-B551-CE5994F5E048}"/>
                  </a:ext>
                </a:extLst>
              </p:cNvPr>
              <p:cNvSpPr/>
              <p:nvPr/>
            </p:nvSpPr>
            <p:spPr>
              <a:xfrm>
                <a:off x="1022817" y="2324781"/>
                <a:ext cx="2780356" cy="1687154"/>
              </a:xfrm>
              <a:custGeom>
                <a:avLst/>
                <a:gdLst>
                  <a:gd name="connsiteX0" fmla="*/ 4789180 w 4781550"/>
                  <a:gd name="connsiteY0" fmla="*/ 2630872 h 2628900"/>
                  <a:gd name="connsiteX1" fmla="*/ 4290746 w 4781550"/>
                  <a:gd name="connsiteY1" fmla="*/ 2630872 h 2628900"/>
                  <a:gd name="connsiteX2" fmla="*/ 4290746 w 4781550"/>
                  <a:gd name="connsiteY2" fmla="*/ 2569750 h 2628900"/>
                  <a:gd name="connsiteX3" fmla="*/ 4274287 w 4781550"/>
                  <a:gd name="connsiteY3" fmla="*/ 2569750 h 2628900"/>
                  <a:gd name="connsiteX4" fmla="*/ 4274287 w 4781550"/>
                  <a:gd name="connsiteY4" fmla="*/ 2506266 h 2628900"/>
                  <a:gd name="connsiteX5" fmla="*/ 4208460 w 4781550"/>
                  <a:gd name="connsiteY5" fmla="*/ 2506266 h 2628900"/>
                  <a:gd name="connsiteX6" fmla="*/ 4208460 w 4781550"/>
                  <a:gd name="connsiteY6" fmla="*/ 2463946 h 2628900"/>
                  <a:gd name="connsiteX7" fmla="*/ 4001567 w 4781550"/>
                  <a:gd name="connsiteY7" fmla="*/ 2463946 h 2628900"/>
                  <a:gd name="connsiteX8" fmla="*/ 4001567 w 4781550"/>
                  <a:gd name="connsiteY8" fmla="*/ 2412225 h 2628900"/>
                  <a:gd name="connsiteX9" fmla="*/ 3839337 w 4781550"/>
                  <a:gd name="connsiteY9" fmla="*/ 2412225 h 2628900"/>
                  <a:gd name="connsiteX10" fmla="*/ 3839337 w 4781550"/>
                  <a:gd name="connsiteY10" fmla="*/ 2381660 h 2628900"/>
                  <a:gd name="connsiteX11" fmla="*/ 3797017 w 4781550"/>
                  <a:gd name="connsiteY11" fmla="*/ 2381660 h 2628900"/>
                  <a:gd name="connsiteX12" fmla="*/ 3797017 w 4781550"/>
                  <a:gd name="connsiteY12" fmla="*/ 2346389 h 2628900"/>
                  <a:gd name="connsiteX13" fmla="*/ 3768804 w 4781550"/>
                  <a:gd name="connsiteY13" fmla="*/ 2346389 h 2628900"/>
                  <a:gd name="connsiteX14" fmla="*/ 3768804 w 4781550"/>
                  <a:gd name="connsiteY14" fmla="*/ 2287619 h 2628900"/>
                  <a:gd name="connsiteX15" fmla="*/ 3665353 w 4781550"/>
                  <a:gd name="connsiteY15" fmla="*/ 2287619 h 2628900"/>
                  <a:gd name="connsiteX16" fmla="*/ 3665353 w 4781550"/>
                  <a:gd name="connsiteY16" fmla="*/ 2266455 h 2628900"/>
                  <a:gd name="connsiteX17" fmla="*/ 3573666 w 4781550"/>
                  <a:gd name="connsiteY17" fmla="*/ 2266455 h 2628900"/>
                  <a:gd name="connsiteX18" fmla="*/ 3573666 w 4781550"/>
                  <a:gd name="connsiteY18" fmla="*/ 2242947 h 2628900"/>
                  <a:gd name="connsiteX19" fmla="*/ 3524288 w 4781550"/>
                  <a:gd name="connsiteY19" fmla="*/ 2242947 h 2628900"/>
                  <a:gd name="connsiteX20" fmla="*/ 3524288 w 4781550"/>
                  <a:gd name="connsiteY20" fmla="*/ 2221783 h 2628900"/>
                  <a:gd name="connsiteX21" fmla="*/ 3331502 w 4781550"/>
                  <a:gd name="connsiteY21" fmla="*/ 2221783 h 2628900"/>
                  <a:gd name="connsiteX22" fmla="*/ 3331502 w 4781550"/>
                  <a:gd name="connsiteY22" fmla="*/ 2188874 h 2628900"/>
                  <a:gd name="connsiteX23" fmla="*/ 3275076 w 4781550"/>
                  <a:gd name="connsiteY23" fmla="*/ 2188874 h 2628900"/>
                  <a:gd name="connsiteX24" fmla="*/ 3275076 w 4781550"/>
                  <a:gd name="connsiteY24" fmla="*/ 2158308 h 2628900"/>
                  <a:gd name="connsiteX25" fmla="*/ 3152823 w 4781550"/>
                  <a:gd name="connsiteY25" fmla="*/ 2158308 h 2628900"/>
                  <a:gd name="connsiteX26" fmla="*/ 3152823 w 4781550"/>
                  <a:gd name="connsiteY26" fmla="*/ 2127742 h 2628900"/>
                  <a:gd name="connsiteX27" fmla="*/ 3018806 w 4781550"/>
                  <a:gd name="connsiteY27" fmla="*/ 2127742 h 2628900"/>
                  <a:gd name="connsiteX28" fmla="*/ 3018806 w 4781550"/>
                  <a:gd name="connsiteY28" fmla="*/ 2104235 h 2628900"/>
                  <a:gd name="connsiteX29" fmla="*/ 3009405 w 4781550"/>
                  <a:gd name="connsiteY29" fmla="*/ 2104235 h 2628900"/>
                  <a:gd name="connsiteX30" fmla="*/ 3009405 w 4781550"/>
                  <a:gd name="connsiteY30" fmla="*/ 2068963 h 2628900"/>
                  <a:gd name="connsiteX31" fmla="*/ 2985888 w 4781550"/>
                  <a:gd name="connsiteY31" fmla="*/ 2068963 h 2628900"/>
                  <a:gd name="connsiteX32" fmla="*/ 2985888 w 4781550"/>
                  <a:gd name="connsiteY32" fmla="*/ 2045456 h 2628900"/>
                  <a:gd name="connsiteX33" fmla="*/ 2778995 w 4781550"/>
                  <a:gd name="connsiteY33" fmla="*/ 2045456 h 2628900"/>
                  <a:gd name="connsiteX34" fmla="*/ 2778995 w 4781550"/>
                  <a:gd name="connsiteY34" fmla="*/ 1974923 h 2628900"/>
                  <a:gd name="connsiteX35" fmla="*/ 2760183 w 4781550"/>
                  <a:gd name="connsiteY35" fmla="*/ 1974923 h 2628900"/>
                  <a:gd name="connsiteX36" fmla="*/ 2760183 w 4781550"/>
                  <a:gd name="connsiteY36" fmla="*/ 1923193 h 2628900"/>
                  <a:gd name="connsiteX37" fmla="*/ 2731970 w 4781550"/>
                  <a:gd name="connsiteY37" fmla="*/ 1923193 h 2628900"/>
                  <a:gd name="connsiteX38" fmla="*/ 2731970 w 4781550"/>
                  <a:gd name="connsiteY38" fmla="*/ 1869119 h 2628900"/>
                  <a:gd name="connsiteX39" fmla="*/ 2550938 w 4781550"/>
                  <a:gd name="connsiteY39" fmla="*/ 1869119 h 2628900"/>
                  <a:gd name="connsiteX40" fmla="*/ 2550938 w 4781550"/>
                  <a:gd name="connsiteY40" fmla="*/ 1843259 h 2628900"/>
                  <a:gd name="connsiteX41" fmla="*/ 2515677 w 4781550"/>
                  <a:gd name="connsiteY41" fmla="*/ 1843259 h 2628900"/>
                  <a:gd name="connsiteX42" fmla="*/ 2515677 w 4781550"/>
                  <a:gd name="connsiteY42" fmla="*/ 1735112 h 2628900"/>
                  <a:gd name="connsiteX43" fmla="*/ 2409873 w 4781550"/>
                  <a:gd name="connsiteY43" fmla="*/ 1735112 h 2628900"/>
                  <a:gd name="connsiteX44" fmla="*/ 2409873 w 4781550"/>
                  <a:gd name="connsiteY44" fmla="*/ 1716300 h 2628900"/>
                  <a:gd name="connsiteX45" fmla="*/ 2252348 w 4781550"/>
                  <a:gd name="connsiteY45" fmla="*/ 1716300 h 2628900"/>
                  <a:gd name="connsiteX46" fmla="*/ 2252348 w 4781550"/>
                  <a:gd name="connsiteY46" fmla="*/ 1690440 h 2628900"/>
                  <a:gd name="connsiteX47" fmla="*/ 2235889 w 4781550"/>
                  <a:gd name="connsiteY47" fmla="*/ 1690440 h 2628900"/>
                  <a:gd name="connsiteX48" fmla="*/ 2235889 w 4781550"/>
                  <a:gd name="connsiteY48" fmla="*/ 1655169 h 2628900"/>
                  <a:gd name="connsiteX49" fmla="*/ 2163004 w 4781550"/>
                  <a:gd name="connsiteY49" fmla="*/ 1655169 h 2628900"/>
                  <a:gd name="connsiteX50" fmla="*/ 2163004 w 4781550"/>
                  <a:gd name="connsiteY50" fmla="*/ 1634014 h 2628900"/>
                  <a:gd name="connsiteX51" fmla="*/ 2005479 w 4781550"/>
                  <a:gd name="connsiteY51" fmla="*/ 1634014 h 2628900"/>
                  <a:gd name="connsiteX52" fmla="*/ 2005479 w 4781550"/>
                  <a:gd name="connsiteY52" fmla="*/ 1542317 h 2628900"/>
                  <a:gd name="connsiteX53" fmla="*/ 1977266 w 4781550"/>
                  <a:gd name="connsiteY53" fmla="*/ 1542317 h 2628900"/>
                  <a:gd name="connsiteX54" fmla="*/ 1977266 w 4781550"/>
                  <a:gd name="connsiteY54" fmla="*/ 1450629 h 2628900"/>
                  <a:gd name="connsiteX55" fmla="*/ 1838554 w 4781550"/>
                  <a:gd name="connsiteY55" fmla="*/ 1450629 h 2628900"/>
                  <a:gd name="connsiteX56" fmla="*/ 1838554 w 4781550"/>
                  <a:gd name="connsiteY56" fmla="*/ 1417711 h 2628900"/>
                  <a:gd name="connsiteX57" fmla="*/ 1777432 w 4781550"/>
                  <a:gd name="connsiteY57" fmla="*/ 1417711 h 2628900"/>
                  <a:gd name="connsiteX58" fmla="*/ 1777432 w 4781550"/>
                  <a:gd name="connsiteY58" fmla="*/ 1368333 h 2628900"/>
                  <a:gd name="connsiteX59" fmla="*/ 1742161 w 4781550"/>
                  <a:gd name="connsiteY59" fmla="*/ 1368333 h 2628900"/>
                  <a:gd name="connsiteX60" fmla="*/ 1742161 w 4781550"/>
                  <a:gd name="connsiteY60" fmla="*/ 1234326 h 2628900"/>
                  <a:gd name="connsiteX61" fmla="*/ 1725701 w 4781550"/>
                  <a:gd name="connsiteY61" fmla="*/ 1234326 h 2628900"/>
                  <a:gd name="connsiteX62" fmla="*/ 1725701 w 4781550"/>
                  <a:gd name="connsiteY62" fmla="*/ 1180252 h 2628900"/>
                  <a:gd name="connsiteX63" fmla="*/ 1643415 w 4781550"/>
                  <a:gd name="connsiteY63" fmla="*/ 1180252 h 2628900"/>
                  <a:gd name="connsiteX64" fmla="*/ 1643415 w 4781550"/>
                  <a:gd name="connsiteY64" fmla="*/ 1154392 h 2628900"/>
                  <a:gd name="connsiteX65" fmla="*/ 1549375 w 4781550"/>
                  <a:gd name="connsiteY65" fmla="*/ 1154392 h 2628900"/>
                  <a:gd name="connsiteX66" fmla="*/ 1549375 w 4781550"/>
                  <a:gd name="connsiteY66" fmla="*/ 1133227 h 2628900"/>
                  <a:gd name="connsiteX67" fmla="*/ 1516456 w 4781550"/>
                  <a:gd name="connsiteY67" fmla="*/ 1133227 h 2628900"/>
                  <a:gd name="connsiteX68" fmla="*/ 1516456 w 4781550"/>
                  <a:gd name="connsiteY68" fmla="*/ 1067400 h 2628900"/>
                  <a:gd name="connsiteX69" fmla="*/ 1490596 w 4781550"/>
                  <a:gd name="connsiteY69" fmla="*/ 1067400 h 2628900"/>
                  <a:gd name="connsiteX70" fmla="*/ 1490596 w 4781550"/>
                  <a:gd name="connsiteY70" fmla="*/ 985104 h 2628900"/>
                  <a:gd name="connsiteX71" fmla="*/ 1457678 w 4781550"/>
                  <a:gd name="connsiteY71" fmla="*/ 985104 h 2628900"/>
                  <a:gd name="connsiteX72" fmla="*/ 1457678 w 4781550"/>
                  <a:gd name="connsiteY72" fmla="*/ 926331 h 2628900"/>
                  <a:gd name="connsiteX73" fmla="*/ 1410653 w 4781550"/>
                  <a:gd name="connsiteY73" fmla="*/ 926331 h 2628900"/>
                  <a:gd name="connsiteX74" fmla="*/ 1410653 w 4781550"/>
                  <a:gd name="connsiteY74" fmla="*/ 898118 h 2628900"/>
                  <a:gd name="connsiteX75" fmla="*/ 1250785 w 4781550"/>
                  <a:gd name="connsiteY75" fmla="*/ 898118 h 2628900"/>
                  <a:gd name="connsiteX76" fmla="*/ 1250785 w 4781550"/>
                  <a:gd name="connsiteY76" fmla="*/ 813479 h 2628900"/>
                  <a:gd name="connsiteX77" fmla="*/ 1215514 w 4781550"/>
                  <a:gd name="connsiteY77" fmla="*/ 813479 h 2628900"/>
                  <a:gd name="connsiteX78" fmla="*/ 1215514 w 4781550"/>
                  <a:gd name="connsiteY78" fmla="*/ 752350 h 2628900"/>
                  <a:gd name="connsiteX79" fmla="*/ 1196712 w 4781550"/>
                  <a:gd name="connsiteY79" fmla="*/ 752350 h 2628900"/>
                  <a:gd name="connsiteX80" fmla="*/ 1196712 w 4781550"/>
                  <a:gd name="connsiteY80" fmla="*/ 710031 h 2628900"/>
                  <a:gd name="connsiteX81" fmla="*/ 1067400 w 4781550"/>
                  <a:gd name="connsiteY81" fmla="*/ 710031 h 2628900"/>
                  <a:gd name="connsiteX82" fmla="*/ 1067400 w 4781550"/>
                  <a:gd name="connsiteY82" fmla="*/ 684168 h 2628900"/>
                  <a:gd name="connsiteX83" fmla="*/ 1001563 w 4781550"/>
                  <a:gd name="connsiteY83" fmla="*/ 684168 h 2628900"/>
                  <a:gd name="connsiteX84" fmla="*/ 1001563 w 4781550"/>
                  <a:gd name="connsiteY84" fmla="*/ 613636 h 2628900"/>
                  <a:gd name="connsiteX85" fmla="*/ 975703 w 4781550"/>
                  <a:gd name="connsiteY85" fmla="*/ 613636 h 2628900"/>
                  <a:gd name="connsiteX86" fmla="*/ 975703 w 4781550"/>
                  <a:gd name="connsiteY86" fmla="*/ 524294 h 2628900"/>
                  <a:gd name="connsiteX87" fmla="*/ 916927 w 4781550"/>
                  <a:gd name="connsiteY87" fmla="*/ 524294 h 2628900"/>
                  <a:gd name="connsiteX88" fmla="*/ 916927 w 4781550"/>
                  <a:gd name="connsiteY88" fmla="*/ 493730 h 2628900"/>
                  <a:gd name="connsiteX89" fmla="*/ 827585 w 4781550"/>
                  <a:gd name="connsiteY89" fmla="*/ 493730 h 2628900"/>
                  <a:gd name="connsiteX90" fmla="*/ 827585 w 4781550"/>
                  <a:gd name="connsiteY90" fmla="*/ 470219 h 2628900"/>
                  <a:gd name="connsiteX91" fmla="*/ 759404 w 4781550"/>
                  <a:gd name="connsiteY91" fmla="*/ 470219 h 2628900"/>
                  <a:gd name="connsiteX92" fmla="*/ 759404 w 4781550"/>
                  <a:gd name="connsiteY92" fmla="*/ 399686 h 2628900"/>
                  <a:gd name="connsiteX93" fmla="*/ 747649 w 4781550"/>
                  <a:gd name="connsiteY93" fmla="*/ 399686 h 2628900"/>
                  <a:gd name="connsiteX94" fmla="*/ 747649 w 4781550"/>
                  <a:gd name="connsiteY94" fmla="*/ 340909 h 2628900"/>
                  <a:gd name="connsiteX95" fmla="*/ 724137 w 4781550"/>
                  <a:gd name="connsiteY95" fmla="*/ 340909 h 2628900"/>
                  <a:gd name="connsiteX96" fmla="*/ 724137 w 4781550"/>
                  <a:gd name="connsiteY96" fmla="*/ 284482 h 2628900"/>
                  <a:gd name="connsiteX97" fmla="*/ 561912 w 4781550"/>
                  <a:gd name="connsiteY97" fmla="*/ 284482 h 2628900"/>
                  <a:gd name="connsiteX98" fmla="*/ 561912 w 4781550"/>
                  <a:gd name="connsiteY98" fmla="*/ 263322 h 2628900"/>
                  <a:gd name="connsiteX99" fmla="*/ 498432 w 4781550"/>
                  <a:gd name="connsiteY99" fmla="*/ 263322 h 2628900"/>
                  <a:gd name="connsiteX100" fmla="*/ 498432 w 4781550"/>
                  <a:gd name="connsiteY100" fmla="*/ 216300 h 2628900"/>
                  <a:gd name="connsiteX101" fmla="*/ 449059 w 4781550"/>
                  <a:gd name="connsiteY101" fmla="*/ 216300 h 2628900"/>
                  <a:gd name="connsiteX102" fmla="*/ 449059 w 4781550"/>
                  <a:gd name="connsiteY102" fmla="*/ 176332 h 2628900"/>
                  <a:gd name="connsiteX103" fmla="*/ 315047 w 4781550"/>
                  <a:gd name="connsiteY103" fmla="*/ 176332 h 2628900"/>
                  <a:gd name="connsiteX104" fmla="*/ 315047 w 4781550"/>
                  <a:gd name="connsiteY104" fmla="*/ 134013 h 2628900"/>
                  <a:gd name="connsiteX105" fmla="*/ 293887 w 4781550"/>
                  <a:gd name="connsiteY105" fmla="*/ 134013 h 2628900"/>
                  <a:gd name="connsiteX106" fmla="*/ 293887 w 4781550"/>
                  <a:gd name="connsiteY106" fmla="*/ 112852 h 2628900"/>
                  <a:gd name="connsiteX107" fmla="*/ 218652 w 4781550"/>
                  <a:gd name="connsiteY107" fmla="*/ 112852 h 2628900"/>
                  <a:gd name="connsiteX108" fmla="*/ 218652 w 4781550"/>
                  <a:gd name="connsiteY108" fmla="*/ 49373 h 2628900"/>
                  <a:gd name="connsiteX109" fmla="*/ 124608 w 4781550"/>
                  <a:gd name="connsiteY109" fmla="*/ 49373 h 2628900"/>
                  <a:gd name="connsiteX110" fmla="*/ 124608 w 4781550"/>
                  <a:gd name="connsiteY110" fmla="*/ 9404 h 2628900"/>
                  <a:gd name="connsiteX111" fmla="*/ 0 w 4781550"/>
                  <a:gd name="connsiteY111" fmla="*/ 9404 h 2628900"/>
                  <a:gd name="connsiteX112" fmla="*/ 0 w 4781550"/>
                  <a:gd name="connsiteY112"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781550" h="2628900">
                    <a:moveTo>
                      <a:pt x="4789180" y="2630872"/>
                    </a:moveTo>
                    <a:lnTo>
                      <a:pt x="4290746" y="2630872"/>
                    </a:lnTo>
                    <a:lnTo>
                      <a:pt x="4290746" y="2569750"/>
                    </a:lnTo>
                    <a:lnTo>
                      <a:pt x="4274287" y="2569750"/>
                    </a:lnTo>
                    <a:lnTo>
                      <a:pt x="4274287" y="2506266"/>
                    </a:lnTo>
                    <a:lnTo>
                      <a:pt x="4208460" y="2506266"/>
                    </a:lnTo>
                    <a:lnTo>
                      <a:pt x="4208460" y="2463946"/>
                    </a:lnTo>
                    <a:lnTo>
                      <a:pt x="4001567" y="2463946"/>
                    </a:lnTo>
                    <a:lnTo>
                      <a:pt x="4001567" y="2412225"/>
                    </a:lnTo>
                    <a:lnTo>
                      <a:pt x="3839337" y="2412225"/>
                    </a:lnTo>
                    <a:lnTo>
                      <a:pt x="3839337" y="2381660"/>
                    </a:lnTo>
                    <a:lnTo>
                      <a:pt x="3797017" y="2381660"/>
                    </a:lnTo>
                    <a:lnTo>
                      <a:pt x="3797017" y="2346389"/>
                    </a:lnTo>
                    <a:lnTo>
                      <a:pt x="3768804" y="2346389"/>
                    </a:lnTo>
                    <a:lnTo>
                      <a:pt x="3768804" y="2287619"/>
                    </a:lnTo>
                    <a:lnTo>
                      <a:pt x="3665353" y="2287619"/>
                    </a:lnTo>
                    <a:lnTo>
                      <a:pt x="3665353" y="2266455"/>
                    </a:lnTo>
                    <a:lnTo>
                      <a:pt x="3573666" y="2266455"/>
                    </a:lnTo>
                    <a:lnTo>
                      <a:pt x="3573666" y="2242947"/>
                    </a:lnTo>
                    <a:lnTo>
                      <a:pt x="3524288" y="2242947"/>
                    </a:lnTo>
                    <a:lnTo>
                      <a:pt x="3524288" y="2221783"/>
                    </a:lnTo>
                    <a:lnTo>
                      <a:pt x="3331502" y="2221783"/>
                    </a:lnTo>
                    <a:lnTo>
                      <a:pt x="3331502" y="2188874"/>
                    </a:lnTo>
                    <a:lnTo>
                      <a:pt x="3275076" y="2188874"/>
                    </a:lnTo>
                    <a:lnTo>
                      <a:pt x="3275076" y="2158308"/>
                    </a:lnTo>
                    <a:lnTo>
                      <a:pt x="3152823" y="2158308"/>
                    </a:lnTo>
                    <a:lnTo>
                      <a:pt x="3152823" y="2127742"/>
                    </a:lnTo>
                    <a:lnTo>
                      <a:pt x="3018806" y="2127742"/>
                    </a:lnTo>
                    <a:lnTo>
                      <a:pt x="3018806" y="2104235"/>
                    </a:lnTo>
                    <a:lnTo>
                      <a:pt x="3009405" y="2104235"/>
                    </a:lnTo>
                    <a:lnTo>
                      <a:pt x="3009405" y="2068963"/>
                    </a:lnTo>
                    <a:lnTo>
                      <a:pt x="2985888" y="2068963"/>
                    </a:lnTo>
                    <a:lnTo>
                      <a:pt x="2985888" y="2045456"/>
                    </a:lnTo>
                    <a:lnTo>
                      <a:pt x="2778995" y="2045456"/>
                    </a:lnTo>
                    <a:lnTo>
                      <a:pt x="2778995" y="1974923"/>
                    </a:lnTo>
                    <a:lnTo>
                      <a:pt x="2760183" y="1974923"/>
                    </a:lnTo>
                    <a:lnTo>
                      <a:pt x="2760183" y="1923193"/>
                    </a:lnTo>
                    <a:lnTo>
                      <a:pt x="2731970" y="1923193"/>
                    </a:lnTo>
                    <a:lnTo>
                      <a:pt x="2731970" y="1869119"/>
                    </a:lnTo>
                    <a:lnTo>
                      <a:pt x="2550938" y="1869119"/>
                    </a:lnTo>
                    <a:lnTo>
                      <a:pt x="2550938" y="1843259"/>
                    </a:lnTo>
                    <a:lnTo>
                      <a:pt x="2515677" y="1843259"/>
                    </a:lnTo>
                    <a:lnTo>
                      <a:pt x="2515677" y="1735112"/>
                    </a:lnTo>
                    <a:lnTo>
                      <a:pt x="2409873" y="1735112"/>
                    </a:lnTo>
                    <a:lnTo>
                      <a:pt x="2409873" y="1716300"/>
                    </a:lnTo>
                    <a:lnTo>
                      <a:pt x="2252348" y="1716300"/>
                    </a:lnTo>
                    <a:lnTo>
                      <a:pt x="2252348" y="1690440"/>
                    </a:lnTo>
                    <a:lnTo>
                      <a:pt x="2235889" y="1690440"/>
                    </a:lnTo>
                    <a:lnTo>
                      <a:pt x="2235889" y="1655169"/>
                    </a:lnTo>
                    <a:lnTo>
                      <a:pt x="2163004" y="1655169"/>
                    </a:lnTo>
                    <a:lnTo>
                      <a:pt x="2163004" y="1634014"/>
                    </a:lnTo>
                    <a:lnTo>
                      <a:pt x="2005479" y="1634014"/>
                    </a:lnTo>
                    <a:lnTo>
                      <a:pt x="2005479" y="1542317"/>
                    </a:lnTo>
                    <a:lnTo>
                      <a:pt x="1977266" y="1542317"/>
                    </a:lnTo>
                    <a:lnTo>
                      <a:pt x="1977266" y="1450629"/>
                    </a:lnTo>
                    <a:lnTo>
                      <a:pt x="1838554" y="1450629"/>
                    </a:lnTo>
                    <a:lnTo>
                      <a:pt x="1838554" y="1417711"/>
                    </a:lnTo>
                    <a:lnTo>
                      <a:pt x="1777432" y="1417711"/>
                    </a:lnTo>
                    <a:lnTo>
                      <a:pt x="1777432" y="1368333"/>
                    </a:lnTo>
                    <a:lnTo>
                      <a:pt x="1742161" y="1368333"/>
                    </a:lnTo>
                    <a:lnTo>
                      <a:pt x="1742161" y="1234326"/>
                    </a:lnTo>
                    <a:lnTo>
                      <a:pt x="1725701" y="1234326"/>
                    </a:lnTo>
                    <a:lnTo>
                      <a:pt x="1725701" y="1180252"/>
                    </a:lnTo>
                    <a:lnTo>
                      <a:pt x="1643415" y="1180252"/>
                    </a:lnTo>
                    <a:lnTo>
                      <a:pt x="1643415" y="1154392"/>
                    </a:lnTo>
                    <a:lnTo>
                      <a:pt x="1549375" y="1154392"/>
                    </a:lnTo>
                    <a:lnTo>
                      <a:pt x="1549375" y="1133227"/>
                    </a:lnTo>
                    <a:lnTo>
                      <a:pt x="1516456" y="1133227"/>
                    </a:lnTo>
                    <a:lnTo>
                      <a:pt x="1516456" y="1067400"/>
                    </a:lnTo>
                    <a:lnTo>
                      <a:pt x="1490596" y="1067400"/>
                    </a:lnTo>
                    <a:lnTo>
                      <a:pt x="1490596" y="985104"/>
                    </a:lnTo>
                    <a:lnTo>
                      <a:pt x="1457678" y="985104"/>
                    </a:lnTo>
                    <a:lnTo>
                      <a:pt x="1457678" y="926331"/>
                    </a:lnTo>
                    <a:lnTo>
                      <a:pt x="1410653" y="926331"/>
                    </a:lnTo>
                    <a:lnTo>
                      <a:pt x="1410653" y="898118"/>
                    </a:lnTo>
                    <a:lnTo>
                      <a:pt x="1250785" y="898118"/>
                    </a:lnTo>
                    <a:lnTo>
                      <a:pt x="1250785" y="813479"/>
                    </a:lnTo>
                    <a:lnTo>
                      <a:pt x="1215514" y="813479"/>
                    </a:lnTo>
                    <a:lnTo>
                      <a:pt x="1215514" y="752350"/>
                    </a:lnTo>
                    <a:lnTo>
                      <a:pt x="1196712" y="752350"/>
                    </a:lnTo>
                    <a:lnTo>
                      <a:pt x="1196712" y="710031"/>
                    </a:lnTo>
                    <a:lnTo>
                      <a:pt x="1067400" y="710031"/>
                    </a:lnTo>
                    <a:lnTo>
                      <a:pt x="1067400" y="684168"/>
                    </a:lnTo>
                    <a:lnTo>
                      <a:pt x="1001563" y="684168"/>
                    </a:lnTo>
                    <a:lnTo>
                      <a:pt x="1001563" y="613636"/>
                    </a:lnTo>
                    <a:lnTo>
                      <a:pt x="975703" y="613636"/>
                    </a:lnTo>
                    <a:lnTo>
                      <a:pt x="975703" y="524294"/>
                    </a:lnTo>
                    <a:lnTo>
                      <a:pt x="916927" y="524294"/>
                    </a:lnTo>
                    <a:lnTo>
                      <a:pt x="916927" y="493730"/>
                    </a:lnTo>
                    <a:lnTo>
                      <a:pt x="827585" y="493730"/>
                    </a:lnTo>
                    <a:lnTo>
                      <a:pt x="827585" y="470219"/>
                    </a:lnTo>
                    <a:lnTo>
                      <a:pt x="759404" y="470219"/>
                    </a:lnTo>
                    <a:lnTo>
                      <a:pt x="759404" y="399686"/>
                    </a:lnTo>
                    <a:lnTo>
                      <a:pt x="747649" y="399686"/>
                    </a:lnTo>
                    <a:lnTo>
                      <a:pt x="747649" y="340909"/>
                    </a:lnTo>
                    <a:lnTo>
                      <a:pt x="724137" y="340909"/>
                    </a:lnTo>
                    <a:lnTo>
                      <a:pt x="724137" y="284482"/>
                    </a:lnTo>
                    <a:lnTo>
                      <a:pt x="561912" y="284482"/>
                    </a:lnTo>
                    <a:lnTo>
                      <a:pt x="561912" y="263322"/>
                    </a:lnTo>
                    <a:lnTo>
                      <a:pt x="498432" y="263322"/>
                    </a:lnTo>
                    <a:lnTo>
                      <a:pt x="498432" y="216300"/>
                    </a:lnTo>
                    <a:lnTo>
                      <a:pt x="449059" y="216300"/>
                    </a:lnTo>
                    <a:lnTo>
                      <a:pt x="449059" y="176332"/>
                    </a:lnTo>
                    <a:lnTo>
                      <a:pt x="315047" y="176332"/>
                    </a:lnTo>
                    <a:lnTo>
                      <a:pt x="315047" y="134013"/>
                    </a:lnTo>
                    <a:lnTo>
                      <a:pt x="293887" y="134013"/>
                    </a:lnTo>
                    <a:lnTo>
                      <a:pt x="293887" y="112852"/>
                    </a:lnTo>
                    <a:lnTo>
                      <a:pt x="218652" y="112852"/>
                    </a:lnTo>
                    <a:lnTo>
                      <a:pt x="218652" y="49373"/>
                    </a:lnTo>
                    <a:lnTo>
                      <a:pt x="124608" y="49373"/>
                    </a:lnTo>
                    <a:lnTo>
                      <a:pt x="124608" y="9404"/>
                    </a:lnTo>
                    <a:lnTo>
                      <a:pt x="0" y="9404"/>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grpSp>
            <p:nvGrpSpPr>
              <p:cNvPr id="284" name="Group 283">
                <a:extLst>
                  <a:ext uri="{FF2B5EF4-FFF2-40B4-BE49-F238E27FC236}">
                    <a16:creationId xmlns:a16="http://schemas.microsoft.com/office/drawing/2014/main" id="{9E9AAE75-1EA2-43CC-A171-BD1E0BD71FD1}"/>
                  </a:ext>
                </a:extLst>
              </p:cNvPr>
              <p:cNvGrpSpPr/>
              <p:nvPr/>
            </p:nvGrpSpPr>
            <p:grpSpPr>
              <a:xfrm>
                <a:off x="1206492" y="2381354"/>
                <a:ext cx="2630822" cy="1656602"/>
                <a:chOff x="-473523" y="5002195"/>
                <a:chExt cx="4524388" cy="2581295"/>
              </a:xfrm>
            </p:grpSpPr>
            <p:sp>
              <p:nvSpPr>
                <p:cNvPr id="266" name="Freeform: Shape 265">
                  <a:extLst>
                    <a:ext uri="{FF2B5EF4-FFF2-40B4-BE49-F238E27FC236}">
                      <a16:creationId xmlns:a16="http://schemas.microsoft.com/office/drawing/2014/main" id="{F2C6606C-CB07-4CA3-B885-B0265298C274}"/>
                    </a:ext>
                  </a:extLst>
                </p:cNvPr>
                <p:cNvSpPr/>
                <p:nvPr/>
              </p:nvSpPr>
              <p:spPr>
                <a:xfrm>
                  <a:off x="59877" y="536414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67" name="Freeform: Shape 266">
                  <a:extLst>
                    <a:ext uri="{FF2B5EF4-FFF2-40B4-BE49-F238E27FC236}">
                      <a16:creationId xmlns:a16="http://schemas.microsoft.com/office/drawing/2014/main" id="{FB770B23-FD1F-4A06-9FAF-31A87751EAFA}"/>
                    </a:ext>
                  </a:extLst>
                </p:cNvPr>
                <p:cNvSpPr/>
                <p:nvPr/>
              </p:nvSpPr>
              <p:spPr>
                <a:xfrm>
                  <a:off x="-244923" y="50974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68" name="Freeform: Shape 267">
                  <a:extLst>
                    <a:ext uri="{FF2B5EF4-FFF2-40B4-BE49-F238E27FC236}">
                      <a16:creationId xmlns:a16="http://schemas.microsoft.com/office/drawing/2014/main" id="{B600881C-0003-464F-AFA3-7F21EDAA5A2E}"/>
                    </a:ext>
                  </a:extLst>
                </p:cNvPr>
                <p:cNvSpPr/>
                <p:nvPr/>
              </p:nvSpPr>
              <p:spPr>
                <a:xfrm>
                  <a:off x="-473523" y="500219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69" name="Freeform: Shape 268">
                  <a:extLst>
                    <a:ext uri="{FF2B5EF4-FFF2-40B4-BE49-F238E27FC236}">
                      <a16:creationId xmlns:a16="http://schemas.microsoft.com/office/drawing/2014/main" id="{BBC1546E-BA83-495C-A792-2CD7A4401B26}"/>
                    </a:ext>
                  </a:extLst>
                </p:cNvPr>
                <p:cNvSpPr/>
                <p:nvPr/>
              </p:nvSpPr>
              <p:spPr>
                <a:xfrm>
                  <a:off x="1031431" y="62595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70" name="Freeform: Shape 269">
                  <a:extLst>
                    <a:ext uri="{FF2B5EF4-FFF2-40B4-BE49-F238E27FC236}">
                      <a16:creationId xmlns:a16="http://schemas.microsoft.com/office/drawing/2014/main" id="{E9F7EAC9-FF1F-4B92-B270-6551B2D8EA9B}"/>
                    </a:ext>
                  </a:extLst>
                </p:cNvPr>
                <p:cNvSpPr/>
                <p:nvPr/>
              </p:nvSpPr>
              <p:spPr>
                <a:xfrm>
                  <a:off x="1317181" y="65262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71" name="Freeform: Shape 270">
                  <a:extLst>
                    <a:ext uri="{FF2B5EF4-FFF2-40B4-BE49-F238E27FC236}">
                      <a16:creationId xmlns:a16="http://schemas.microsoft.com/office/drawing/2014/main" id="{FCA03E67-FB92-499E-B8AE-614825453ECB}"/>
                    </a:ext>
                  </a:extLst>
                </p:cNvPr>
                <p:cNvSpPr/>
                <p:nvPr/>
              </p:nvSpPr>
              <p:spPr>
                <a:xfrm>
                  <a:off x="1564831" y="66024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72" name="Freeform: Shape 271">
                  <a:extLst>
                    <a:ext uri="{FF2B5EF4-FFF2-40B4-BE49-F238E27FC236}">
                      <a16:creationId xmlns:a16="http://schemas.microsoft.com/office/drawing/2014/main" id="{AB71D514-FA69-42C4-8747-8C3AE99099C8}"/>
                    </a:ext>
                  </a:extLst>
                </p:cNvPr>
                <p:cNvSpPr/>
                <p:nvPr/>
              </p:nvSpPr>
              <p:spPr>
                <a:xfrm>
                  <a:off x="1736281" y="662145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73" name="Freeform: Shape 272">
                  <a:extLst>
                    <a:ext uri="{FF2B5EF4-FFF2-40B4-BE49-F238E27FC236}">
                      <a16:creationId xmlns:a16="http://schemas.microsoft.com/office/drawing/2014/main" id="{22CAEF15-FC6B-494F-8005-7B6B4167F5C7}"/>
                    </a:ext>
                  </a:extLst>
                </p:cNvPr>
                <p:cNvSpPr/>
                <p:nvPr/>
              </p:nvSpPr>
              <p:spPr>
                <a:xfrm>
                  <a:off x="2231581" y="692625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74" name="Freeform: Shape 273">
                  <a:extLst>
                    <a:ext uri="{FF2B5EF4-FFF2-40B4-BE49-F238E27FC236}">
                      <a16:creationId xmlns:a16="http://schemas.microsoft.com/office/drawing/2014/main" id="{5BE5D57E-A93B-4BB2-A529-DC51A5788D18}"/>
                    </a:ext>
                  </a:extLst>
                </p:cNvPr>
                <p:cNvSpPr/>
                <p:nvPr/>
              </p:nvSpPr>
              <p:spPr>
                <a:xfrm>
                  <a:off x="2479231" y="704055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75" name="Freeform: Shape 274">
                  <a:extLst>
                    <a:ext uri="{FF2B5EF4-FFF2-40B4-BE49-F238E27FC236}">
                      <a16:creationId xmlns:a16="http://schemas.microsoft.com/office/drawing/2014/main" id="{7CCB2327-C83E-4169-B5CB-3AE317798443}"/>
                    </a:ext>
                  </a:extLst>
                </p:cNvPr>
                <p:cNvSpPr/>
                <p:nvPr/>
              </p:nvSpPr>
              <p:spPr>
                <a:xfrm>
                  <a:off x="2536381" y="704055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76" name="Freeform: Shape 275">
                  <a:extLst>
                    <a:ext uri="{FF2B5EF4-FFF2-40B4-BE49-F238E27FC236}">
                      <a16:creationId xmlns:a16="http://schemas.microsoft.com/office/drawing/2014/main" id="{8B7837E9-87BE-4DD2-9999-319A6F171CC5}"/>
                    </a:ext>
                  </a:extLst>
                </p:cNvPr>
                <p:cNvSpPr/>
                <p:nvPr/>
              </p:nvSpPr>
              <p:spPr>
                <a:xfrm>
                  <a:off x="2536381" y="704055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77" name="Freeform: Shape 276">
                  <a:extLst>
                    <a:ext uri="{FF2B5EF4-FFF2-40B4-BE49-F238E27FC236}">
                      <a16:creationId xmlns:a16="http://schemas.microsoft.com/office/drawing/2014/main" id="{3D50E741-A07C-4510-87C6-47DB20E96C5A}"/>
                    </a:ext>
                  </a:extLst>
                </p:cNvPr>
                <p:cNvSpPr/>
                <p:nvPr/>
              </p:nvSpPr>
              <p:spPr>
                <a:xfrm>
                  <a:off x="2822140" y="71358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78" name="Freeform: Shape 277">
                  <a:extLst>
                    <a:ext uri="{FF2B5EF4-FFF2-40B4-BE49-F238E27FC236}">
                      <a16:creationId xmlns:a16="http://schemas.microsoft.com/office/drawing/2014/main" id="{80C0CCA9-103A-4EDB-BB03-C939F2FCA02E}"/>
                    </a:ext>
                  </a:extLst>
                </p:cNvPr>
                <p:cNvSpPr/>
                <p:nvPr/>
              </p:nvSpPr>
              <p:spPr>
                <a:xfrm>
                  <a:off x="3050740" y="723105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79" name="Freeform: Shape 278">
                  <a:extLst>
                    <a:ext uri="{FF2B5EF4-FFF2-40B4-BE49-F238E27FC236}">
                      <a16:creationId xmlns:a16="http://schemas.microsoft.com/office/drawing/2014/main" id="{14998DB7-B8C8-4679-A6FC-F91DF426600B}"/>
                    </a:ext>
                  </a:extLst>
                </p:cNvPr>
                <p:cNvSpPr/>
                <p:nvPr/>
              </p:nvSpPr>
              <p:spPr>
                <a:xfrm>
                  <a:off x="3107890" y="72882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80" name="Freeform: Shape 279">
                  <a:extLst>
                    <a:ext uri="{FF2B5EF4-FFF2-40B4-BE49-F238E27FC236}">
                      <a16:creationId xmlns:a16="http://schemas.microsoft.com/office/drawing/2014/main" id="{799654D2-3968-41BD-A6D8-B115CE782004}"/>
                    </a:ext>
                  </a:extLst>
                </p:cNvPr>
                <p:cNvSpPr/>
                <p:nvPr/>
              </p:nvSpPr>
              <p:spPr>
                <a:xfrm>
                  <a:off x="3450790" y="734535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81" name="Freeform: Shape 280">
                  <a:extLst>
                    <a:ext uri="{FF2B5EF4-FFF2-40B4-BE49-F238E27FC236}">
                      <a16:creationId xmlns:a16="http://schemas.microsoft.com/office/drawing/2014/main" id="{57208E54-5CA3-40DE-B79B-72404B32775E}"/>
                    </a:ext>
                  </a:extLst>
                </p:cNvPr>
                <p:cNvSpPr/>
                <p:nvPr/>
              </p:nvSpPr>
              <p:spPr>
                <a:xfrm>
                  <a:off x="3526990" y="7383456"/>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82" name="Freeform: Shape 281">
                  <a:extLst>
                    <a:ext uri="{FF2B5EF4-FFF2-40B4-BE49-F238E27FC236}">
                      <a16:creationId xmlns:a16="http://schemas.microsoft.com/office/drawing/2014/main" id="{37F84CF3-324B-4683-818E-332521D57C0B}"/>
                    </a:ext>
                  </a:extLst>
                </p:cNvPr>
                <p:cNvSpPr/>
                <p:nvPr/>
              </p:nvSpPr>
              <p:spPr>
                <a:xfrm>
                  <a:off x="3584140" y="75168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83" name="Freeform: Shape 282">
                  <a:extLst>
                    <a:ext uri="{FF2B5EF4-FFF2-40B4-BE49-F238E27FC236}">
                      <a16:creationId xmlns:a16="http://schemas.microsoft.com/office/drawing/2014/main" id="{4EF2FF80-ADAE-4FBE-B844-66E4D9CE8EF6}"/>
                    </a:ext>
                  </a:extLst>
                </p:cNvPr>
                <p:cNvSpPr/>
                <p:nvPr/>
              </p:nvSpPr>
              <p:spPr>
                <a:xfrm>
                  <a:off x="4041340" y="75168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2"/>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grpSp>
        </p:grpSp>
        <p:grpSp>
          <p:nvGrpSpPr>
            <p:cNvPr id="33" name="Group 32"/>
            <p:cNvGrpSpPr/>
            <p:nvPr/>
          </p:nvGrpSpPr>
          <p:grpSpPr>
            <a:xfrm>
              <a:off x="1214182" y="2200865"/>
              <a:ext cx="2697846" cy="1382320"/>
              <a:chOff x="1022817" y="2330765"/>
              <a:chExt cx="2697846" cy="1382320"/>
            </a:xfrm>
          </p:grpSpPr>
          <p:sp>
            <p:nvSpPr>
              <p:cNvPr id="288" name="Freeform: Shape 287">
                <a:extLst>
                  <a:ext uri="{FF2B5EF4-FFF2-40B4-BE49-F238E27FC236}">
                    <a16:creationId xmlns:a16="http://schemas.microsoft.com/office/drawing/2014/main" id="{0C5B91CE-3844-401D-B4D2-4B7ABAC8B3CC}"/>
                  </a:ext>
                </a:extLst>
              </p:cNvPr>
              <p:cNvSpPr/>
              <p:nvPr/>
            </p:nvSpPr>
            <p:spPr>
              <a:xfrm>
                <a:off x="1022817" y="2353430"/>
                <a:ext cx="2679648" cy="1321951"/>
              </a:xfrm>
              <a:custGeom>
                <a:avLst/>
                <a:gdLst>
                  <a:gd name="connsiteX0" fmla="*/ 4623397 w 4619625"/>
                  <a:gd name="connsiteY0" fmla="*/ 2093616 h 2085975"/>
                  <a:gd name="connsiteX1" fmla="*/ 4470149 w 4619625"/>
                  <a:gd name="connsiteY1" fmla="*/ 2093616 h 2085975"/>
                  <a:gd name="connsiteX2" fmla="*/ 4470149 w 4619625"/>
                  <a:gd name="connsiteY2" fmla="*/ 1829554 h 2085975"/>
                  <a:gd name="connsiteX3" fmla="*/ 4309825 w 4619625"/>
                  <a:gd name="connsiteY3" fmla="*/ 1829554 h 2085975"/>
                  <a:gd name="connsiteX4" fmla="*/ 4309825 w 4619625"/>
                  <a:gd name="connsiteY4" fmla="*/ 1751754 h 2085975"/>
                  <a:gd name="connsiteX5" fmla="*/ 4290965 w 4619625"/>
                  <a:gd name="connsiteY5" fmla="*/ 1751754 h 2085975"/>
                  <a:gd name="connsiteX6" fmla="*/ 4290965 w 4619625"/>
                  <a:gd name="connsiteY6" fmla="*/ 1652732 h 2085975"/>
                  <a:gd name="connsiteX7" fmla="*/ 3927882 w 4619625"/>
                  <a:gd name="connsiteY7" fmla="*/ 1652732 h 2085975"/>
                  <a:gd name="connsiteX8" fmla="*/ 3927882 w 4619625"/>
                  <a:gd name="connsiteY8" fmla="*/ 1584352 h 2085975"/>
                  <a:gd name="connsiteX9" fmla="*/ 3812362 w 4619625"/>
                  <a:gd name="connsiteY9" fmla="*/ 1584352 h 2085975"/>
                  <a:gd name="connsiteX10" fmla="*/ 3812362 w 4619625"/>
                  <a:gd name="connsiteY10" fmla="*/ 1544281 h 2085975"/>
                  <a:gd name="connsiteX11" fmla="*/ 3776996 w 4619625"/>
                  <a:gd name="connsiteY11" fmla="*/ 1544281 h 2085975"/>
                  <a:gd name="connsiteX12" fmla="*/ 3776996 w 4619625"/>
                  <a:gd name="connsiteY12" fmla="*/ 1494770 h 2085975"/>
                  <a:gd name="connsiteX13" fmla="*/ 3628463 w 4619625"/>
                  <a:gd name="connsiteY13" fmla="*/ 1494770 h 2085975"/>
                  <a:gd name="connsiteX14" fmla="*/ 3628463 w 4619625"/>
                  <a:gd name="connsiteY14" fmla="*/ 1466471 h 2085975"/>
                  <a:gd name="connsiteX15" fmla="*/ 3491713 w 4619625"/>
                  <a:gd name="connsiteY15" fmla="*/ 1466471 h 2085975"/>
                  <a:gd name="connsiteX16" fmla="*/ 3491713 w 4619625"/>
                  <a:gd name="connsiteY16" fmla="*/ 1447611 h 2085975"/>
                  <a:gd name="connsiteX17" fmla="*/ 3468138 w 4619625"/>
                  <a:gd name="connsiteY17" fmla="*/ 1447611 h 2085975"/>
                  <a:gd name="connsiteX18" fmla="*/ 3468138 w 4619625"/>
                  <a:gd name="connsiteY18" fmla="*/ 1405178 h 2085975"/>
                  <a:gd name="connsiteX19" fmla="*/ 3366754 w 4619625"/>
                  <a:gd name="connsiteY19" fmla="*/ 1405178 h 2085975"/>
                  <a:gd name="connsiteX20" fmla="*/ 3366754 w 4619625"/>
                  <a:gd name="connsiteY20" fmla="*/ 1395738 h 2085975"/>
                  <a:gd name="connsiteX21" fmla="*/ 3237090 w 4619625"/>
                  <a:gd name="connsiteY21" fmla="*/ 1395738 h 2085975"/>
                  <a:gd name="connsiteX22" fmla="*/ 3237090 w 4619625"/>
                  <a:gd name="connsiteY22" fmla="*/ 1369811 h 2085975"/>
                  <a:gd name="connsiteX23" fmla="*/ 3036685 w 4619625"/>
                  <a:gd name="connsiteY23" fmla="*/ 1369811 h 2085975"/>
                  <a:gd name="connsiteX24" fmla="*/ 3036685 w 4619625"/>
                  <a:gd name="connsiteY24" fmla="*/ 1336798 h 2085975"/>
                  <a:gd name="connsiteX25" fmla="*/ 2987174 w 4619625"/>
                  <a:gd name="connsiteY25" fmla="*/ 1336798 h 2085975"/>
                  <a:gd name="connsiteX26" fmla="*/ 2987174 w 4619625"/>
                  <a:gd name="connsiteY26" fmla="*/ 1294364 h 2085975"/>
                  <a:gd name="connsiteX27" fmla="*/ 2871645 w 4619625"/>
                  <a:gd name="connsiteY27" fmla="*/ 1294364 h 2085975"/>
                  <a:gd name="connsiteX28" fmla="*/ 2871645 w 4619625"/>
                  <a:gd name="connsiteY28" fmla="*/ 1258997 h 2085975"/>
                  <a:gd name="connsiteX29" fmla="*/ 2770270 w 4619625"/>
                  <a:gd name="connsiteY29" fmla="*/ 1258997 h 2085975"/>
                  <a:gd name="connsiteX30" fmla="*/ 2770270 w 4619625"/>
                  <a:gd name="connsiteY30" fmla="*/ 1228346 h 2085975"/>
                  <a:gd name="connsiteX31" fmla="*/ 2744333 w 4619625"/>
                  <a:gd name="connsiteY31" fmla="*/ 1228346 h 2085975"/>
                  <a:gd name="connsiteX32" fmla="*/ 2744333 w 4619625"/>
                  <a:gd name="connsiteY32" fmla="*/ 1169405 h 2085975"/>
                  <a:gd name="connsiteX33" fmla="*/ 2602868 w 4619625"/>
                  <a:gd name="connsiteY33" fmla="*/ 1169405 h 2085975"/>
                  <a:gd name="connsiteX34" fmla="*/ 2602868 w 4619625"/>
                  <a:gd name="connsiteY34" fmla="*/ 1143469 h 2085975"/>
                  <a:gd name="connsiteX35" fmla="*/ 2520353 w 4619625"/>
                  <a:gd name="connsiteY35" fmla="*/ 1143469 h 2085975"/>
                  <a:gd name="connsiteX36" fmla="*/ 2520353 w 4619625"/>
                  <a:gd name="connsiteY36" fmla="*/ 1082175 h 2085975"/>
                  <a:gd name="connsiteX37" fmla="*/ 2494417 w 4619625"/>
                  <a:gd name="connsiteY37" fmla="*/ 1082175 h 2085975"/>
                  <a:gd name="connsiteX38" fmla="*/ 2494417 w 4619625"/>
                  <a:gd name="connsiteY38" fmla="*/ 1025587 h 2085975"/>
                  <a:gd name="connsiteX39" fmla="*/ 2411902 w 4619625"/>
                  <a:gd name="connsiteY39" fmla="*/ 1025587 h 2085975"/>
                  <a:gd name="connsiteX40" fmla="*/ 2411902 w 4619625"/>
                  <a:gd name="connsiteY40" fmla="*/ 1023235 h 2085975"/>
                  <a:gd name="connsiteX41" fmla="*/ 2362391 w 4619625"/>
                  <a:gd name="connsiteY41" fmla="*/ 1023235 h 2085975"/>
                  <a:gd name="connsiteX42" fmla="*/ 2362391 w 4619625"/>
                  <a:gd name="connsiteY42" fmla="*/ 985506 h 2085975"/>
                  <a:gd name="connsiteX43" fmla="*/ 2312880 w 4619625"/>
                  <a:gd name="connsiteY43" fmla="*/ 985506 h 2085975"/>
                  <a:gd name="connsiteX44" fmla="*/ 2312880 w 4619625"/>
                  <a:gd name="connsiteY44" fmla="*/ 969009 h 2085975"/>
                  <a:gd name="connsiteX45" fmla="*/ 2265721 w 4619625"/>
                  <a:gd name="connsiteY45" fmla="*/ 969009 h 2085975"/>
                  <a:gd name="connsiteX46" fmla="*/ 2265721 w 4619625"/>
                  <a:gd name="connsiteY46" fmla="*/ 940710 h 2085975"/>
                  <a:gd name="connsiteX47" fmla="*/ 2220925 w 4619625"/>
                  <a:gd name="connsiteY47" fmla="*/ 940710 h 2085975"/>
                  <a:gd name="connsiteX48" fmla="*/ 2220925 w 4619625"/>
                  <a:gd name="connsiteY48" fmla="*/ 893558 h 2085975"/>
                  <a:gd name="connsiteX49" fmla="*/ 2065325 w 4619625"/>
                  <a:gd name="connsiteY49" fmla="*/ 893558 h 2085975"/>
                  <a:gd name="connsiteX50" fmla="*/ 2065325 w 4619625"/>
                  <a:gd name="connsiteY50" fmla="*/ 867624 h 2085975"/>
                  <a:gd name="connsiteX51" fmla="*/ 2044103 w 4619625"/>
                  <a:gd name="connsiteY51" fmla="*/ 867624 h 2085975"/>
                  <a:gd name="connsiteX52" fmla="*/ 2044103 w 4619625"/>
                  <a:gd name="connsiteY52" fmla="*/ 806325 h 2085975"/>
                  <a:gd name="connsiteX53" fmla="*/ 2015814 w 4619625"/>
                  <a:gd name="connsiteY53" fmla="*/ 806325 h 2085975"/>
                  <a:gd name="connsiteX54" fmla="*/ 2015814 w 4619625"/>
                  <a:gd name="connsiteY54" fmla="*/ 761529 h 2085975"/>
                  <a:gd name="connsiteX55" fmla="*/ 1989877 w 4619625"/>
                  <a:gd name="connsiteY55" fmla="*/ 761529 h 2085975"/>
                  <a:gd name="connsiteX56" fmla="*/ 1989877 w 4619625"/>
                  <a:gd name="connsiteY56" fmla="*/ 714375 h 2085975"/>
                  <a:gd name="connsiteX57" fmla="*/ 1843697 w 4619625"/>
                  <a:gd name="connsiteY57" fmla="*/ 714375 h 2085975"/>
                  <a:gd name="connsiteX58" fmla="*/ 1843697 w 4619625"/>
                  <a:gd name="connsiteY58" fmla="*/ 681368 h 2085975"/>
                  <a:gd name="connsiteX59" fmla="*/ 1777689 w 4619625"/>
                  <a:gd name="connsiteY59" fmla="*/ 681368 h 2085975"/>
                  <a:gd name="connsiteX60" fmla="*/ 1777689 w 4619625"/>
                  <a:gd name="connsiteY60" fmla="*/ 629499 h 2085975"/>
                  <a:gd name="connsiteX61" fmla="*/ 1742323 w 4619625"/>
                  <a:gd name="connsiteY61" fmla="*/ 629499 h 2085975"/>
                  <a:gd name="connsiteX62" fmla="*/ 1742323 w 4619625"/>
                  <a:gd name="connsiteY62" fmla="*/ 572915 h 2085975"/>
                  <a:gd name="connsiteX63" fmla="*/ 1520695 w 4619625"/>
                  <a:gd name="connsiteY63" fmla="*/ 572915 h 2085975"/>
                  <a:gd name="connsiteX64" fmla="*/ 1520695 w 4619625"/>
                  <a:gd name="connsiteY64" fmla="*/ 528119 h 2085975"/>
                  <a:gd name="connsiteX65" fmla="*/ 1464116 w 4619625"/>
                  <a:gd name="connsiteY65" fmla="*/ 528119 h 2085975"/>
                  <a:gd name="connsiteX66" fmla="*/ 1464116 w 4619625"/>
                  <a:gd name="connsiteY66" fmla="*/ 499827 h 2085975"/>
                  <a:gd name="connsiteX67" fmla="*/ 1426388 w 4619625"/>
                  <a:gd name="connsiteY67" fmla="*/ 499827 h 2085975"/>
                  <a:gd name="connsiteX68" fmla="*/ 1426388 w 4619625"/>
                  <a:gd name="connsiteY68" fmla="*/ 478607 h 2085975"/>
                  <a:gd name="connsiteX69" fmla="*/ 1263710 w 4619625"/>
                  <a:gd name="connsiteY69" fmla="*/ 478607 h 2085975"/>
                  <a:gd name="connsiteX70" fmla="*/ 1263710 w 4619625"/>
                  <a:gd name="connsiteY70" fmla="*/ 396090 h 2085975"/>
                  <a:gd name="connsiteX71" fmla="*/ 1233059 w 4619625"/>
                  <a:gd name="connsiteY71" fmla="*/ 396090 h 2085975"/>
                  <a:gd name="connsiteX72" fmla="*/ 1233059 w 4619625"/>
                  <a:gd name="connsiteY72" fmla="*/ 346579 h 2085975"/>
                  <a:gd name="connsiteX73" fmla="*/ 1188263 w 4619625"/>
                  <a:gd name="connsiteY73" fmla="*/ 346579 h 2085975"/>
                  <a:gd name="connsiteX74" fmla="*/ 1188263 w 4619625"/>
                  <a:gd name="connsiteY74" fmla="*/ 320644 h 2085975"/>
                  <a:gd name="connsiteX75" fmla="*/ 1065667 w 4619625"/>
                  <a:gd name="connsiteY75" fmla="*/ 320644 h 2085975"/>
                  <a:gd name="connsiteX76" fmla="*/ 1065667 w 4619625"/>
                  <a:gd name="connsiteY76" fmla="*/ 292352 h 2085975"/>
                  <a:gd name="connsiteX77" fmla="*/ 1027948 w 4619625"/>
                  <a:gd name="connsiteY77" fmla="*/ 292352 h 2085975"/>
                  <a:gd name="connsiteX78" fmla="*/ 1027948 w 4619625"/>
                  <a:gd name="connsiteY78" fmla="*/ 242841 h 2085975"/>
                  <a:gd name="connsiteX79" fmla="*/ 978437 w 4619625"/>
                  <a:gd name="connsiteY79" fmla="*/ 242841 h 2085975"/>
                  <a:gd name="connsiteX80" fmla="*/ 978437 w 4619625"/>
                  <a:gd name="connsiteY80" fmla="*/ 179183 h 2085975"/>
                  <a:gd name="connsiteX81" fmla="*/ 766243 w 4619625"/>
                  <a:gd name="connsiteY81" fmla="*/ 179183 h 2085975"/>
                  <a:gd name="connsiteX82" fmla="*/ 766243 w 4619625"/>
                  <a:gd name="connsiteY82" fmla="*/ 139103 h 2085975"/>
                  <a:gd name="connsiteX83" fmla="*/ 735594 w 4619625"/>
                  <a:gd name="connsiteY83" fmla="*/ 139103 h 2085975"/>
                  <a:gd name="connsiteX84" fmla="*/ 735594 w 4619625"/>
                  <a:gd name="connsiteY84" fmla="*/ 84876 h 2085975"/>
                  <a:gd name="connsiteX85" fmla="*/ 594133 w 4619625"/>
                  <a:gd name="connsiteY85" fmla="*/ 84876 h 2085975"/>
                  <a:gd name="connsiteX86" fmla="*/ 594133 w 4619625"/>
                  <a:gd name="connsiteY86" fmla="*/ 63657 h 2085975"/>
                  <a:gd name="connsiteX87" fmla="*/ 528118 w 4619625"/>
                  <a:gd name="connsiteY87" fmla="*/ 63657 h 2085975"/>
                  <a:gd name="connsiteX88" fmla="*/ 528118 w 4619625"/>
                  <a:gd name="connsiteY88" fmla="*/ 61299 h 2085975"/>
                  <a:gd name="connsiteX89" fmla="*/ 488038 w 4619625"/>
                  <a:gd name="connsiteY89" fmla="*/ 61299 h 2085975"/>
                  <a:gd name="connsiteX90" fmla="*/ 488038 w 4619625"/>
                  <a:gd name="connsiteY90" fmla="*/ 35365 h 2085975"/>
                  <a:gd name="connsiteX91" fmla="*/ 294709 w 4619625"/>
                  <a:gd name="connsiteY91" fmla="*/ 35365 h 2085975"/>
                  <a:gd name="connsiteX92" fmla="*/ 294709 w 4619625"/>
                  <a:gd name="connsiteY92" fmla="*/ 18861 h 2085975"/>
                  <a:gd name="connsiteX93" fmla="*/ 282921 w 4619625"/>
                  <a:gd name="connsiteY93" fmla="*/ 18861 h 2085975"/>
                  <a:gd name="connsiteX94" fmla="*/ 282921 w 4619625"/>
                  <a:gd name="connsiteY94" fmla="*/ 0 h 2085975"/>
                  <a:gd name="connsiteX95" fmla="*/ 0 w 4619625"/>
                  <a:gd name="connsiteY95" fmla="*/ 0 h 2085975"/>
                  <a:gd name="connsiteX96" fmla="*/ 0 w 4619625"/>
                  <a:gd name="connsiteY96" fmla="*/ 7073 h 2085975"/>
                  <a:gd name="connsiteX97" fmla="*/ 2358 w 4619625"/>
                  <a:gd name="connsiteY97" fmla="*/ 7073 h 20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619625" h="2085975">
                    <a:moveTo>
                      <a:pt x="4623397" y="2093616"/>
                    </a:moveTo>
                    <a:lnTo>
                      <a:pt x="4470149" y="2093616"/>
                    </a:lnTo>
                    <a:lnTo>
                      <a:pt x="4470149" y="1829554"/>
                    </a:lnTo>
                    <a:lnTo>
                      <a:pt x="4309825" y="1829554"/>
                    </a:lnTo>
                    <a:lnTo>
                      <a:pt x="4309825" y="1751754"/>
                    </a:lnTo>
                    <a:lnTo>
                      <a:pt x="4290965" y="1751754"/>
                    </a:lnTo>
                    <a:lnTo>
                      <a:pt x="4290965" y="1652732"/>
                    </a:lnTo>
                    <a:lnTo>
                      <a:pt x="3927882" y="1652732"/>
                    </a:lnTo>
                    <a:lnTo>
                      <a:pt x="3927882" y="1584352"/>
                    </a:lnTo>
                    <a:lnTo>
                      <a:pt x="3812362" y="1584352"/>
                    </a:lnTo>
                    <a:lnTo>
                      <a:pt x="3812362" y="1544281"/>
                    </a:lnTo>
                    <a:lnTo>
                      <a:pt x="3776996" y="1544281"/>
                    </a:lnTo>
                    <a:lnTo>
                      <a:pt x="3776996" y="1494770"/>
                    </a:lnTo>
                    <a:lnTo>
                      <a:pt x="3628463" y="1494770"/>
                    </a:lnTo>
                    <a:lnTo>
                      <a:pt x="3628463" y="1466471"/>
                    </a:lnTo>
                    <a:lnTo>
                      <a:pt x="3491713" y="1466471"/>
                    </a:lnTo>
                    <a:lnTo>
                      <a:pt x="3491713" y="1447611"/>
                    </a:lnTo>
                    <a:lnTo>
                      <a:pt x="3468138" y="1447611"/>
                    </a:lnTo>
                    <a:lnTo>
                      <a:pt x="3468138" y="1405178"/>
                    </a:lnTo>
                    <a:lnTo>
                      <a:pt x="3366754" y="1405178"/>
                    </a:lnTo>
                    <a:lnTo>
                      <a:pt x="3366754" y="1395738"/>
                    </a:lnTo>
                    <a:lnTo>
                      <a:pt x="3237090" y="1395738"/>
                    </a:lnTo>
                    <a:lnTo>
                      <a:pt x="3237090" y="1369811"/>
                    </a:lnTo>
                    <a:lnTo>
                      <a:pt x="3036685" y="1369811"/>
                    </a:lnTo>
                    <a:lnTo>
                      <a:pt x="3036685" y="1336798"/>
                    </a:lnTo>
                    <a:lnTo>
                      <a:pt x="2987174" y="1336798"/>
                    </a:lnTo>
                    <a:lnTo>
                      <a:pt x="2987174" y="1294364"/>
                    </a:lnTo>
                    <a:lnTo>
                      <a:pt x="2871645" y="1294364"/>
                    </a:lnTo>
                    <a:lnTo>
                      <a:pt x="2871645" y="1258997"/>
                    </a:lnTo>
                    <a:lnTo>
                      <a:pt x="2770270" y="1258997"/>
                    </a:lnTo>
                    <a:lnTo>
                      <a:pt x="2770270" y="1228346"/>
                    </a:lnTo>
                    <a:lnTo>
                      <a:pt x="2744333" y="1228346"/>
                    </a:lnTo>
                    <a:lnTo>
                      <a:pt x="2744333" y="1169405"/>
                    </a:lnTo>
                    <a:lnTo>
                      <a:pt x="2602868" y="1169405"/>
                    </a:lnTo>
                    <a:lnTo>
                      <a:pt x="2602868" y="1143469"/>
                    </a:lnTo>
                    <a:lnTo>
                      <a:pt x="2520353" y="1143469"/>
                    </a:lnTo>
                    <a:lnTo>
                      <a:pt x="2520353" y="1082175"/>
                    </a:lnTo>
                    <a:lnTo>
                      <a:pt x="2494417" y="1082175"/>
                    </a:lnTo>
                    <a:lnTo>
                      <a:pt x="2494417" y="1025587"/>
                    </a:lnTo>
                    <a:lnTo>
                      <a:pt x="2411902" y="1025587"/>
                    </a:lnTo>
                    <a:lnTo>
                      <a:pt x="2411902" y="1023235"/>
                    </a:lnTo>
                    <a:lnTo>
                      <a:pt x="2362391" y="1023235"/>
                    </a:lnTo>
                    <a:lnTo>
                      <a:pt x="2362391" y="985506"/>
                    </a:lnTo>
                    <a:lnTo>
                      <a:pt x="2312880" y="985506"/>
                    </a:lnTo>
                    <a:lnTo>
                      <a:pt x="2312880" y="969009"/>
                    </a:lnTo>
                    <a:lnTo>
                      <a:pt x="2265721" y="969009"/>
                    </a:lnTo>
                    <a:lnTo>
                      <a:pt x="2265721" y="940710"/>
                    </a:lnTo>
                    <a:lnTo>
                      <a:pt x="2220925" y="940710"/>
                    </a:lnTo>
                    <a:lnTo>
                      <a:pt x="2220925" y="893558"/>
                    </a:lnTo>
                    <a:lnTo>
                      <a:pt x="2065325" y="893558"/>
                    </a:lnTo>
                    <a:lnTo>
                      <a:pt x="2065325" y="867624"/>
                    </a:lnTo>
                    <a:lnTo>
                      <a:pt x="2044103" y="867624"/>
                    </a:lnTo>
                    <a:lnTo>
                      <a:pt x="2044103" y="806325"/>
                    </a:lnTo>
                    <a:lnTo>
                      <a:pt x="2015814" y="806325"/>
                    </a:lnTo>
                    <a:lnTo>
                      <a:pt x="2015814" y="761529"/>
                    </a:lnTo>
                    <a:lnTo>
                      <a:pt x="1989877" y="761529"/>
                    </a:lnTo>
                    <a:lnTo>
                      <a:pt x="1989877" y="714375"/>
                    </a:lnTo>
                    <a:lnTo>
                      <a:pt x="1843697" y="714375"/>
                    </a:lnTo>
                    <a:lnTo>
                      <a:pt x="1843697" y="681368"/>
                    </a:lnTo>
                    <a:lnTo>
                      <a:pt x="1777689" y="681368"/>
                    </a:lnTo>
                    <a:lnTo>
                      <a:pt x="1777689" y="629499"/>
                    </a:lnTo>
                    <a:lnTo>
                      <a:pt x="1742323" y="629499"/>
                    </a:lnTo>
                    <a:lnTo>
                      <a:pt x="1742323" y="572915"/>
                    </a:lnTo>
                    <a:lnTo>
                      <a:pt x="1520695" y="572915"/>
                    </a:lnTo>
                    <a:lnTo>
                      <a:pt x="1520695" y="528119"/>
                    </a:lnTo>
                    <a:lnTo>
                      <a:pt x="1464116" y="528119"/>
                    </a:lnTo>
                    <a:lnTo>
                      <a:pt x="1464116" y="499827"/>
                    </a:lnTo>
                    <a:lnTo>
                      <a:pt x="1426388" y="499827"/>
                    </a:lnTo>
                    <a:lnTo>
                      <a:pt x="1426388" y="478607"/>
                    </a:lnTo>
                    <a:lnTo>
                      <a:pt x="1263710" y="478607"/>
                    </a:lnTo>
                    <a:lnTo>
                      <a:pt x="1263710" y="396090"/>
                    </a:lnTo>
                    <a:lnTo>
                      <a:pt x="1233059" y="396090"/>
                    </a:lnTo>
                    <a:lnTo>
                      <a:pt x="1233059" y="346579"/>
                    </a:lnTo>
                    <a:lnTo>
                      <a:pt x="1188263" y="346579"/>
                    </a:lnTo>
                    <a:lnTo>
                      <a:pt x="1188263" y="320644"/>
                    </a:lnTo>
                    <a:lnTo>
                      <a:pt x="1065667" y="320644"/>
                    </a:lnTo>
                    <a:lnTo>
                      <a:pt x="1065667" y="292352"/>
                    </a:lnTo>
                    <a:lnTo>
                      <a:pt x="1027948" y="292352"/>
                    </a:lnTo>
                    <a:lnTo>
                      <a:pt x="1027948" y="242841"/>
                    </a:lnTo>
                    <a:lnTo>
                      <a:pt x="978437" y="242841"/>
                    </a:lnTo>
                    <a:lnTo>
                      <a:pt x="978437" y="179183"/>
                    </a:lnTo>
                    <a:lnTo>
                      <a:pt x="766243" y="179183"/>
                    </a:lnTo>
                    <a:lnTo>
                      <a:pt x="766243" y="139103"/>
                    </a:lnTo>
                    <a:lnTo>
                      <a:pt x="735594" y="139103"/>
                    </a:lnTo>
                    <a:lnTo>
                      <a:pt x="735594" y="84876"/>
                    </a:lnTo>
                    <a:lnTo>
                      <a:pt x="594133" y="84876"/>
                    </a:lnTo>
                    <a:lnTo>
                      <a:pt x="594133" y="63657"/>
                    </a:lnTo>
                    <a:lnTo>
                      <a:pt x="528118" y="63657"/>
                    </a:lnTo>
                    <a:lnTo>
                      <a:pt x="528118" y="61299"/>
                    </a:lnTo>
                    <a:lnTo>
                      <a:pt x="488038" y="61299"/>
                    </a:lnTo>
                    <a:lnTo>
                      <a:pt x="488038" y="35365"/>
                    </a:lnTo>
                    <a:lnTo>
                      <a:pt x="294709" y="35365"/>
                    </a:lnTo>
                    <a:lnTo>
                      <a:pt x="294709" y="18861"/>
                    </a:lnTo>
                    <a:lnTo>
                      <a:pt x="282921" y="18861"/>
                    </a:lnTo>
                    <a:lnTo>
                      <a:pt x="282921" y="0"/>
                    </a:lnTo>
                    <a:lnTo>
                      <a:pt x="0" y="0"/>
                    </a:lnTo>
                    <a:lnTo>
                      <a:pt x="0" y="7073"/>
                    </a:lnTo>
                    <a:lnTo>
                      <a:pt x="2358" y="7073"/>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grpSp>
            <p:nvGrpSpPr>
              <p:cNvPr id="324" name="Group 323">
                <a:extLst>
                  <a:ext uri="{FF2B5EF4-FFF2-40B4-BE49-F238E27FC236}">
                    <a16:creationId xmlns:a16="http://schemas.microsoft.com/office/drawing/2014/main" id="{B4FBA380-734F-466F-9F4D-DC7858E22CE0}"/>
                  </a:ext>
                </a:extLst>
              </p:cNvPr>
              <p:cNvGrpSpPr/>
              <p:nvPr/>
            </p:nvGrpSpPr>
            <p:grpSpPr>
              <a:xfrm>
                <a:off x="1184660" y="2330765"/>
                <a:ext cx="2536003" cy="1382320"/>
                <a:chOff x="-531006" y="4653194"/>
                <a:chExt cx="4371985" cy="2181235"/>
              </a:xfrm>
            </p:grpSpPr>
            <p:sp>
              <p:nvSpPr>
                <p:cNvPr id="289" name="Freeform: Shape 288">
                  <a:extLst>
                    <a:ext uri="{FF2B5EF4-FFF2-40B4-BE49-F238E27FC236}">
                      <a16:creationId xmlns:a16="http://schemas.microsoft.com/office/drawing/2014/main" id="{67D1D1A5-A38F-49EA-BC5B-74EF991A14FB}"/>
                    </a:ext>
                  </a:extLst>
                </p:cNvPr>
                <p:cNvSpPr/>
                <p:nvPr/>
              </p:nvSpPr>
              <p:spPr>
                <a:xfrm>
                  <a:off x="-531006" y="4653194"/>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90" name="Freeform: Shape 289">
                  <a:extLst>
                    <a:ext uri="{FF2B5EF4-FFF2-40B4-BE49-F238E27FC236}">
                      <a16:creationId xmlns:a16="http://schemas.microsoft.com/office/drawing/2014/main" id="{EA5ABAB0-1D17-4B93-80DC-3380ED188D9B}"/>
                    </a:ext>
                  </a:extLst>
                </p:cNvPr>
                <p:cNvSpPr/>
                <p:nvPr/>
              </p:nvSpPr>
              <p:spPr>
                <a:xfrm>
                  <a:off x="-492906" y="4653194"/>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91" name="Freeform: Shape 290">
                  <a:extLst>
                    <a:ext uri="{FF2B5EF4-FFF2-40B4-BE49-F238E27FC236}">
                      <a16:creationId xmlns:a16="http://schemas.microsoft.com/office/drawing/2014/main" id="{BE688853-A4EF-4880-BBC3-82245B478F23}"/>
                    </a:ext>
                  </a:extLst>
                </p:cNvPr>
                <p:cNvSpPr/>
                <p:nvPr/>
              </p:nvSpPr>
              <p:spPr>
                <a:xfrm>
                  <a:off x="21445" y="482464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92" name="Freeform: Shape 291">
                  <a:extLst>
                    <a:ext uri="{FF2B5EF4-FFF2-40B4-BE49-F238E27FC236}">
                      <a16:creationId xmlns:a16="http://schemas.microsoft.com/office/drawing/2014/main" id="{DBF191CA-3F7F-47F1-A456-891595495D44}"/>
                    </a:ext>
                  </a:extLst>
                </p:cNvPr>
                <p:cNvSpPr/>
                <p:nvPr/>
              </p:nvSpPr>
              <p:spPr>
                <a:xfrm>
                  <a:off x="59545" y="482464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93" name="Freeform: Shape 292">
                  <a:extLst>
                    <a:ext uri="{FF2B5EF4-FFF2-40B4-BE49-F238E27FC236}">
                      <a16:creationId xmlns:a16="http://schemas.microsoft.com/office/drawing/2014/main" id="{88DCDC61-673C-4D39-909A-C70ED480BE9E}"/>
                    </a:ext>
                  </a:extLst>
                </p:cNvPr>
                <p:cNvSpPr/>
                <p:nvPr/>
              </p:nvSpPr>
              <p:spPr>
                <a:xfrm>
                  <a:off x="307195" y="493894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94" name="Freeform: Shape 293">
                  <a:extLst>
                    <a:ext uri="{FF2B5EF4-FFF2-40B4-BE49-F238E27FC236}">
                      <a16:creationId xmlns:a16="http://schemas.microsoft.com/office/drawing/2014/main" id="{14ED93CF-F03B-4517-B48C-18BD1A05BA10}"/>
                    </a:ext>
                  </a:extLst>
                </p:cNvPr>
                <p:cNvSpPr/>
                <p:nvPr/>
              </p:nvSpPr>
              <p:spPr>
                <a:xfrm>
                  <a:off x="1659745" y="56628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95" name="Freeform: Shape 294">
                  <a:extLst>
                    <a:ext uri="{FF2B5EF4-FFF2-40B4-BE49-F238E27FC236}">
                      <a16:creationId xmlns:a16="http://schemas.microsoft.com/office/drawing/2014/main" id="{715A877E-CE5F-45A4-93D4-DDB25BA594C8}"/>
                    </a:ext>
                  </a:extLst>
                </p:cNvPr>
                <p:cNvSpPr/>
                <p:nvPr/>
              </p:nvSpPr>
              <p:spPr>
                <a:xfrm>
                  <a:off x="1793095" y="57962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96" name="Freeform: Shape 295">
                  <a:extLst>
                    <a:ext uri="{FF2B5EF4-FFF2-40B4-BE49-F238E27FC236}">
                      <a16:creationId xmlns:a16="http://schemas.microsoft.com/office/drawing/2014/main" id="{109300D8-E990-424E-9BCD-5644CE3053BB}"/>
                    </a:ext>
                  </a:extLst>
                </p:cNvPr>
                <p:cNvSpPr/>
                <p:nvPr/>
              </p:nvSpPr>
              <p:spPr>
                <a:xfrm>
                  <a:off x="2040745" y="59105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97" name="Freeform: Shape 296">
                  <a:extLst>
                    <a:ext uri="{FF2B5EF4-FFF2-40B4-BE49-F238E27FC236}">
                      <a16:creationId xmlns:a16="http://schemas.microsoft.com/office/drawing/2014/main" id="{420CEB32-2EC1-464F-9391-7C48E9479DE2}"/>
                    </a:ext>
                  </a:extLst>
                </p:cNvPr>
                <p:cNvSpPr/>
                <p:nvPr/>
              </p:nvSpPr>
              <p:spPr>
                <a:xfrm>
                  <a:off x="2250295" y="59867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98" name="Freeform: Shape 297">
                  <a:extLst>
                    <a:ext uri="{FF2B5EF4-FFF2-40B4-BE49-F238E27FC236}">
                      <a16:creationId xmlns:a16="http://schemas.microsoft.com/office/drawing/2014/main" id="{29389C6B-3C55-4C4D-9B42-01BE0782D556}"/>
                    </a:ext>
                  </a:extLst>
                </p:cNvPr>
                <p:cNvSpPr/>
                <p:nvPr/>
              </p:nvSpPr>
              <p:spPr>
                <a:xfrm>
                  <a:off x="2307445" y="60248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299" name="Freeform: Shape 298">
                  <a:extLst>
                    <a:ext uri="{FF2B5EF4-FFF2-40B4-BE49-F238E27FC236}">
                      <a16:creationId xmlns:a16="http://schemas.microsoft.com/office/drawing/2014/main" id="{78CC1F7F-1097-4CE3-8E22-7AF67A9A9BE9}"/>
                    </a:ext>
                  </a:extLst>
                </p:cNvPr>
                <p:cNvSpPr/>
                <p:nvPr/>
              </p:nvSpPr>
              <p:spPr>
                <a:xfrm>
                  <a:off x="2364595" y="60248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00" name="Freeform: Shape 299">
                  <a:extLst>
                    <a:ext uri="{FF2B5EF4-FFF2-40B4-BE49-F238E27FC236}">
                      <a16:creationId xmlns:a16="http://schemas.microsoft.com/office/drawing/2014/main" id="{02870F08-780C-40A9-890D-64B7A0F09CC7}"/>
                    </a:ext>
                  </a:extLst>
                </p:cNvPr>
                <p:cNvSpPr/>
                <p:nvPr/>
              </p:nvSpPr>
              <p:spPr>
                <a:xfrm>
                  <a:off x="2497954" y="60438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01" name="Freeform: Shape 300">
                  <a:extLst>
                    <a:ext uri="{FF2B5EF4-FFF2-40B4-BE49-F238E27FC236}">
                      <a16:creationId xmlns:a16="http://schemas.microsoft.com/office/drawing/2014/main" id="{0769C012-C9F2-4F52-83BD-4CE72AD24DC4}"/>
                    </a:ext>
                  </a:extLst>
                </p:cNvPr>
                <p:cNvSpPr/>
                <p:nvPr/>
              </p:nvSpPr>
              <p:spPr>
                <a:xfrm>
                  <a:off x="2517004" y="60438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02" name="Freeform: Shape 301">
                  <a:extLst>
                    <a:ext uri="{FF2B5EF4-FFF2-40B4-BE49-F238E27FC236}">
                      <a16:creationId xmlns:a16="http://schemas.microsoft.com/office/drawing/2014/main" id="{96AA0A2B-6047-43F5-B945-7051B6CCC2E4}"/>
                    </a:ext>
                  </a:extLst>
                </p:cNvPr>
                <p:cNvSpPr/>
                <p:nvPr/>
              </p:nvSpPr>
              <p:spPr>
                <a:xfrm>
                  <a:off x="2536054" y="60438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03" name="Freeform: Shape 302">
                  <a:extLst>
                    <a:ext uri="{FF2B5EF4-FFF2-40B4-BE49-F238E27FC236}">
                      <a16:creationId xmlns:a16="http://schemas.microsoft.com/office/drawing/2014/main" id="{439A55A1-2340-4756-B83A-7ECD1B98A102}"/>
                    </a:ext>
                  </a:extLst>
                </p:cNvPr>
                <p:cNvSpPr/>
                <p:nvPr/>
              </p:nvSpPr>
              <p:spPr>
                <a:xfrm>
                  <a:off x="2555104" y="60438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04" name="Freeform: Shape 303">
                  <a:extLst>
                    <a:ext uri="{FF2B5EF4-FFF2-40B4-BE49-F238E27FC236}">
                      <a16:creationId xmlns:a16="http://schemas.microsoft.com/office/drawing/2014/main" id="{EA110157-449E-4631-913E-F5663682D4DA}"/>
                    </a:ext>
                  </a:extLst>
                </p:cNvPr>
                <p:cNvSpPr/>
                <p:nvPr/>
              </p:nvSpPr>
              <p:spPr>
                <a:xfrm>
                  <a:off x="2574154" y="60438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05" name="Freeform: Shape 304">
                  <a:extLst>
                    <a:ext uri="{FF2B5EF4-FFF2-40B4-BE49-F238E27FC236}">
                      <a16:creationId xmlns:a16="http://schemas.microsoft.com/office/drawing/2014/main" id="{E28743B8-6595-43EF-A14C-680FC4C88950}"/>
                    </a:ext>
                  </a:extLst>
                </p:cNvPr>
                <p:cNvSpPr/>
                <p:nvPr/>
              </p:nvSpPr>
              <p:spPr>
                <a:xfrm>
                  <a:off x="2612254" y="60438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06" name="Freeform: Shape 305">
                  <a:extLst>
                    <a:ext uri="{FF2B5EF4-FFF2-40B4-BE49-F238E27FC236}">
                      <a16:creationId xmlns:a16="http://schemas.microsoft.com/office/drawing/2014/main" id="{AE3D5B3A-49D3-4D55-8022-FA2FC66D685D}"/>
                    </a:ext>
                  </a:extLst>
                </p:cNvPr>
                <p:cNvSpPr/>
                <p:nvPr/>
              </p:nvSpPr>
              <p:spPr>
                <a:xfrm>
                  <a:off x="2783704" y="61200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07" name="Freeform: Shape 306">
                  <a:extLst>
                    <a:ext uri="{FF2B5EF4-FFF2-40B4-BE49-F238E27FC236}">
                      <a16:creationId xmlns:a16="http://schemas.microsoft.com/office/drawing/2014/main" id="{159AF5DB-D87A-44B2-8BD9-9050F54FC7DB}"/>
                    </a:ext>
                  </a:extLst>
                </p:cNvPr>
                <p:cNvSpPr/>
                <p:nvPr/>
              </p:nvSpPr>
              <p:spPr>
                <a:xfrm>
                  <a:off x="2802754" y="61200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08" name="Freeform: Shape 307">
                  <a:extLst>
                    <a:ext uri="{FF2B5EF4-FFF2-40B4-BE49-F238E27FC236}">
                      <a16:creationId xmlns:a16="http://schemas.microsoft.com/office/drawing/2014/main" id="{0C7C027B-708D-4BCB-BB95-5031909A6C24}"/>
                    </a:ext>
                  </a:extLst>
                </p:cNvPr>
                <p:cNvSpPr/>
                <p:nvPr/>
              </p:nvSpPr>
              <p:spPr>
                <a:xfrm>
                  <a:off x="2840854" y="61200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09" name="Freeform: Shape 308">
                  <a:extLst>
                    <a:ext uri="{FF2B5EF4-FFF2-40B4-BE49-F238E27FC236}">
                      <a16:creationId xmlns:a16="http://schemas.microsoft.com/office/drawing/2014/main" id="{6A08D85A-D525-44B1-9BE1-24195CB47C80}"/>
                    </a:ext>
                  </a:extLst>
                </p:cNvPr>
                <p:cNvSpPr/>
                <p:nvPr/>
              </p:nvSpPr>
              <p:spPr>
                <a:xfrm>
                  <a:off x="2955154" y="61391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10" name="Freeform: Shape 309">
                  <a:extLst>
                    <a:ext uri="{FF2B5EF4-FFF2-40B4-BE49-F238E27FC236}">
                      <a16:creationId xmlns:a16="http://schemas.microsoft.com/office/drawing/2014/main" id="{A5AB7F54-F295-4214-81E1-97949D7CEB55}"/>
                    </a:ext>
                  </a:extLst>
                </p:cNvPr>
                <p:cNvSpPr/>
                <p:nvPr/>
              </p:nvSpPr>
              <p:spPr>
                <a:xfrm>
                  <a:off x="3012304" y="61391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11" name="Freeform: Shape 310">
                  <a:extLst>
                    <a:ext uri="{FF2B5EF4-FFF2-40B4-BE49-F238E27FC236}">
                      <a16:creationId xmlns:a16="http://schemas.microsoft.com/office/drawing/2014/main" id="{37CC1C2D-9B55-4F91-BDE6-99CBCC8DE4A3}"/>
                    </a:ext>
                  </a:extLst>
                </p:cNvPr>
                <p:cNvSpPr/>
                <p:nvPr/>
              </p:nvSpPr>
              <p:spPr>
                <a:xfrm>
                  <a:off x="3050404" y="61772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12" name="Freeform: Shape 311">
                  <a:extLst>
                    <a:ext uri="{FF2B5EF4-FFF2-40B4-BE49-F238E27FC236}">
                      <a16:creationId xmlns:a16="http://schemas.microsoft.com/office/drawing/2014/main" id="{7A8FF1B8-607E-4CA3-87E9-C991368AED57}"/>
                    </a:ext>
                  </a:extLst>
                </p:cNvPr>
                <p:cNvSpPr/>
                <p:nvPr/>
              </p:nvSpPr>
              <p:spPr>
                <a:xfrm>
                  <a:off x="3088504" y="62343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13" name="Freeform: Shape 312">
                  <a:extLst>
                    <a:ext uri="{FF2B5EF4-FFF2-40B4-BE49-F238E27FC236}">
                      <a16:creationId xmlns:a16="http://schemas.microsoft.com/office/drawing/2014/main" id="{D84A43D0-1F66-4AE4-91DC-A566F3F44AAA}"/>
                    </a:ext>
                  </a:extLst>
                </p:cNvPr>
                <p:cNvSpPr/>
                <p:nvPr/>
              </p:nvSpPr>
              <p:spPr>
                <a:xfrm>
                  <a:off x="3164704" y="62343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14" name="Freeform: Shape 313">
                  <a:extLst>
                    <a:ext uri="{FF2B5EF4-FFF2-40B4-BE49-F238E27FC236}">
                      <a16:creationId xmlns:a16="http://schemas.microsoft.com/office/drawing/2014/main" id="{208FFF42-C86D-4D26-99E1-F7B74AEDEF56}"/>
                    </a:ext>
                  </a:extLst>
                </p:cNvPr>
                <p:cNvSpPr/>
                <p:nvPr/>
              </p:nvSpPr>
              <p:spPr>
                <a:xfrm>
                  <a:off x="3240904" y="63105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15" name="Freeform: Shape 314">
                  <a:extLst>
                    <a:ext uri="{FF2B5EF4-FFF2-40B4-BE49-F238E27FC236}">
                      <a16:creationId xmlns:a16="http://schemas.microsoft.com/office/drawing/2014/main" id="{1B6AF292-AA11-43D8-A3A6-3B6C6597D516}"/>
                    </a:ext>
                  </a:extLst>
                </p:cNvPr>
                <p:cNvSpPr/>
                <p:nvPr/>
              </p:nvSpPr>
              <p:spPr>
                <a:xfrm>
                  <a:off x="3279004" y="63105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16" name="Freeform: Shape 315">
                  <a:extLst>
                    <a:ext uri="{FF2B5EF4-FFF2-40B4-BE49-F238E27FC236}">
                      <a16:creationId xmlns:a16="http://schemas.microsoft.com/office/drawing/2014/main" id="{7BE85884-FBCC-4409-BC3F-85EC89C4DF48}"/>
                    </a:ext>
                  </a:extLst>
                </p:cNvPr>
                <p:cNvSpPr/>
                <p:nvPr/>
              </p:nvSpPr>
              <p:spPr>
                <a:xfrm>
                  <a:off x="3317104" y="63105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17" name="Freeform: Shape 316">
                  <a:extLst>
                    <a:ext uri="{FF2B5EF4-FFF2-40B4-BE49-F238E27FC236}">
                      <a16:creationId xmlns:a16="http://schemas.microsoft.com/office/drawing/2014/main" id="{9C165C55-EB4B-4BC7-B74A-9E9B3D2B8FBE}"/>
                    </a:ext>
                  </a:extLst>
                </p:cNvPr>
                <p:cNvSpPr/>
                <p:nvPr/>
              </p:nvSpPr>
              <p:spPr>
                <a:xfrm>
                  <a:off x="3412354" y="63105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18" name="Freeform: Shape 317">
                  <a:extLst>
                    <a:ext uri="{FF2B5EF4-FFF2-40B4-BE49-F238E27FC236}">
                      <a16:creationId xmlns:a16="http://schemas.microsoft.com/office/drawing/2014/main" id="{38FC3E68-EF9F-4265-A246-D61610E15CC8}"/>
                    </a:ext>
                  </a:extLst>
                </p:cNvPr>
                <p:cNvSpPr/>
                <p:nvPr/>
              </p:nvSpPr>
              <p:spPr>
                <a:xfrm>
                  <a:off x="3488554" y="63105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19" name="Freeform: Shape 318">
                  <a:extLst>
                    <a:ext uri="{FF2B5EF4-FFF2-40B4-BE49-F238E27FC236}">
                      <a16:creationId xmlns:a16="http://schemas.microsoft.com/office/drawing/2014/main" id="{8A43139A-3D24-4D1C-8055-0B95D5ABC3FF}"/>
                    </a:ext>
                  </a:extLst>
                </p:cNvPr>
                <p:cNvSpPr/>
                <p:nvPr/>
              </p:nvSpPr>
              <p:spPr>
                <a:xfrm>
                  <a:off x="3526654" y="63105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20" name="Freeform: Shape 319">
                  <a:extLst>
                    <a:ext uri="{FF2B5EF4-FFF2-40B4-BE49-F238E27FC236}">
                      <a16:creationId xmlns:a16="http://schemas.microsoft.com/office/drawing/2014/main" id="{2B20FBBD-D48A-431B-9A6B-BF0060FD89AB}"/>
                    </a:ext>
                  </a:extLst>
                </p:cNvPr>
                <p:cNvSpPr/>
                <p:nvPr/>
              </p:nvSpPr>
              <p:spPr>
                <a:xfrm>
                  <a:off x="3583804" y="6482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21" name="Freeform: Shape 320">
                  <a:extLst>
                    <a:ext uri="{FF2B5EF4-FFF2-40B4-BE49-F238E27FC236}">
                      <a16:creationId xmlns:a16="http://schemas.microsoft.com/office/drawing/2014/main" id="{02144833-D003-4CA5-AA23-FA19D83452F2}"/>
                    </a:ext>
                  </a:extLst>
                </p:cNvPr>
                <p:cNvSpPr/>
                <p:nvPr/>
              </p:nvSpPr>
              <p:spPr>
                <a:xfrm>
                  <a:off x="3621904" y="6482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22" name="Freeform: Shape 321">
                  <a:extLst>
                    <a:ext uri="{FF2B5EF4-FFF2-40B4-BE49-F238E27FC236}">
                      <a16:creationId xmlns:a16="http://schemas.microsoft.com/office/drawing/2014/main" id="{5AF085C2-6D02-4712-A0D4-CC83FF429573}"/>
                    </a:ext>
                  </a:extLst>
                </p:cNvPr>
                <p:cNvSpPr/>
                <p:nvPr/>
              </p:nvSpPr>
              <p:spPr>
                <a:xfrm>
                  <a:off x="3793354" y="67487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323" name="Freeform: Shape 322">
                  <a:extLst>
                    <a:ext uri="{FF2B5EF4-FFF2-40B4-BE49-F238E27FC236}">
                      <a16:creationId xmlns:a16="http://schemas.microsoft.com/office/drawing/2014/main" id="{02F15D41-9548-4824-A4AF-96C21949958A}"/>
                    </a:ext>
                  </a:extLst>
                </p:cNvPr>
                <p:cNvSpPr/>
                <p:nvPr/>
              </p:nvSpPr>
              <p:spPr>
                <a:xfrm>
                  <a:off x="3831454" y="67487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grpSp>
        </p:grpSp>
        <p:sp>
          <p:nvSpPr>
            <p:cNvPr id="9" name="Freeform 21">
              <a:extLst>
                <a:ext uri="{FF2B5EF4-FFF2-40B4-BE49-F238E27FC236}">
                  <a16:creationId xmlns:a16="http://schemas.microsoft.com/office/drawing/2014/main" id="{18C5EEF3-00A2-4AE2-BE0A-9D7D74633DE5}"/>
                </a:ext>
              </a:extLst>
            </p:cNvPr>
            <p:cNvSpPr/>
            <p:nvPr/>
          </p:nvSpPr>
          <p:spPr bwMode="auto">
            <a:xfrm>
              <a:off x="1181728" y="2212117"/>
              <a:ext cx="2936997" cy="191561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Line 6">
              <a:extLst>
                <a:ext uri="{FF2B5EF4-FFF2-40B4-BE49-F238E27FC236}">
                  <a16:creationId xmlns:a16="http://schemas.microsoft.com/office/drawing/2014/main" id="{FD97ABAC-E6E5-4CEB-ACD1-348C18656EF1}"/>
                </a:ext>
              </a:extLst>
            </p:cNvPr>
            <p:cNvSpPr>
              <a:spLocks noChangeShapeType="1"/>
            </p:cNvSpPr>
            <p:nvPr/>
          </p:nvSpPr>
          <p:spPr bwMode="auto">
            <a:xfrm>
              <a:off x="1129356" y="2211614"/>
              <a:ext cx="43299"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Line 7">
              <a:extLst>
                <a:ext uri="{FF2B5EF4-FFF2-40B4-BE49-F238E27FC236}">
                  <a16:creationId xmlns:a16="http://schemas.microsoft.com/office/drawing/2014/main" id="{54753BD1-C23E-403C-BE13-215031FE208E}"/>
                </a:ext>
              </a:extLst>
            </p:cNvPr>
            <p:cNvSpPr>
              <a:spLocks noChangeShapeType="1"/>
            </p:cNvSpPr>
            <p:nvPr/>
          </p:nvSpPr>
          <p:spPr bwMode="auto">
            <a:xfrm>
              <a:off x="1129356" y="2606263"/>
              <a:ext cx="43299"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Line 8">
              <a:extLst>
                <a:ext uri="{FF2B5EF4-FFF2-40B4-BE49-F238E27FC236}">
                  <a16:creationId xmlns:a16="http://schemas.microsoft.com/office/drawing/2014/main" id="{1125140C-E885-4BD2-B6D3-61C3B790612D}"/>
                </a:ext>
              </a:extLst>
            </p:cNvPr>
            <p:cNvSpPr>
              <a:spLocks noChangeShapeType="1"/>
            </p:cNvSpPr>
            <p:nvPr/>
          </p:nvSpPr>
          <p:spPr bwMode="auto">
            <a:xfrm>
              <a:off x="1129356" y="2964623"/>
              <a:ext cx="43299"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Line 9">
              <a:extLst>
                <a:ext uri="{FF2B5EF4-FFF2-40B4-BE49-F238E27FC236}">
                  <a16:creationId xmlns:a16="http://schemas.microsoft.com/office/drawing/2014/main" id="{7BBA6B21-2BE9-4FDE-990E-E2CA33EE386F}"/>
                </a:ext>
              </a:extLst>
            </p:cNvPr>
            <p:cNvSpPr>
              <a:spLocks noChangeShapeType="1"/>
            </p:cNvSpPr>
            <p:nvPr/>
          </p:nvSpPr>
          <p:spPr bwMode="auto">
            <a:xfrm>
              <a:off x="1129356" y="3345843"/>
              <a:ext cx="43299"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10">
              <a:extLst>
                <a:ext uri="{FF2B5EF4-FFF2-40B4-BE49-F238E27FC236}">
                  <a16:creationId xmlns:a16="http://schemas.microsoft.com/office/drawing/2014/main" id="{F44DFF92-7BB6-4CB0-8A0C-8DB3D173FA72}"/>
                </a:ext>
              </a:extLst>
            </p:cNvPr>
            <p:cNvSpPr>
              <a:spLocks noChangeShapeType="1"/>
            </p:cNvSpPr>
            <p:nvPr/>
          </p:nvSpPr>
          <p:spPr bwMode="auto">
            <a:xfrm>
              <a:off x="1129356" y="3739939"/>
              <a:ext cx="43299"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11">
              <a:extLst>
                <a:ext uri="{FF2B5EF4-FFF2-40B4-BE49-F238E27FC236}">
                  <a16:creationId xmlns:a16="http://schemas.microsoft.com/office/drawing/2014/main" id="{C171D5B1-9570-4B32-B7BD-65F87789E290}"/>
                </a:ext>
              </a:extLst>
            </p:cNvPr>
            <p:cNvSpPr>
              <a:spLocks noChangeShapeType="1"/>
            </p:cNvSpPr>
            <p:nvPr/>
          </p:nvSpPr>
          <p:spPr bwMode="auto">
            <a:xfrm>
              <a:off x="1129356" y="4116033"/>
              <a:ext cx="43299"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CA3A64E1-DA20-4138-B6DE-91BF848F523D}"/>
                </a:ext>
              </a:extLst>
            </p:cNvPr>
            <p:cNvSpPr txBox="1"/>
            <p:nvPr/>
          </p:nvSpPr>
          <p:spPr>
            <a:xfrm rot="16200000">
              <a:off x="544282" y="3043604"/>
              <a:ext cx="561304" cy="214466"/>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 概率</a:t>
              </a:r>
            </a:p>
          </p:txBody>
        </p:sp>
        <p:sp>
          <p:nvSpPr>
            <p:cNvPr id="17" name="TextBox 16">
              <a:extLst>
                <a:ext uri="{FF2B5EF4-FFF2-40B4-BE49-F238E27FC236}">
                  <a16:creationId xmlns:a16="http://schemas.microsoft.com/office/drawing/2014/main" id="{190C4536-C207-4361-99E4-D5B7FAA4A0B1}"/>
                </a:ext>
              </a:extLst>
            </p:cNvPr>
            <p:cNvSpPr txBox="1"/>
            <p:nvPr/>
          </p:nvSpPr>
          <p:spPr>
            <a:xfrm>
              <a:off x="909871" y="2097849"/>
              <a:ext cx="235707" cy="2075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8" name="TextBox 17">
              <a:extLst>
                <a:ext uri="{FF2B5EF4-FFF2-40B4-BE49-F238E27FC236}">
                  <a16:creationId xmlns:a16="http://schemas.microsoft.com/office/drawing/2014/main" id="{4814F901-71A7-4CFB-B55C-46006D215267}"/>
                </a:ext>
              </a:extLst>
            </p:cNvPr>
            <p:cNvSpPr txBox="1"/>
            <p:nvPr/>
          </p:nvSpPr>
          <p:spPr>
            <a:xfrm>
              <a:off x="909871" y="2501872"/>
              <a:ext cx="235707" cy="20751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19" name="TextBox 18">
              <a:extLst>
                <a:ext uri="{FF2B5EF4-FFF2-40B4-BE49-F238E27FC236}">
                  <a16:creationId xmlns:a16="http://schemas.microsoft.com/office/drawing/2014/main" id="{DE7D2159-0F16-4D67-841B-3CADF3ABD6C9}"/>
                </a:ext>
              </a:extLst>
            </p:cNvPr>
            <p:cNvSpPr txBox="1"/>
            <p:nvPr/>
          </p:nvSpPr>
          <p:spPr>
            <a:xfrm>
              <a:off x="909871" y="2860059"/>
              <a:ext cx="235707" cy="20751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20" name="TextBox 19">
              <a:extLst>
                <a:ext uri="{FF2B5EF4-FFF2-40B4-BE49-F238E27FC236}">
                  <a16:creationId xmlns:a16="http://schemas.microsoft.com/office/drawing/2014/main" id="{21754331-BDEB-4DD1-B572-559FD9D6FD62}"/>
                </a:ext>
              </a:extLst>
            </p:cNvPr>
            <p:cNvSpPr txBox="1"/>
            <p:nvPr/>
          </p:nvSpPr>
          <p:spPr>
            <a:xfrm>
              <a:off x="909871" y="3241105"/>
              <a:ext cx="235707" cy="20751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21" name="TextBox 20">
              <a:extLst>
                <a:ext uri="{FF2B5EF4-FFF2-40B4-BE49-F238E27FC236}">
                  <a16:creationId xmlns:a16="http://schemas.microsoft.com/office/drawing/2014/main" id="{937D132B-2960-439A-9336-A8EC425F6918}"/>
                </a:ext>
              </a:extLst>
            </p:cNvPr>
            <p:cNvSpPr txBox="1"/>
            <p:nvPr/>
          </p:nvSpPr>
          <p:spPr>
            <a:xfrm>
              <a:off x="909871" y="3635020"/>
              <a:ext cx="235707" cy="20751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22" name="TextBox 21">
              <a:extLst>
                <a:ext uri="{FF2B5EF4-FFF2-40B4-BE49-F238E27FC236}">
                  <a16:creationId xmlns:a16="http://schemas.microsoft.com/office/drawing/2014/main" id="{8B809B35-7D57-4B01-9B9A-BEDE21C76150}"/>
                </a:ext>
              </a:extLst>
            </p:cNvPr>
            <p:cNvSpPr txBox="1"/>
            <p:nvPr/>
          </p:nvSpPr>
          <p:spPr>
            <a:xfrm>
              <a:off x="1009907" y="3992945"/>
              <a:ext cx="135570" cy="20751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3" name="TextBox 22">
              <a:extLst>
                <a:ext uri="{FF2B5EF4-FFF2-40B4-BE49-F238E27FC236}">
                  <a16:creationId xmlns:a16="http://schemas.microsoft.com/office/drawing/2014/main" id="{53164CA4-2439-4F69-9341-D4BCAE8E17B9}"/>
                </a:ext>
              </a:extLst>
            </p:cNvPr>
            <p:cNvSpPr txBox="1"/>
            <p:nvPr/>
          </p:nvSpPr>
          <p:spPr>
            <a:xfrm>
              <a:off x="1118446" y="4163404"/>
              <a:ext cx="135570" cy="2075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5" name="TextBox 24">
              <a:extLst>
                <a:ext uri="{FF2B5EF4-FFF2-40B4-BE49-F238E27FC236}">
                  <a16:creationId xmlns:a16="http://schemas.microsoft.com/office/drawing/2014/main" id="{451C9B02-86AC-4942-8A90-A79516FA4B7D}"/>
                </a:ext>
              </a:extLst>
            </p:cNvPr>
            <p:cNvSpPr txBox="1"/>
            <p:nvPr/>
          </p:nvSpPr>
          <p:spPr>
            <a:xfrm>
              <a:off x="1467297" y="4163404"/>
              <a:ext cx="135570" cy="2075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27" name="TextBox 26">
              <a:extLst>
                <a:ext uri="{FF2B5EF4-FFF2-40B4-BE49-F238E27FC236}">
                  <a16:creationId xmlns:a16="http://schemas.microsoft.com/office/drawing/2014/main" id="{C80F3FD5-0F42-4EB5-877E-CC238E58046B}"/>
                </a:ext>
              </a:extLst>
            </p:cNvPr>
            <p:cNvSpPr txBox="1"/>
            <p:nvPr/>
          </p:nvSpPr>
          <p:spPr>
            <a:xfrm>
              <a:off x="1802153" y="4163404"/>
              <a:ext cx="135570" cy="2075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9" name="TextBox 28">
              <a:extLst>
                <a:ext uri="{FF2B5EF4-FFF2-40B4-BE49-F238E27FC236}">
                  <a16:creationId xmlns:a16="http://schemas.microsoft.com/office/drawing/2014/main" id="{CAF9497E-21C7-4797-A390-06ABAF835B98}"/>
                </a:ext>
              </a:extLst>
            </p:cNvPr>
            <p:cNvSpPr txBox="1"/>
            <p:nvPr/>
          </p:nvSpPr>
          <p:spPr>
            <a:xfrm>
              <a:off x="2126297" y="4163404"/>
              <a:ext cx="135570" cy="2075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31" name="TextBox 30">
              <a:extLst>
                <a:ext uri="{FF2B5EF4-FFF2-40B4-BE49-F238E27FC236}">
                  <a16:creationId xmlns:a16="http://schemas.microsoft.com/office/drawing/2014/main" id="{A11392C1-12E3-4BAF-9369-45E364ACA122}"/>
                </a:ext>
              </a:extLst>
            </p:cNvPr>
            <p:cNvSpPr txBox="1"/>
            <p:nvPr/>
          </p:nvSpPr>
          <p:spPr>
            <a:xfrm>
              <a:off x="2423391" y="4163404"/>
              <a:ext cx="202328" cy="2075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5" name="TextBox 34">
              <a:extLst>
                <a:ext uri="{FF2B5EF4-FFF2-40B4-BE49-F238E27FC236}">
                  <a16:creationId xmlns:a16="http://schemas.microsoft.com/office/drawing/2014/main" id="{77908085-7318-40EF-BD8A-38A4460BEBC7}"/>
                </a:ext>
              </a:extLst>
            </p:cNvPr>
            <p:cNvSpPr txBox="1"/>
            <p:nvPr/>
          </p:nvSpPr>
          <p:spPr>
            <a:xfrm>
              <a:off x="2726212" y="4163404"/>
              <a:ext cx="202328" cy="2075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37" name="TextBox 36">
              <a:extLst>
                <a:ext uri="{FF2B5EF4-FFF2-40B4-BE49-F238E27FC236}">
                  <a16:creationId xmlns:a16="http://schemas.microsoft.com/office/drawing/2014/main" id="{A1F4637C-05CD-40F8-B75F-B6CEC8DA31DA}"/>
                </a:ext>
              </a:extLst>
            </p:cNvPr>
            <p:cNvSpPr txBox="1"/>
            <p:nvPr/>
          </p:nvSpPr>
          <p:spPr>
            <a:xfrm>
              <a:off x="3080829" y="4163404"/>
              <a:ext cx="202328" cy="2075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38" name="TextBox 37">
              <a:extLst>
                <a:ext uri="{FF2B5EF4-FFF2-40B4-BE49-F238E27FC236}">
                  <a16:creationId xmlns:a16="http://schemas.microsoft.com/office/drawing/2014/main" id="{C901FA5F-4E3B-4138-B6AF-62884B84E3BE}"/>
                </a:ext>
              </a:extLst>
            </p:cNvPr>
            <p:cNvSpPr txBox="1"/>
            <p:nvPr/>
          </p:nvSpPr>
          <p:spPr>
            <a:xfrm>
              <a:off x="3408760" y="4163404"/>
              <a:ext cx="202328" cy="2075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40" name="TextBox 39">
              <a:extLst>
                <a:ext uri="{FF2B5EF4-FFF2-40B4-BE49-F238E27FC236}">
                  <a16:creationId xmlns:a16="http://schemas.microsoft.com/office/drawing/2014/main" id="{981FB2D5-4684-4EF2-A796-049FAB314699}"/>
                </a:ext>
              </a:extLst>
            </p:cNvPr>
            <p:cNvSpPr txBox="1"/>
            <p:nvPr/>
          </p:nvSpPr>
          <p:spPr>
            <a:xfrm>
              <a:off x="3727989" y="4163404"/>
              <a:ext cx="202328" cy="2075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41" name="TextBox 40">
              <a:extLst>
                <a:ext uri="{FF2B5EF4-FFF2-40B4-BE49-F238E27FC236}">
                  <a16:creationId xmlns:a16="http://schemas.microsoft.com/office/drawing/2014/main" id="{6B33D9AB-6FAB-408B-B121-2BD786183C1D}"/>
                </a:ext>
              </a:extLst>
            </p:cNvPr>
            <p:cNvSpPr txBox="1"/>
            <p:nvPr/>
          </p:nvSpPr>
          <p:spPr>
            <a:xfrm>
              <a:off x="4018829" y="4163404"/>
              <a:ext cx="202328" cy="2075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a:t>
              </a:r>
            </a:p>
          </p:txBody>
        </p:sp>
        <p:grpSp>
          <p:nvGrpSpPr>
            <p:cNvPr id="42" name="Group 41">
              <a:extLst>
                <a:ext uri="{FF2B5EF4-FFF2-40B4-BE49-F238E27FC236}">
                  <a16:creationId xmlns:a16="http://schemas.microsoft.com/office/drawing/2014/main" id="{6F1DFF1B-864E-4FC1-AB31-466B56232200}"/>
                </a:ext>
              </a:extLst>
            </p:cNvPr>
            <p:cNvGrpSpPr/>
            <p:nvPr/>
          </p:nvGrpSpPr>
          <p:grpSpPr>
            <a:xfrm>
              <a:off x="1184189" y="4129656"/>
              <a:ext cx="2935805" cy="54791"/>
              <a:chOff x="1389116" y="4136181"/>
              <a:chExt cx="3970382" cy="54791"/>
            </a:xfrm>
          </p:grpSpPr>
          <p:sp>
            <p:nvSpPr>
              <p:cNvPr id="149" name="Line 21">
                <a:extLst>
                  <a:ext uri="{FF2B5EF4-FFF2-40B4-BE49-F238E27FC236}">
                    <a16:creationId xmlns:a16="http://schemas.microsoft.com/office/drawing/2014/main" id="{0F9E27C4-51BE-4F8F-AE6D-00E2E85A7781}"/>
                  </a:ext>
                </a:extLst>
              </p:cNvPr>
              <p:cNvSpPr>
                <a:spLocks noChangeShapeType="1"/>
              </p:cNvSpPr>
              <p:nvPr/>
            </p:nvSpPr>
            <p:spPr bwMode="auto">
              <a:xfrm flipH="1">
                <a:off x="3201827" y="41361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Line 21">
                <a:extLst>
                  <a:ext uri="{FF2B5EF4-FFF2-40B4-BE49-F238E27FC236}">
                    <a16:creationId xmlns:a16="http://schemas.microsoft.com/office/drawing/2014/main" id="{B379149D-08E0-4B1E-9327-DDEE99BF6B93}"/>
                  </a:ext>
                </a:extLst>
              </p:cNvPr>
              <p:cNvSpPr>
                <a:spLocks noChangeShapeType="1"/>
              </p:cNvSpPr>
              <p:nvPr/>
            </p:nvSpPr>
            <p:spPr bwMode="auto">
              <a:xfrm flipH="1">
                <a:off x="1389116" y="4136182"/>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Line 21">
                <a:extLst>
                  <a:ext uri="{FF2B5EF4-FFF2-40B4-BE49-F238E27FC236}">
                    <a16:creationId xmlns:a16="http://schemas.microsoft.com/office/drawing/2014/main" id="{2B8CFA0E-E803-4F5B-ADC6-55068860A4E7}"/>
                  </a:ext>
                </a:extLst>
              </p:cNvPr>
              <p:cNvSpPr>
                <a:spLocks noChangeShapeType="1"/>
              </p:cNvSpPr>
              <p:nvPr/>
            </p:nvSpPr>
            <p:spPr bwMode="auto">
              <a:xfrm flipH="1">
                <a:off x="1860903" y="41361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Line 21">
                <a:extLst>
                  <a:ext uri="{FF2B5EF4-FFF2-40B4-BE49-F238E27FC236}">
                    <a16:creationId xmlns:a16="http://schemas.microsoft.com/office/drawing/2014/main" id="{844587E9-CA12-4BD6-989F-FCC2ECF4C9E0}"/>
                  </a:ext>
                </a:extLst>
              </p:cNvPr>
              <p:cNvSpPr>
                <a:spLocks noChangeShapeType="1"/>
              </p:cNvSpPr>
              <p:nvPr/>
            </p:nvSpPr>
            <p:spPr bwMode="auto">
              <a:xfrm flipH="1">
                <a:off x="2316521" y="41361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Line 21">
                <a:extLst>
                  <a:ext uri="{FF2B5EF4-FFF2-40B4-BE49-F238E27FC236}">
                    <a16:creationId xmlns:a16="http://schemas.microsoft.com/office/drawing/2014/main" id="{66B5A9A4-5608-4C59-A333-0B3BEB720CD1}"/>
                  </a:ext>
                </a:extLst>
              </p:cNvPr>
              <p:cNvSpPr>
                <a:spLocks noChangeShapeType="1"/>
              </p:cNvSpPr>
              <p:nvPr/>
            </p:nvSpPr>
            <p:spPr bwMode="auto">
              <a:xfrm flipH="1">
                <a:off x="2752092" y="41361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Line 21">
                <a:extLst>
                  <a:ext uri="{FF2B5EF4-FFF2-40B4-BE49-F238E27FC236}">
                    <a16:creationId xmlns:a16="http://schemas.microsoft.com/office/drawing/2014/main" id="{0A99DB9B-ED65-463E-AC1B-06B78CF59F88}"/>
                  </a:ext>
                </a:extLst>
              </p:cNvPr>
              <p:cNvSpPr>
                <a:spLocks noChangeShapeType="1"/>
              </p:cNvSpPr>
              <p:nvPr/>
            </p:nvSpPr>
            <p:spPr bwMode="auto">
              <a:xfrm flipH="1">
                <a:off x="3611361" y="41361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Line 21">
                <a:extLst>
                  <a:ext uri="{FF2B5EF4-FFF2-40B4-BE49-F238E27FC236}">
                    <a16:creationId xmlns:a16="http://schemas.microsoft.com/office/drawing/2014/main" id="{38E6EB9C-2D57-4483-B112-212F191645B3}"/>
                  </a:ext>
                </a:extLst>
              </p:cNvPr>
              <p:cNvSpPr>
                <a:spLocks noChangeShapeType="1"/>
              </p:cNvSpPr>
              <p:nvPr/>
            </p:nvSpPr>
            <p:spPr bwMode="auto">
              <a:xfrm flipH="1">
                <a:off x="4090566" y="41361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Line 21">
                <a:extLst>
                  <a:ext uri="{FF2B5EF4-FFF2-40B4-BE49-F238E27FC236}">
                    <a16:creationId xmlns:a16="http://schemas.microsoft.com/office/drawing/2014/main" id="{032D6E60-0D33-437F-BA81-E5972778D5AD}"/>
                  </a:ext>
                </a:extLst>
              </p:cNvPr>
              <p:cNvSpPr>
                <a:spLocks noChangeShapeType="1"/>
              </p:cNvSpPr>
              <p:nvPr/>
            </p:nvSpPr>
            <p:spPr bwMode="auto">
              <a:xfrm flipH="1">
                <a:off x="4966162" y="41361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Line 21">
                <a:extLst>
                  <a:ext uri="{FF2B5EF4-FFF2-40B4-BE49-F238E27FC236}">
                    <a16:creationId xmlns:a16="http://schemas.microsoft.com/office/drawing/2014/main" id="{D722F983-6EDD-4D58-A7DF-1D692C33D513}"/>
                  </a:ext>
                </a:extLst>
              </p:cNvPr>
              <p:cNvSpPr>
                <a:spLocks noChangeShapeType="1"/>
              </p:cNvSpPr>
              <p:nvPr/>
            </p:nvSpPr>
            <p:spPr bwMode="auto">
              <a:xfrm flipH="1">
                <a:off x="5359498" y="4136182"/>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Line 21">
                <a:extLst>
                  <a:ext uri="{FF2B5EF4-FFF2-40B4-BE49-F238E27FC236}">
                    <a16:creationId xmlns:a16="http://schemas.microsoft.com/office/drawing/2014/main" id="{E690709F-EFEA-4135-A654-7F7716471BFB}"/>
                  </a:ext>
                </a:extLst>
              </p:cNvPr>
              <p:cNvSpPr>
                <a:spLocks noChangeShapeType="1"/>
              </p:cNvSpPr>
              <p:nvPr/>
            </p:nvSpPr>
            <p:spPr bwMode="auto">
              <a:xfrm flipH="1">
                <a:off x="4534439" y="41361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grpSp>
        <p:nvGrpSpPr>
          <p:cNvPr id="6" name="Group 5"/>
          <p:cNvGrpSpPr/>
          <p:nvPr/>
        </p:nvGrpSpPr>
        <p:grpSpPr>
          <a:xfrm>
            <a:off x="598092" y="4656933"/>
            <a:ext cx="3597934" cy="199656"/>
            <a:chOff x="431471" y="4636063"/>
            <a:chExt cx="3597934" cy="199656"/>
          </a:xfrm>
        </p:grpSpPr>
        <p:sp>
          <p:nvSpPr>
            <p:cNvPr id="130" name="TextBox 129">
              <a:extLst>
                <a:ext uri="{FF2B5EF4-FFF2-40B4-BE49-F238E27FC236}">
                  <a16:creationId xmlns:a16="http://schemas.microsoft.com/office/drawing/2014/main" id="{8E41CB93-9166-4324-94D9-FAE616A02130}"/>
                </a:ext>
              </a:extLst>
            </p:cNvPr>
            <p:cNvSpPr txBox="1"/>
            <p:nvPr/>
          </p:nvSpPr>
          <p:spPr>
            <a:xfrm>
              <a:off x="3920583" y="4639905"/>
              <a:ext cx="72768"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TextBox 130">
              <a:extLst>
                <a:ext uri="{FF2B5EF4-FFF2-40B4-BE49-F238E27FC236}">
                  <a16:creationId xmlns:a16="http://schemas.microsoft.com/office/drawing/2014/main" id="{E467A86B-EA8B-47FF-81A7-B60EC85D9BC2}"/>
                </a:ext>
              </a:extLst>
            </p:cNvPr>
            <p:cNvSpPr txBox="1"/>
            <p:nvPr/>
          </p:nvSpPr>
          <p:spPr>
            <a:xfrm>
              <a:off x="431471" y="4637949"/>
              <a:ext cx="478878" cy="1941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奥希替尼</a:t>
              </a:r>
            </a:p>
          </p:txBody>
        </p:sp>
        <p:sp>
          <p:nvSpPr>
            <p:cNvPr id="132" name="TextBox 131">
              <a:extLst>
                <a:ext uri="{FF2B5EF4-FFF2-40B4-BE49-F238E27FC236}">
                  <a16:creationId xmlns:a16="http://schemas.microsoft.com/office/drawing/2014/main" id="{7A806A9B-2717-4E8A-AFA8-ABCA91DC1CDF}"/>
                </a:ext>
              </a:extLst>
            </p:cNvPr>
            <p:cNvSpPr txBox="1"/>
            <p:nvPr/>
          </p:nvSpPr>
          <p:spPr>
            <a:xfrm>
              <a:off x="907520" y="4639905"/>
              <a:ext cx="245827"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279</a:t>
              </a:r>
            </a:p>
          </p:txBody>
        </p:sp>
        <p:sp>
          <p:nvSpPr>
            <p:cNvPr id="133" name="TextBox 132">
              <a:extLst>
                <a:ext uri="{FF2B5EF4-FFF2-40B4-BE49-F238E27FC236}">
                  <a16:creationId xmlns:a16="http://schemas.microsoft.com/office/drawing/2014/main" id="{82053F15-957A-4193-88FB-566A7FF2A535}"/>
                </a:ext>
              </a:extLst>
            </p:cNvPr>
            <p:cNvSpPr txBox="1"/>
            <p:nvPr/>
          </p:nvSpPr>
          <p:spPr>
            <a:xfrm>
              <a:off x="1246381" y="4639905"/>
              <a:ext cx="245827"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262</a:t>
              </a:r>
            </a:p>
          </p:txBody>
        </p:sp>
        <p:sp>
          <p:nvSpPr>
            <p:cNvPr id="135" name="TextBox 134">
              <a:extLst>
                <a:ext uri="{FF2B5EF4-FFF2-40B4-BE49-F238E27FC236}">
                  <a16:creationId xmlns:a16="http://schemas.microsoft.com/office/drawing/2014/main" id="{F2089A4B-2131-4703-BF13-819A8DA3FEDA}"/>
                </a:ext>
              </a:extLst>
            </p:cNvPr>
            <p:cNvSpPr txBox="1"/>
            <p:nvPr/>
          </p:nvSpPr>
          <p:spPr>
            <a:xfrm>
              <a:off x="1591228" y="4639905"/>
              <a:ext cx="245827"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233</a:t>
              </a:r>
            </a:p>
          </p:txBody>
        </p:sp>
        <p:sp>
          <p:nvSpPr>
            <p:cNvPr id="137" name="TextBox 136">
              <a:extLst>
                <a:ext uri="{FF2B5EF4-FFF2-40B4-BE49-F238E27FC236}">
                  <a16:creationId xmlns:a16="http://schemas.microsoft.com/office/drawing/2014/main" id="{9B0D7953-4DD5-449D-B8EC-E478353FF616}"/>
                </a:ext>
              </a:extLst>
            </p:cNvPr>
            <p:cNvSpPr txBox="1"/>
            <p:nvPr/>
          </p:nvSpPr>
          <p:spPr>
            <a:xfrm>
              <a:off x="1915372" y="4639905"/>
              <a:ext cx="245827"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210</a:t>
              </a:r>
            </a:p>
          </p:txBody>
        </p:sp>
        <p:sp>
          <p:nvSpPr>
            <p:cNvPr id="139" name="TextBox 138">
              <a:extLst>
                <a:ext uri="{FF2B5EF4-FFF2-40B4-BE49-F238E27FC236}">
                  <a16:creationId xmlns:a16="http://schemas.microsoft.com/office/drawing/2014/main" id="{5C40A557-5666-4ECF-BBC6-CA31513BF7B8}"/>
                </a:ext>
              </a:extLst>
            </p:cNvPr>
            <p:cNvSpPr txBox="1"/>
            <p:nvPr/>
          </p:nvSpPr>
          <p:spPr>
            <a:xfrm>
              <a:off x="2245848" y="4639905"/>
              <a:ext cx="245827"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178</a:t>
              </a:r>
            </a:p>
          </p:txBody>
        </p:sp>
        <p:sp>
          <p:nvSpPr>
            <p:cNvPr id="140" name="TextBox 139">
              <a:extLst>
                <a:ext uri="{FF2B5EF4-FFF2-40B4-BE49-F238E27FC236}">
                  <a16:creationId xmlns:a16="http://schemas.microsoft.com/office/drawing/2014/main" id="{7B5F3E8F-B33C-44A0-AE85-60EA459F9599}"/>
                </a:ext>
              </a:extLst>
            </p:cNvPr>
            <p:cNvSpPr txBox="1"/>
            <p:nvPr/>
          </p:nvSpPr>
          <p:spPr>
            <a:xfrm>
              <a:off x="2548668" y="4639905"/>
              <a:ext cx="245827"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139</a:t>
              </a:r>
            </a:p>
          </p:txBody>
        </p:sp>
        <p:sp>
          <p:nvSpPr>
            <p:cNvPr id="142" name="TextBox 141">
              <a:extLst>
                <a:ext uri="{FF2B5EF4-FFF2-40B4-BE49-F238E27FC236}">
                  <a16:creationId xmlns:a16="http://schemas.microsoft.com/office/drawing/2014/main" id="{1BE90604-E021-4DD2-9285-F0D9511A28CF}"/>
                </a:ext>
              </a:extLst>
            </p:cNvPr>
            <p:cNvSpPr txBox="1"/>
            <p:nvPr/>
          </p:nvSpPr>
          <p:spPr>
            <a:xfrm>
              <a:off x="2932140" y="4639905"/>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71</a:t>
              </a:r>
            </a:p>
          </p:txBody>
        </p:sp>
        <p:sp>
          <p:nvSpPr>
            <p:cNvPr id="144" name="TextBox 143">
              <a:extLst>
                <a:ext uri="{FF2B5EF4-FFF2-40B4-BE49-F238E27FC236}">
                  <a16:creationId xmlns:a16="http://schemas.microsoft.com/office/drawing/2014/main" id="{745DD699-355D-4021-B524-B21E6E1B9490}"/>
                </a:ext>
              </a:extLst>
            </p:cNvPr>
            <p:cNvSpPr txBox="1"/>
            <p:nvPr/>
          </p:nvSpPr>
          <p:spPr>
            <a:xfrm>
              <a:off x="3260073" y="4639905"/>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259" name="TextBox 258">
              <a:extLst>
                <a:ext uri="{FF2B5EF4-FFF2-40B4-BE49-F238E27FC236}">
                  <a16:creationId xmlns:a16="http://schemas.microsoft.com/office/drawing/2014/main" id="{F7901306-787C-4EEB-811D-85E3A26B2341}"/>
                </a:ext>
              </a:extLst>
            </p:cNvPr>
            <p:cNvSpPr txBox="1"/>
            <p:nvPr/>
          </p:nvSpPr>
          <p:spPr>
            <a:xfrm>
              <a:off x="3608151" y="4636063"/>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261" name="TextBox 260">
              <a:extLst>
                <a:ext uri="{FF2B5EF4-FFF2-40B4-BE49-F238E27FC236}">
                  <a16:creationId xmlns:a16="http://schemas.microsoft.com/office/drawing/2014/main" id="{EE9F9B5D-00E1-4517-911D-AB8CB560697B}"/>
                </a:ext>
              </a:extLst>
            </p:cNvPr>
            <p:cNvSpPr txBox="1"/>
            <p:nvPr/>
          </p:nvSpPr>
          <p:spPr>
            <a:xfrm>
              <a:off x="3898994" y="4636063"/>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grpSp>
      <p:cxnSp>
        <p:nvCxnSpPr>
          <p:cNvPr id="329" name="Straight Connector 328">
            <a:extLst>
              <a:ext uri="{FF2B5EF4-FFF2-40B4-BE49-F238E27FC236}">
                <a16:creationId xmlns:a16="http://schemas.microsoft.com/office/drawing/2014/main" id="{D2DD960B-ACDD-4E34-B6E5-EF3046533C85}"/>
              </a:ext>
            </a:extLst>
          </p:cNvPr>
          <p:cNvCxnSpPr/>
          <p:nvPr/>
        </p:nvCxnSpPr>
        <p:spPr>
          <a:xfrm>
            <a:off x="3408263" y="1638943"/>
            <a:ext cx="195582" cy="0"/>
          </a:xfrm>
          <a:prstGeom prst="line">
            <a:avLst/>
          </a:prstGeom>
          <a:noFill/>
          <a:ln w="15875" cap="flat">
            <a:solidFill>
              <a:schemeClr val="accent1"/>
            </a:solidFill>
            <a:prstDash val="solid"/>
            <a:miter/>
          </a:ln>
        </p:spPr>
      </p:cxnSp>
      <p:cxnSp>
        <p:nvCxnSpPr>
          <p:cNvPr id="330" name="Straight Connector 329">
            <a:extLst>
              <a:ext uri="{FF2B5EF4-FFF2-40B4-BE49-F238E27FC236}">
                <a16:creationId xmlns:a16="http://schemas.microsoft.com/office/drawing/2014/main" id="{CB406AB8-17A1-4FFF-B08F-F499C331DF3B}"/>
              </a:ext>
            </a:extLst>
          </p:cNvPr>
          <p:cNvCxnSpPr/>
          <p:nvPr/>
        </p:nvCxnSpPr>
        <p:spPr>
          <a:xfrm>
            <a:off x="4589242" y="1644547"/>
            <a:ext cx="195582" cy="0"/>
          </a:xfrm>
          <a:prstGeom prst="line">
            <a:avLst/>
          </a:prstGeom>
          <a:noFill/>
          <a:ln w="15875" cap="flat">
            <a:solidFill>
              <a:schemeClr val="accent2"/>
            </a:solidFill>
            <a:prstDash val="solid"/>
            <a:miter/>
          </a:ln>
        </p:spPr>
      </p:cxnSp>
      <p:graphicFrame>
        <p:nvGraphicFramePr>
          <p:cNvPr id="331" name="Table 330">
            <a:extLst>
              <a:ext uri="{FF2B5EF4-FFF2-40B4-BE49-F238E27FC236}">
                <a16:creationId xmlns:a16="http://schemas.microsoft.com/office/drawing/2014/main" id="{7714A2B4-E801-41DE-BC66-86538A2EEB82}"/>
              </a:ext>
            </a:extLst>
          </p:cNvPr>
          <p:cNvGraphicFramePr>
            <a:graphicFrameLocks noGrp="1"/>
          </p:cNvGraphicFramePr>
          <p:nvPr>
            <p:extLst>
              <p:ext uri="{D42A27DB-BD31-4B8C-83A1-F6EECF244321}">
                <p14:modId xmlns:p14="http://schemas.microsoft.com/office/powerpoint/2010/main" val="4250416495"/>
              </p:ext>
            </p:extLst>
          </p:nvPr>
        </p:nvGraphicFramePr>
        <p:xfrm>
          <a:off x="512901" y="5281284"/>
          <a:ext cx="3898059" cy="1051560"/>
        </p:xfrm>
        <a:graphic>
          <a:graphicData uri="http://schemas.openxmlformats.org/drawingml/2006/table">
            <a:tbl>
              <a:tblPr firstRow="1" bandRow="1">
                <a:tableStyleId>{5C22544A-7EE6-4342-B048-85BDC9FD1C3A}</a:tableStyleId>
              </a:tblPr>
              <a:tblGrid>
                <a:gridCol w="1103362">
                  <a:extLst>
                    <a:ext uri="{9D8B030D-6E8A-4147-A177-3AD203B41FA5}">
                      <a16:colId xmlns:a16="http://schemas.microsoft.com/office/drawing/2014/main" val="2067656902"/>
                    </a:ext>
                  </a:extLst>
                </a:gridCol>
                <a:gridCol w="1253058">
                  <a:extLst>
                    <a:ext uri="{9D8B030D-6E8A-4147-A177-3AD203B41FA5}">
                      <a16:colId xmlns:a16="http://schemas.microsoft.com/office/drawing/2014/main" val="2785044289"/>
                    </a:ext>
                  </a:extLst>
                </a:gridCol>
                <a:gridCol w="1541639">
                  <a:extLst>
                    <a:ext uri="{9D8B030D-6E8A-4147-A177-3AD203B41FA5}">
                      <a16:colId xmlns:a16="http://schemas.microsoft.com/office/drawing/2014/main" val="350555153"/>
                    </a:ext>
                  </a:extLst>
                </a:gridCol>
              </a:tblGrid>
              <a:tr h="0">
                <a:tc>
                  <a:txBody>
                    <a:bodyPr/>
                    <a:lstStyle/>
                    <a:p>
                      <a:pPr algn="ctr"/>
                      <a:endParaRPr lang="en-GB" sz="900" u="sng" baseline="0" dirty="0">
                        <a:solidFill>
                          <a:schemeClr val="tx2"/>
                        </a:solidFill>
                        <a:latin typeface="Arial" panose="020B0604020202020204" pitchFamily="34" charset="0"/>
                        <a:ea typeface="宋体" panose="02010600030101010101" pitchFamily="2" charset="-122"/>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奥希替尼</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对照药 EGFR TKI</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86779518"/>
                  </a:ext>
                </a:extLst>
              </a:tr>
              <a:tr h="0">
                <a:tc>
                  <a:txBody>
                    <a:bodyPr/>
                    <a:lstStyle/>
                    <a:p>
                      <a:pPr algn="l"/>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 PFS，月 (95% CI)</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18.9 (15.2, 21.4)</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10.2 (9.6, 11.1) </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839915"/>
                  </a:ext>
                </a:extLst>
              </a:tr>
              <a:tr h="0">
                <a:tc>
                  <a:txBody>
                    <a:bodyPr/>
                    <a:lstStyle/>
                    <a:p>
                      <a:pPr algn="l"/>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0.46 (0.37, 0.57) </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a:solidFill>
                          <a:schemeClr val="tx1"/>
                        </a:solidFill>
                      </a:endParaRP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771604"/>
                  </a:ext>
                </a:extLst>
              </a:tr>
              <a:tr h="0">
                <a:tc>
                  <a:txBody>
                    <a:bodyPr/>
                    <a:lstStyle/>
                    <a:p>
                      <a:pPr algn="l"/>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 值</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0.001</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a:solidFill>
                          <a:schemeClr val="tx1"/>
                        </a:solidFill>
                      </a:endParaRP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450505"/>
                  </a:ext>
                </a:extLst>
              </a:tr>
            </a:tbl>
          </a:graphicData>
        </a:graphic>
      </p:graphicFrame>
      <p:sp>
        <p:nvSpPr>
          <p:cNvPr id="768" name="TextBox 767">
            <a:extLst>
              <a:ext uri="{FF2B5EF4-FFF2-40B4-BE49-F238E27FC236}">
                <a16:creationId xmlns:a16="http://schemas.microsoft.com/office/drawing/2014/main" id="{A4B49DE6-D7D2-4DD5-8FEF-0100A48B2E63}"/>
              </a:ext>
            </a:extLst>
          </p:cNvPr>
          <p:cNvSpPr txBox="1"/>
          <p:nvPr/>
        </p:nvSpPr>
        <p:spPr>
          <a:xfrm>
            <a:off x="6290296" y="2850607"/>
            <a:ext cx="439544" cy="246221"/>
          </a:xfrm>
          <a:prstGeom prst="rect">
            <a:avLst/>
          </a:prstGeom>
          <a:noFill/>
        </p:spPr>
        <p:txBody>
          <a:bodyPr wrap="none" rtlCol="0">
            <a:spAutoFit/>
          </a:bodyPr>
          <a:lstStyle/>
          <a:p>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59%</a:t>
            </a:r>
          </a:p>
        </p:txBody>
      </p:sp>
      <p:sp>
        <p:nvSpPr>
          <p:cNvPr id="769" name="TextBox 768">
            <a:extLst>
              <a:ext uri="{FF2B5EF4-FFF2-40B4-BE49-F238E27FC236}">
                <a16:creationId xmlns:a16="http://schemas.microsoft.com/office/drawing/2014/main" id="{43CF0CD0-F9FB-448E-8756-DD1E3AB5B22E}"/>
              </a:ext>
            </a:extLst>
          </p:cNvPr>
          <p:cNvSpPr txBox="1"/>
          <p:nvPr/>
        </p:nvSpPr>
        <p:spPr>
          <a:xfrm>
            <a:off x="7113275" y="3223966"/>
            <a:ext cx="439544" cy="246221"/>
          </a:xfrm>
          <a:prstGeom prst="rect">
            <a:avLst/>
          </a:prstGeom>
          <a:noFill/>
        </p:spPr>
        <p:txBody>
          <a:bodyPr wrap="none" rtlCol="0">
            <a:spAutoFit/>
          </a:bodyPr>
          <a:lstStyle/>
          <a:p>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44%</a:t>
            </a:r>
          </a:p>
        </p:txBody>
      </p:sp>
      <p:grpSp>
        <p:nvGrpSpPr>
          <p:cNvPr id="770" name="Group 769">
            <a:extLst>
              <a:ext uri="{FF2B5EF4-FFF2-40B4-BE49-F238E27FC236}">
                <a16:creationId xmlns:a16="http://schemas.microsoft.com/office/drawing/2014/main" id="{87C66288-478A-4962-8D74-882C69967FA9}"/>
              </a:ext>
            </a:extLst>
          </p:cNvPr>
          <p:cNvGrpSpPr/>
          <p:nvPr/>
        </p:nvGrpSpPr>
        <p:grpSpPr>
          <a:xfrm>
            <a:off x="4854792" y="4838388"/>
            <a:ext cx="3911390" cy="195824"/>
            <a:chOff x="1269497" y="5977919"/>
            <a:chExt cx="4770486" cy="212040"/>
          </a:xfrm>
        </p:grpSpPr>
        <p:sp>
          <p:nvSpPr>
            <p:cNvPr id="772" name="TextBox 771">
              <a:extLst>
                <a:ext uri="{FF2B5EF4-FFF2-40B4-BE49-F238E27FC236}">
                  <a16:creationId xmlns:a16="http://schemas.microsoft.com/office/drawing/2014/main" id="{DB116BBD-A9F5-4E0D-9F1C-A9D0FFF1CCB8}"/>
                </a:ext>
              </a:extLst>
            </p:cNvPr>
            <p:cNvSpPr txBox="1"/>
            <p:nvPr/>
          </p:nvSpPr>
          <p:spPr>
            <a:xfrm>
              <a:off x="5663405" y="5977919"/>
              <a:ext cx="88751"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73" name="TextBox 772">
              <a:extLst>
                <a:ext uri="{FF2B5EF4-FFF2-40B4-BE49-F238E27FC236}">
                  <a16:creationId xmlns:a16="http://schemas.microsoft.com/office/drawing/2014/main" id="{2E369668-CB45-46CD-8FD0-FC4F9448920A}"/>
                </a:ext>
              </a:extLst>
            </p:cNvPr>
            <p:cNvSpPr txBox="1"/>
            <p:nvPr/>
          </p:nvSpPr>
          <p:spPr>
            <a:xfrm>
              <a:off x="1269497" y="5977927"/>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277</a:t>
              </a:r>
            </a:p>
          </p:txBody>
        </p:sp>
        <p:sp>
          <p:nvSpPr>
            <p:cNvPr id="774" name="TextBox 773">
              <a:extLst>
                <a:ext uri="{FF2B5EF4-FFF2-40B4-BE49-F238E27FC236}">
                  <a16:creationId xmlns:a16="http://schemas.microsoft.com/office/drawing/2014/main" id="{F0BDBDE6-6F4D-4770-8712-5A41680DF678}"/>
                </a:ext>
              </a:extLst>
            </p:cNvPr>
            <p:cNvSpPr txBox="1"/>
            <p:nvPr/>
          </p:nvSpPr>
          <p:spPr>
            <a:xfrm>
              <a:off x="1537764"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263</a:t>
              </a:r>
            </a:p>
          </p:txBody>
        </p:sp>
        <p:sp>
          <p:nvSpPr>
            <p:cNvPr id="775" name="TextBox 774">
              <a:extLst>
                <a:ext uri="{FF2B5EF4-FFF2-40B4-BE49-F238E27FC236}">
                  <a16:creationId xmlns:a16="http://schemas.microsoft.com/office/drawing/2014/main" id="{B6F0294F-35CC-44AA-AA9A-A061795008CA}"/>
                </a:ext>
              </a:extLst>
            </p:cNvPr>
            <p:cNvSpPr txBox="1"/>
            <p:nvPr/>
          </p:nvSpPr>
          <p:spPr>
            <a:xfrm>
              <a:off x="2291473"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219</a:t>
              </a:r>
            </a:p>
          </p:txBody>
        </p:sp>
        <p:sp>
          <p:nvSpPr>
            <p:cNvPr id="776" name="TextBox 775">
              <a:extLst>
                <a:ext uri="{FF2B5EF4-FFF2-40B4-BE49-F238E27FC236}">
                  <a16:creationId xmlns:a16="http://schemas.microsoft.com/office/drawing/2014/main" id="{3821DA28-2161-4AC6-812F-83078A0742D5}"/>
                </a:ext>
              </a:extLst>
            </p:cNvPr>
            <p:cNvSpPr txBox="1"/>
            <p:nvPr/>
          </p:nvSpPr>
          <p:spPr>
            <a:xfrm>
              <a:off x="2797551"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182</a:t>
              </a:r>
            </a:p>
          </p:txBody>
        </p:sp>
        <p:sp>
          <p:nvSpPr>
            <p:cNvPr id="777" name="TextBox 776">
              <a:extLst>
                <a:ext uri="{FF2B5EF4-FFF2-40B4-BE49-F238E27FC236}">
                  <a16:creationId xmlns:a16="http://schemas.microsoft.com/office/drawing/2014/main" id="{F700C283-87A2-461D-ADAB-24818EC55350}"/>
                </a:ext>
              </a:extLst>
            </p:cNvPr>
            <p:cNvSpPr txBox="1"/>
            <p:nvPr/>
          </p:nvSpPr>
          <p:spPr>
            <a:xfrm>
              <a:off x="3304540"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148</a:t>
              </a:r>
            </a:p>
          </p:txBody>
        </p:sp>
        <p:sp>
          <p:nvSpPr>
            <p:cNvPr id="778" name="TextBox 777">
              <a:extLst>
                <a:ext uri="{FF2B5EF4-FFF2-40B4-BE49-F238E27FC236}">
                  <a16:creationId xmlns:a16="http://schemas.microsoft.com/office/drawing/2014/main" id="{DDAC45AD-D82B-4690-9EE6-4294D3DA8B9B}"/>
                </a:ext>
              </a:extLst>
            </p:cNvPr>
            <p:cNvSpPr txBox="1"/>
            <p:nvPr/>
          </p:nvSpPr>
          <p:spPr>
            <a:xfrm>
              <a:off x="4044027"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121</a:t>
              </a:r>
            </a:p>
          </p:txBody>
        </p:sp>
        <p:sp>
          <p:nvSpPr>
            <p:cNvPr id="779" name="TextBox 778">
              <a:extLst>
                <a:ext uri="{FF2B5EF4-FFF2-40B4-BE49-F238E27FC236}">
                  <a16:creationId xmlns:a16="http://schemas.microsoft.com/office/drawing/2014/main" id="{1C32C629-C70B-444B-9D6D-2C3C2E7532AD}"/>
                </a:ext>
              </a:extLst>
            </p:cNvPr>
            <p:cNvSpPr txBox="1"/>
            <p:nvPr/>
          </p:nvSpPr>
          <p:spPr>
            <a:xfrm>
              <a:off x="4563818"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101</a:t>
              </a:r>
            </a:p>
          </p:txBody>
        </p:sp>
        <p:sp>
          <p:nvSpPr>
            <p:cNvPr id="780" name="TextBox 779">
              <a:extLst>
                <a:ext uri="{FF2B5EF4-FFF2-40B4-BE49-F238E27FC236}">
                  <a16:creationId xmlns:a16="http://schemas.microsoft.com/office/drawing/2014/main" id="{AA1D6795-BDAC-4E7E-BB22-3499A5973EA1}"/>
                </a:ext>
              </a:extLst>
            </p:cNvPr>
            <p:cNvSpPr txBox="1"/>
            <p:nvPr/>
          </p:nvSpPr>
          <p:spPr>
            <a:xfrm>
              <a:off x="5093208" y="5977930"/>
              <a:ext cx="229437"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781" name="TextBox 780">
              <a:extLst>
                <a:ext uri="{FF2B5EF4-FFF2-40B4-BE49-F238E27FC236}">
                  <a16:creationId xmlns:a16="http://schemas.microsoft.com/office/drawing/2014/main" id="{607428DF-8F92-440C-A2C5-07901DF45877}"/>
                </a:ext>
              </a:extLst>
            </p:cNvPr>
            <p:cNvSpPr txBox="1"/>
            <p:nvPr/>
          </p:nvSpPr>
          <p:spPr>
            <a:xfrm>
              <a:off x="5628254" y="5977930"/>
              <a:ext cx="159054"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783" name="TextBox 782">
              <a:extLst>
                <a:ext uri="{FF2B5EF4-FFF2-40B4-BE49-F238E27FC236}">
                  <a16:creationId xmlns:a16="http://schemas.microsoft.com/office/drawing/2014/main" id="{C1B166C2-9C47-4ADA-95D4-EF919741913B}"/>
                </a:ext>
              </a:extLst>
            </p:cNvPr>
            <p:cNvSpPr txBox="1"/>
            <p:nvPr/>
          </p:nvSpPr>
          <p:spPr>
            <a:xfrm>
              <a:off x="1785403"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252</a:t>
              </a:r>
            </a:p>
          </p:txBody>
        </p:sp>
        <p:sp>
          <p:nvSpPr>
            <p:cNvPr id="784" name="TextBox 783">
              <a:extLst>
                <a:ext uri="{FF2B5EF4-FFF2-40B4-BE49-F238E27FC236}">
                  <a16:creationId xmlns:a16="http://schemas.microsoft.com/office/drawing/2014/main" id="{DC5E449E-D386-4DCB-9635-53F1C323272F}"/>
                </a:ext>
              </a:extLst>
            </p:cNvPr>
            <p:cNvSpPr txBox="1"/>
            <p:nvPr/>
          </p:nvSpPr>
          <p:spPr>
            <a:xfrm>
              <a:off x="2040242"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239</a:t>
              </a:r>
            </a:p>
          </p:txBody>
        </p:sp>
        <p:sp>
          <p:nvSpPr>
            <p:cNvPr id="785" name="TextBox 784">
              <a:extLst>
                <a:ext uri="{FF2B5EF4-FFF2-40B4-BE49-F238E27FC236}">
                  <a16:creationId xmlns:a16="http://schemas.microsoft.com/office/drawing/2014/main" id="{49D0E19E-840D-4B5B-86D5-126B12863FE8}"/>
                </a:ext>
              </a:extLst>
            </p:cNvPr>
            <p:cNvSpPr txBox="1"/>
            <p:nvPr/>
          </p:nvSpPr>
          <p:spPr>
            <a:xfrm>
              <a:off x="2550817"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205</a:t>
              </a:r>
            </a:p>
          </p:txBody>
        </p:sp>
        <p:sp>
          <p:nvSpPr>
            <p:cNvPr id="786" name="TextBox 785">
              <a:extLst>
                <a:ext uri="{FF2B5EF4-FFF2-40B4-BE49-F238E27FC236}">
                  <a16:creationId xmlns:a16="http://schemas.microsoft.com/office/drawing/2014/main" id="{EDA18792-4426-406E-8C6B-7CD786CDE43D}"/>
                </a:ext>
              </a:extLst>
            </p:cNvPr>
            <p:cNvSpPr txBox="1"/>
            <p:nvPr/>
          </p:nvSpPr>
          <p:spPr>
            <a:xfrm>
              <a:off x="3049451"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165</a:t>
              </a:r>
            </a:p>
          </p:txBody>
        </p:sp>
        <p:sp>
          <p:nvSpPr>
            <p:cNvPr id="787" name="TextBox 786">
              <a:extLst>
                <a:ext uri="{FF2B5EF4-FFF2-40B4-BE49-F238E27FC236}">
                  <a16:creationId xmlns:a16="http://schemas.microsoft.com/office/drawing/2014/main" id="{233D31CF-A780-4AB6-9461-D894DADF0916}"/>
                </a:ext>
              </a:extLst>
            </p:cNvPr>
            <p:cNvSpPr txBox="1"/>
            <p:nvPr/>
          </p:nvSpPr>
          <p:spPr>
            <a:xfrm>
              <a:off x="3554320"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138</a:t>
              </a:r>
            </a:p>
          </p:txBody>
        </p:sp>
        <p:sp>
          <p:nvSpPr>
            <p:cNvPr id="788" name="TextBox 787">
              <a:extLst>
                <a:ext uri="{FF2B5EF4-FFF2-40B4-BE49-F238E27FC236}">
                  <a16:creationId xmlns:a16="http://schemas.microsoft.com/office/drawing/2014/main" id="{DABCD000-CBFA-4C49-8C58-43C67C10DB73}"/>
                </a:ext>
              </a:extLst>
            </p:cNvPr>
            <p:cNvSpPr txBox="1"/>
            <p:nvPr/>
          </p:nvSpPr>
          <p:spPr>
            <a:xfrm>
              <a:off x="3804095"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131</a:t>
              </a:r>
            </a:p>
          </p:txBody>
        </p:sp>
        <p:sp>
          <p:nvSpPr>
            <p:cNvPr id="789" name="TextBox 788">
              <a:extLst>
                <a:ext uri="{FF2B5EF4-FFF2-40B4-BE49-F238E27FC236}">
                  <a16:creationId xmlns:a16="http://schemas.microsoft.com/office/drawing/2014/main" id="{ED71AD2D-E58F-42A2-89A9-2B48706FB5EA}"/>
                </a:ext>
              </a:extLst>
            </p:cNvPr>
            <p:cNvSpPr txBox="1"/>
            <p:nvPr/>
          </p:nvSpPr>
          <p:spPr>
            <a:xfrm>
              <a:off x="4317163" y="5977930"/>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110</a:t>
              </a:r>
            </a:p>
          </p:txBody>
        </p:sp>
        <p:sp>
          <p:nvSpPr>
            <p:cNvPr id="790" name="TextBox 789">
              <a:extLst>
                <a:ext uri="{FF2B5EF4-FFF2-40B4-BE49-F238E27FC236}">
                  <a16:creationId xmlns:a16="http://schemas.microsoft.com/office/drawing/2014/main" id="{5FA1A10A-3EA7-4ED9-AE9F-5B714B7332E1}"/>
                </a:ext>
              </a:extLst>
            </p:cNvPr>
            <p:cNvSpPr txBox="1"/>
            <p:nvPr/>
          </p:nvSpPr>
          <p:spPr>
            <a:xfrm>
              <a:off x="4844036" y="5977930"/>
              <a:ext cx="229437"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72</a:t>
              </a:r>
            </a:p>
          </p:txBody>
        </p:sp>
        <p:sp>
          <p:nvSpPr>
            <p:cNvPr id="791" name="TextBox 790">
              <a:extLst>
                <a:ext uri="{FF2B5EF4-FFF2-40B4-BE49-F238E27FC236}">
                  <a16:creationId xmlns:a16="http://schemas.microsoft.com/office/drawing/2014/main" id="{F922F555-C1C1-46DE-ABBF-5B777A4318F2}"/>
                </a:ext>
              </a:extLst>
            </p:cNvPr>
            <p:cNvSpPr txBox="1"/>
            <p:nvPr/>
          </p:nvSpPr>
          <p:spPr>
            <a:xfrm>
              <a:off x="5337849" y="5977930"/>
              <a:ext cx="229437"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792" name="TextBox 791">
              <a:extLst>
                <a:ext uri="{FF2B5EF4-FFF2-40B4-BE49-F238E27FC236}">
                  <a16:creationId xmlns:a16="http://schemas.microsoft.com/office/drawing/2014/main" id="{DDE30AD5-8BB6-428D-88FF-C7F839D30A13}"/>
                </a:ext>
              </a:extLst>
            </p:cNvPr>
            <p:cNvSpPr txBox="1"/>
            <p:nvPr/>
          </p:nvSpPr>
          <p:spPr>
            <a:xfrm>
              <a:off x="5916079" y="5977929"/>
              <a:ext cx="88751"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93" name="TextBox 792">
              <a:extLst>
                <a:ext uri="{FF2B5EF4-FFF2-40B4-BE49-F238E27FC236}">
                  <a16:creationId xmlns:a16="http://schemas.microsoft.com/office/drawing/2014/main" id="{0DFE27B7-DD60-4CBA-90E3-7668567274B8}"/>
                </a:ext>
              </a:extLst>
            </p:cNvPr>
            <p:cNvSpPr txBox="1"/>
            <p:nvPr/>
          </p:nvSpPr>
          <p:spPr>
            <a:xfrm>
              <a:off x="5880929" y="5977930"/>
              <a:ext cx="159054"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771" name="TextBox 770">
            <a:extLst>
              <a:ext uri="{FF2B5EF4-FFF2-40B4-BE49-F238E27FC236}">
                <a16:creationId xmlns:a16="http://schemas.microsoft.com/office/drawing/2014/main" id="{20011F7E-298D-44E2-B507-1636BB6CAEBB}"/>
              </a:ext>
            </a:extLst>
          </p:cNvPr>
          <p:cNvSpPr txBox="1"/>
          <p:nvPr/>
        </p:nvSpPr>
        <p:spPr>
          <a:xfrm>
            <a:off x="5447651" y="2444940"/>
            <a:ext cx="439544" cy="246221"/>
          </a:xfrm>
          <a:prstGeom prst="rect">
            <a:avLst/>
          </a:prstGeom>
          <a:noFill/>
        </p:spPr>
        <p:txBody>
          <a:bodyPr wrap="none" rtlCol="0">
            <a:spAutoFit/>
          </a:bodyPr>
          <a:lstStyle/>
          <a:p>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83%</a:t>
            </a:r>
          </a:p>
        </p:txBody>
      </p:sp>
      <p:sp>
        <p:nvSpPr>
          <p:cNvPr id="795" name="TextBox 794">
            <a:extLst>
              <a:ext uri="{FF2B5EF4-FFF2-40B4-BE49-F238E27FC236}">
                <a16:creationId xmlns:a16="http://schemas.microsoft.com/office/drawing/2014/main" id="{E9827913-ABAE-44E6-9017-C63C7C8A0E2E}"/>
              </a:ext>
            </a:extLst>
          </p:cNvPr>
          <p:cNvSpPr txBox="1"/>
          <p:nvPr/>
        </p:nvSpPr>
        <p:spPr>
          <a:xfrm>
            <a:off x="7459235" y="2815518"/>
            <a:ext cx="439544" cy="246221"/>
          </a:xfrm>
          <a:prstGeom prst="rect">
            <a:avLst/>
          </a:prstGeom>
          <a:noFill/>
        </p:spPr>
        <p:txBody>
          <a:bodyPr wrap="none" rtlCol="0">
            <a:spAutoFit/>
          </a:bodyPr>
          <a:lstStyle/>
          <a:p>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54%</a:t>
            </a:r>
          </a:p>
        </p:txBody>
      </p:sp>
      <p:sp>
        <p:nvSpPr>
          <p:cNvPr id="796" name="TextBox 795">
            <a:extLst>
              <a:ext uri="{FF2B5EF4-FFF2-40B4-BE49-F238E27FC236}">
                <a16:creationId xmlns:a16="http://schemas.microsoft.com/office/drawing/2014/main" id="{F68D2167-2C00-4BBA-999B-D58E1D89E785}"/>
              </a:ext>
            </a:extLst>
          </p:cNvPr>
          <p:cNvSpPr txBox="1"/>
          <p:nvPr/>
        </p:nvSpPr>
        <p:spPr>
          <a:xfrm>
            <a:off x="6561972" y="2299427"/>
            <a:ext cx="439544" cy="246221"/>
          </a:xfrm>
          <a:prstGeom prst="rect">
            <a:avLst/>
          </a:prstGeom>
          <a:noFill/>
        </p:spPr>
        <p:txBody>
          <a:bodyPr wrap="none" rtlCol="0">
            <a:spAutoFit/>
          </a:bodyPr>
          <a:lstStyle/>
          <a:p>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74%</a:t>
            </a:r>
          </a:p>
        </p:txBody>
      </p:sp>
      <p:grpSp>
        <p:nvGrpSpPr>
          <p:cNvPr id="797" name="Group 796">
            <a:extLst>
              <a:ext uri="{FF2B5EF4-FFF2-40B4-BE49-F238E27FC236}">
                <a16:creationId xmlns:a16="http://schemas.microsoft.com/office/drawing/2014/main" id="{FD3DA81B-B619-4BC9-ABA7-853D12762BD0}"/>
              </a:ext>
            </a:extLst>
          </p:cNvPr>
          <p:cNvGrpSpPr/>
          <p:nvPr/>
        </p:nvGrpSpPr>
        <p:grpSpPr>
          <a:xfrm>
            <a:off x="4847810" y="4659552"/>
            <a:ext cx="3911391" cy="195814"/>
            <a:chOff x="1269497" y="5674718"/>
            <a:chExt cx="4770487" cy="212029"/>
          </a:xfrm>
        </p:grpSpPr>
        <p:sp>
          <p:nvSpPr>
            <p:cNvPr id="799" name="TextBox 798">
              <a:extLst>
                <a:ext uri="{FF2B5EF4-FFF2-40B4-BE49-F238E27FC236}">
                  <a16:creationId xmlns:a16="http://schemas.microsoft.com/office/drawing/2014/main" id="{1DF8A412-2A93-49DC-8B79-52CD50FA005E}"/>
                </a:ext>
              </a:extLst>
            </p:cNvPr>
            <p:cNvSpPr txBox="1"/>
            <p:nvPr/>
          </p:nvSpPr>
          <p:spPr>
            <a:xfrm>
              <a:off x="5663406" y="5674718"/>
              <a:ext cx="88751"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00" name="TextBox 799">
              <a:extLst>
                <a:ext uri="{FF2B5EF4-FFF2-40B4-BE49-F238E27FC236}">
                  <a16:creationId xmlns:a16="http://schemas.microsoft.com/office/drawing/2014/main" id="{33C615A9-EE81-43CA-8028-81E2E1ECF9AC}"/>
                </a:ext>
              </a:extLst>
            </p:cNvPr>
            <p:cNvSpPr txBox="1"/>
            <p:nvPr/>
          </p:nvSpPr>
          <p:spPr>
            <a:xfrm>
              <a:off x="3049454"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204</a:t>
              </a:r>
            </a:p>
          </p:txBody>
        </p:sp>
        <p:sp>
          <p:nvSpPr>
            <p:cNvPr id="801" name="TextBox 800">
              <a:extLst>
                <a:ext uri="{FF2B5EF4-FFF2-40B4-BE49-F238E27FC236}">
                  <a16:creationId xmlns:a16="http://schemas.microsoft.com/office/drawing/2014/main" id="{F7FB304E-33C5-437F-BF55-67318EAFF503}"/>
                </a:ext>
              </a:extLst>
            </p:cNvPr>
            <p:cNvSpPr txBox="1"/>
            <p:nvPr/>
          </p:nvSpPr>
          <p:spPr>
            <a:xfrm>
              <a:off x="5916079" y="5674718"/>
              <a:ext cx="88751"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03" name="TextBox 802">
              <a:extLst>
                <a:ext uri="{FF2B5EF4-FFF2-40B4-BE49-F238E27FC236}">
                  <a16:creationId xmlns:a16="http://schemas.microsoft.com/office/drawing/2014/main" id="{2468189D-5555-4F76-BB9C-7659FD75B390}"/>
                </a:ext>
              </a:extLst>
            </p:cNvPr>
            <p:cNvSpPr txBox="1"/>
            <p:nvPr/>
          </p:nvSpPr>
          <p:spPr>
            <a:xfrm>
              <a:off x="1269497"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279</a:t>
              </a:r>
            </a:p>
          </p:txBody>
        </p:sp>
        <p:sp>
          <p:nvSpPr>
            <p:cNvPr id="804" name="TextBox 803">
              <a:extLst>
                <a:ext uri="{FF2B5EF4-FFF2-40B4-BE49-F238E27FC236}">
                  <a16:creationId xmlns:a16="http://schemas.microsoft.com/office/drawing/2014/main" id="{E48C205C-D849-4796-A2E8-0E21FF0E781F}"/>
                </a:ext>
              </a:extLst>
            </p:cNvPr>
            <p:cNvSpPr txBox="1"/>
            <p:nvPr/>
          </p:nvSpPr>
          <p:spPr>
            <a:xfrm>
              <a:off x="1537764"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276</a:t>
              </a:r>
            </a:p>
          </p:txBody>
        </p:sp>
        <p:sp>
          <p:nvSpPr>
            <p:cNvPr id="805" name="TextBox 804">
              <a:extLst>
                <a:ext uri="{FF2B5EF4-FFF2-40B4-BE49-F238E27FC236}">
                  <a16:creationId xmlns:a16="http://schemas.microsoft.com/office/drawing/2014/main" id="{2FA36831-8860-404D-830E-F9B731AB8004}"/>
                </a:ext>
              </a:extLst>
            </p:cNvPr>
            <p:cNvSpPr txBox="1"/>
            <p:nvPr/>
          </p:nvSpPr>
          <p:spPr>
            <a:xfrm>
              <a:off x="2291473"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245</a:t>
              </a:r>
            </a:p>
          </p:txBody>
        </p:sp>
        <p:sp>
          <p:nvSpPr>
            <p:cNvPr id="806" name="TextBox 805">
              <a:extLst>
                <a:ext uri="{FF2B5EF4-FFF2-40B4-BE49-F238E27FC236}">
                  <a16:creationId xmlns:a16="http://schemas.microsoft.com/office/drawing/2014/main" id="{CA87BA14-10EA-4CC1-92D9-6084916F63B6}"/>
                </a:ext>
              </a:extLst>
            </p:cNvPr>
            <p:cNvSpPr txBox="1"/>
            <p:nvPr/>
          </p:nvSpPr>
          <p:spPr>
            <a:xfrm>
              <a:off x="2797549"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217</a:t>
              </a:r>
            </a:p>
          </p:txBody>
        </p:sp>
        <p:sp>
          <p:nvSpPr>
            <p:cNvPr id="807" name="TextBox 806">
              <a:extLst>
                <a:ext uri="{FF2B5EF4-FFF2-40B4-BE49-F238E27FC236}">
                  <a16:creationId xmlns:a16="http://schemas.microsoft.com/office/drawing/2014/main" id="{915F1D78-F052-4CE4-B464-49A76C61A30C}"/>
                </a:ext>
              </a:extLst>
            </p:cNvPr>
            <p:cNvSpPr txBox="1"/>
            <p:nvPr/>
          </p:nvSpPr>
          <p:spPr>
            <a:xfrm>
              <a:off x="3304540"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193</a:t>
              </a:r>
            </a:p>
          </p:txBody>
        </p:sp>
        <p:sp>
          <p:nvSpPr>
            <p:cNvPr id="808" name="TextBox 807">
              <a:extLst>
                <a:ext uri="{FF2B5EF4-FFF2-40B4-BE49-F238E27FC236}">
                  <a16:creationId xmlns:a16="http://schemas.microsoft.com/office/drawing/2014/main" id="{018212D5-6F39-4F45-8CF4-E7AEC492989A}"/>
                </a:ext>
              </a:extLst>
            </p:cNvPr>
            <p:cNvSpPr txBox="1"/>
            <p:nvPr/>
          </p:nvSpPr>
          <p:spPr>
            <a:xfrm>
              <a:off x="4044032"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153</a:t>
              </a:r>
            </a:p>
          </p:txBody>
        </p:sp>
        <p:sp>
          <p:nvSpPr>
            <p:cNvPr id="809" name="TextBox 808">
              <a:extLst>
                <a:ext uri="{FF2B5EF4-FFF2-40B4-BE49-F238E27FC236}">
                  <a16:creationId xmlns:a16="http://schemas.microsoft.com/office/drawing/2014/main" id="{8956E7A1-5365-4E03-9C1F-5746AEF284C1}"/>
                </a:ext>
              </a:extLst>
            </p:cNvPr>
            <p:cNvSpPr txBox="1"/>
            <p:nvPr/>
          </p:nvSpPr>
          <p:spPr>
            <a:xfrm>
              <a:off x="4563820"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123</a:t>
              </a:r>
            </a:p>
          </p:txBody>
        </p:sp>
        <p:sp>
          <p:nvSpPr>
            <p:cNvPr id="810" name="TextBox 809">
              <a:extLst>
                <a:ext uri="{FF2B5EF4-FFF2-40B4-BE49-F238E27FC236}">
                  <a16:creationId xmlns:a16="http://schemas.microsoft.com/office/drawing/2014/main" id="{7999EDF0-A656-4174-A090-7160A8AF7122}"/>
                </a:ext>
              </a:extLst>
            </p:cNvPr>
            <p:cNvSpPr txBox="1"/>
            <p:nvPr/>
          </p:nvSpPr>
          <p:spPr>
            <a:xfrm>
              <a:off x="5093205" y="5674718"/>
              <a:ext cx="229437"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811" name="TextBox 810">
              <a:extLst>
                <a:ext uri="{FF2B5EF4-FFF2-40B4-BE49-F238E27FC236}">
                  <a16:creationId xmlns:a16="http://schemas.microsoft.com/office/drawing/2014/main" id="{9DFB559B-5523-4721-B46F-D9E56EE01B4A}"/>
                </a:ext>
              </a:extLst>
            </p:cNvPr>
            <p:cNvSpPr txBox="1"/>
            <p:nvPr/>
          </p:nvSpPr>
          <p:spPr>
            <a:xfrm>
              <a:off x="5628252" y="5674718"/>
              <a:ext cx="159054"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812" name="TextBox 811">
              <a:extLst>
                <a:ext uri="{FF2B5EF4-FFF2-40B4-BE49-F238E27FC236}">
                  <a16:creationId xmlns:a16="http://schemas.microsoft.com/office/drawing/2014/main" id="{FCACDE0B-BECC-495C-814A-16DDBBE4E6E0}"/>
                </a:ext>
              </a:extLst>
            </p:cNvPr>
            <p:cNvSpPr txBox="1"/>
            <p:nvPr/>
          </p:nvSpPr>
          <p:spPr>
            <a:xfrm>
              <a:off x="1785406"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270</a:t>
              </a:r>
            </a:p>
          </p:txBody>
        </p:sp>
        <p:sp>
          <p:nvSpPr>
            <p:cNvPr id="813" name="TextBox 812">
              <a:extLst>
                <a:ext uri="{FF2B5EF4-FFF2-40B4-BE49-F238E27FC236}">
                  <a16:creationId xmlns:a16="http://schemas.microsoft.com/office/drawing/2014/main" id="{DECFC3C8-5D52-48F7-9ECD-2742380A4D46}"/>
                </a:ext>
              </a:extLst>
            </p:cNvPr>
            <p:cNvSpPr txBox="1"/>
            <p:nvPr/>
          </p:nvSpPr>
          <p:spPr>
            <a:xfrm>
              <a:off x="2040246"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254</a:t>
              </a:r>
            </a:p>
          </p:txBody>
        </p:sp>
        <p:sp>
          <p:nvSpPr>
            <p:cNvPr id="814" name="TextBox 813">
              <a:extLst>
                <a:ext uri="{FF2B5EF4-FFF2-40B4-BE49-F238E27FC236}">
                  <a16:creationId xmlns:a16="http://schemas.microsoft.com/office/drawing/2014/main" id="{0E30DF1D-555A-42AD-A79A-562AA82BF59B}"/>
                </a:ext>
              </a:extLst>
            </p:cNvPr>
            <p:cNvSpPr txBox="1"/>
            <p:nvPr/>
          </p:nvSpPr>
          <p:spPr>
            <a:xfrm>
              <a:off x="2550815"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236</a:t>
              </a:r>
            </a:p>
          </p:txBody>
        </p:sp>
        <p:sp>
          <p:nvSpPr>
            <p:cNvPr id="815" name="TextBox 814">
              <a:extLst>
                <a:ext uri="{FF2B5EF4-FFF2-40B4-BE49-F238E27FC236}">
                  <a16:creationId xmlns:a16="http://schemas.microsoft.com/office/drawing/2014/main" id="{F240E7FE-9ADD-4E92-94C4-6761FE00E4FF}"/>
                </a:ext>
              </a:extLst>
            </p:cNvPr>
            <p:cNvSpPr txBox="1"/>
            <p:nvPr/>
          </p:nvSpPr>
          <p:spPr>
            <a:xfrm>
              <a:off x="3554316"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180</a:t>
              </a:r>
            </a:p>
          </p:txBody>
        </p:sp>
        <p:sp>
          <p:nvSpPr>
            <p:cNvPr id="816" name="TextBox 815">
              <a:extLst>
                <a:ext uri="{FF2B5EF4-FFF2-40B4-BE49-F238E27FC236}">
                  <a16:creationId xmlns:a16="http://schemas.microsoft.com/office/drawing/2014/main" id="{9C579072-9B77-40EA-B501-A6CFEF40F433}"/>
                </a:ext>
              </a:extLst>
            </p:cNvPr>
            <p:cNvSpPr txBox="1"/>
            <p:nvPr/>
          </p:nvSpPr>
          <p:spPr>
            <a:xfrm>
              <a:off x="3804093"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166</a:t>
              </a:r>
            </a:p>
          </p:txBody>
        </p:sp>
        <p:sp>
          <p:nvSpPr>
            <p:cNvPr id="817" name="TextBox 816">
              <a:extLst>
                <a:ext uri="{FF2B5EF4-FFF2-40B4-BE49-F238E27FC236}">
                  <a16:creationId xmlns:a16="http://schemas.microsoft.com/office/drawing/2014/main" id="{FFAFF0B4-8F1B-4565-A6EF-8D7289627E3F}"/>
                </a:ext>
              </a:extLst>
            </p:cNvPr>
            <p:cNvSpPr txBox="1"/>
            <p:nvPr/>
          </p:nvSpPr>
          <p:spPr>
            <a:xfrm>
              <a:off x="4317168" y="5674718"/>
              <a:ext cx="299820"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138</a:t>
              </a:r>
            </a:p>
          </p:txBody>
        </p:sp>
        <p:sp>
          <p:nvSpPr>
            <p:cNvPr id="818" name="TextBox 817">
              <a:extLst>
                <a:ext uri="{FF2B5EF4-FFF2-40B4-BE49-F238E27FC236}">
                  <a16:creationId xmlns:a16="http://schemas.microsoft.com/office/drawing/2014/main" id="{B490B4B6-2C24-4DFF-81DB-99B824335E9B}"/>
                </a:ext>
              </a:extLst>
            </p:cNvPr>
            <p:cNvSpPr txBox="1"/>
            <p:nvPr/>
          </p:nvSpPr>
          <p:spPr>
            <a:xfrm>
              <a:off x="4844040" y="5674718"/>
              <a:ext cx="229437"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86</a:t>
              </a:r>
            </a:p>
          </p:txBody>
        </p:sp>
        <p:sp>
          <p:nvSpPr>
            <p:cNvPr id="819" name="TextBox 818">
              <a:extLst>
                <a:ext uri="{FF2B5EF4-FFF2-40B4-BE49-F238E27FC236}">
                  <a16:creationId xmlns:a16="http://schemas.microsoft.com/office/drawing/2014/main" id="{DF080798-21ED-41DF-A826-D13BB76DCBA5}"/>
                </a:ext>
              </a:extLst>
            </p:cNvPr>
            <p:cNvSpPr txBox="1"/>
            <p:nvPr/>
          </p:nvSpPr>
          <p:spPr>
            <a:xfrm>
              <a:off x="5337845" y="5674718"/>
              <a:ext cx="229437"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820" name="TextBox 819">
              <a:extLst>
                <a:ext uri="{FF2B5EF4-FFF2-40B4-BE49-F238E27FC236}">
                  <a16:creationId xmlns:a16="http://schemas.microsoft.com/office/drawing/2014/main" id="{0ABB867C-BD70-4AF2-A9EE-612E58A9F776}"/>
                </a:ext>
              </a:extLst>
            </p:cNvPr>
            <p:cNvSpPr txBox="1"/>
            <p:nvPr/>
          </p:nvSpPr>
          <p:spPr>
            <a:xfrm>
              <a:off x="5880930" y="5674718"/>
              <a:ext cx="159054" cy="21202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798" name="TextBox 797">
            <a:extLst>
              <a:ext uri="{FF2B5EF4-FFF2-40B4-BE49-F238E27FC236}">
                <a16:creationId xmlns:a16="http://schemas.microsoft.com/office/drawing/2014/main" id="{C4D90FC2-6C54-416B-9BA0-9EB13A103DAC}"/>
              </a:ext>
            </a:extLst>
          </p:cNvPr>
          <p:cNvSpPr txBox="1"/>
          <p:nvPr/>
        </p:nvSpPr>
        <p:spPr>
          <a:xfrm>
            <a:off x="5824177" y="2008777"/>
            <a:ext cx="439544" cy="246221"/>
          </a:xfrm>
          <a:prstGeom prst="rect">
            <a:avLst/>
          </a:prstGeom>
          <a:noFill/>
        </p:spPr>
        <p:txBody>
          <a:bodyPr wrap="none" rtlCol="0">
            <a:spAutoFit/>
          </a:bodyPr>
          <a:lstStyle/>
          <a:p>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89%</a:t>
            </a:r>
          </a:p>
        </p:txBody>
      </p:sp>
      <p:grpSp>
        <p:nvGrpSpPr>
          <p:cNvPr id="47" name="Group 46"/>
          <p:cNvGrpSpPr/>
          <p:nvPr/>
        </p:nvGrpSpPr>
        <p:grpSpPr>
          <a:xfrm>
            <a:off x="4449951" y="1825519"/>
            <a:ext cx="4346861" cy="2812872"/>
            <a:chOff x="4600261" y="1908186"/>
            <a:chExt cx="4346861" cy="2812872"/>
          </a:xfrm>
        </p:grpSpPr>
        <p:sp>
          <p:nvSpPr>
            <p:cNvPr id="626" name="TextBox 625">
              <a:extLst>
                <a:ext uri="{FF2B5EF4-FFF2-40B4-BE49-F238E27FC236}">
                  <a16:creationId xmlns:a16="http://schemas.microsoft.com/office/drawing/2014/main" id="{9F5284EE-B0C3-4792-B80C-7DA7B72BB26A}"/>
                </a:ext>
              </a:extLst>
            </p:cNvPr>
            <p:cNvSpPr txBox="1"/>
            <p:nvPr/>
          </p:nvSpPr>
          <p:spPr>
            <a:xfrm>
              <a:off x="6131029" y="4424362"/>
              <a:ext cx="1542541" cy="296696"/>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自随机化以来的时间，月</a:t>
              </a:r>
            </a:p>
          </p:txBody>
        </p:sp>
        <p:sp>
          <p:nvSpPr>
            <p:cNvPr id="627" name="Freeform 21">
              <a:extLst>
                <a:ext uri="{FF2B5EF4-FFF2-40B4-BE49-F238E27FC236}">
                  <a16:creationId xmlns:a16="http://schemas.microsoft.com/office/drawing/2014/main" id="{E0FBB73A-EEE6-4666-A39F-B7095B66A7E7}"/>
                </a:ext>
              </a:extLst>
            </p:cNvPr>
            <p:cNvSpPr/>
            <p:nvPr/>
          </p:nvSpPr>
          <p:spPr bwMode="auto">
            <a:xfrm>
              <a:off x="5119986" y="2023874"/>
              <a:ext cx="3715290" cy="219996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28" name="Line 6">
              <a:extLst>
                <a:ext uri="{FF2B5EF4-FFF2-40B4-BE49-F238E27FC236}">
                  <a16:creationId xmlns:a16="http://schemas.microsoft.com/office/drawing/2014/main" id="{4FB13F2A-4D3E-4D25-A0A2-90F826E174B1}"/>
                </a:ext>
              </a:extLst>
            </p:cNvPr>
            <p:cNvSpPr>
              <a:spLocks noChangeShapeType="1"/>
            </p:cNvSpPr>
            <p:nvPr/>
          </p:nvSpPr>
          <p:spPr bwMode="auto">
            <a:xfrm>
              <a:off x="5055440" y="2023872"/>
              <a:ext cx="5426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29" name="Line 7">
              <a:extLst>
                <a:ext uri="{FF2B5EF4-FFF2-40B4-BE49-F238E27FC236}">
                  <a16:creationId xmlns:a16="http://schemas.microsoft.com/office/drawing/2014/main" id="{B2EDF15D-4030-4D19-B4F2-2498335BE49B}"/>
                </a:ext>
              </a:extLst>
            </p:cNvPr>
            <p:cNvSpPr>
              <a:spLocks noChangeShapeType="1"/>
            </p:cNvSpPr>
            <p:nvPr/>
          </p:nvSpPr>
          <p:spPr bwMode="auto">
            <a:xfrm>
              <a:off x="5055440" y="2453564"/>
              <a:ext cx="5426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0" name="Line 8">
              <a:extLst>
                <a:ext uri="{FF2B5EF4-FFF2-40B4-BE49-F238E27FC236}">
                  <a16:creationId xmlns:a16="http://schemas.microsoft.com/office/drawing/2014/main" id="{F33E85A4-AAEE-4756-9F1B-961C7F7273B0}"/>
                </a:ext>
              </a:extLst>
            </p:cNvPr>
            <p:cNvSpPr>
              <a:spLocks noChangeShapeType="1"/>
            </p:cNvSpPr>
            <p:nvPr/>
          </p:nvSpPr>
          <p:spPr bwMode="auto">
            <a:xfrm>
              <a:off x="5055440" y="2860014"/>
              <a:ext cx="5426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1" name="Line 9">
              <a:extLst>
                <a:ext uri="{FF2B5EF4-FFF2-40B4-BE49-F238E27FC236}">
                  <a16:creationId xmlns:a16="http://schemas.microsoft.com/office/drawing/2014/main" id="{7CF6306B-6DB2-482D-BD7C-7A994016DBA1}"/>
                </a:ext>
              </a:extLst>
            </p:cNvPr>
            <p:cNvSpPr>
              <a:spLocks noChangeShapeType="1"/>
            </p:cNvSpPr>
            <p:nvPr/>
          </p:nvSpPr>
          <p:spPr bwMode="auto">
            <a:xfrm>
              <a:off x="5055440" y="3292393"/>
              <a:ext cx="5426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2" name="Line 10">
              <a:extLst>
                <a:ext uri="{FF2B5EF4-FFF2-40B4-BE49-F238E27FC236}">
                  <a16:creationId xmlns:a16="http://schemas.microsoft.com/office/drawing/2014/main" id="{4F2AD3A7-A3BA-4655-ACAF-E39EC4D3E504}"/>
                </a:ext>
              </a:extLst>
            </p:cNvPr>
            <p:cNvSpPr>
              <a:spLocks noChangeShapeType="1"/>
            </p:cNvSpPr>
            <p:nvPr/>
          </p:nvSpPr>
          <p:spPr bwMode="auto">
            <a:xfrm>
              <a:off x="5055440" y="3712496"/>
              <a:ext cx="5426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3" name="Line 11">
              <a:extLst>
                <a:ext uri="{FF2B5EF4-FFF2-40B4-BE49-F238E27FC236}">
                  <a16:creationId xmlns:a16="http://schemas.microsoft.com/office/drawing/2014/main" id="{5D341FE7-9542-436D-8D6F-F3863EE5A69F}"/>
                </a:ext>
              </a:extLst>
            </p:cNvPr>
            <p:cNvSpPr>
              <a:spLocks noChangeShapeType="1"/>
            </p:cNvSpPr>
            <p:nvPr/>
          </p:nvSpPr>
          <p:spPr bwMode="auto">
            <a:xfrm>
              <a:off x="5062701" y="4225086"/>
              <a:ext cx="5426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4" name="TextBox 633">
              <a:extLst>
                <a:ext uri="{FF2B5EF4-FFF2-40B4-BE49-F238E27FC236}">
                  <a16:creationId xmlns:a16="http://schemas.microsoft.com/office/drawing/2014/main" id="{8D7B9A63-B839-4A59-9299-3AA7175B5AF6}"/>
                </a:ext>
              </a:extLst>
            </p:cNvPr>
            <p:cNvSpPr txBox="1"/>
            <p:nvPr/>
          </p:nvSpPr>
          <p:spPr>
            <a:xfrm rot="16200000">
              <a:off x="4295156" y="2968908"/>
              <a:ext cx="834834" cy="22462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整体生存概率</a:t>
              </a:r>
            </a:p>
          </p:txBody>
        </p:sp>
        <p:sp>
          <p:nvSpPr>
            <p:cNvPr id="635" name="TextBox 634">
              <a:extLst>
                <a:ext uri="{FF2B5EF4-FFF2-40B4-BE49-F238E27FC236}">
                  <a16:creationId xmlns:a16="http://schemas.microsoft.com/office/drawing/2014/main" id="{60E7CCD8-21E4-48D8-904A-425150349810}"/>
                </a:ext>
              </a:extLst>
            </p:cNvPr>
            <p:cNvSpPr txBox="1"/>
            <p:nvPr/>
          </p:nvSpPr>
          <p:spPr>
            <a:xfrm>
              <a:off x="4799002" y="1908186"/>
              <a:ext cx="249033"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636" name="TextBox 635">
              <a:extLst>
                <a:ext uri="{FF2B5EF4-FFF2-40B4-BE49-F238E27FC236}">
                  <a16:creationId xmlns:a16="http://schemas.microsoft.com/office/drawing/2014/main" id="{C48D890E-C2D5-4105-9C1E-EE414F7E6D46}"/>
                </a:ext>
              </a:extLst>
            </p:cNvPr>
            <p:cNvSpPr txBox="1"/>
            <p:nvPr/>
          </p:nvSpPr>
          <p:spPr>
            <a:xfrm>
              <a:off x="4799001" y="2339547"/>
              <a:ext cx="249033"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637" name="TextBox 636">
              <a:extLst>
                <a:ext uri="{FF2B5EF4-FFF2-40B4-BE49-F238E27FC236}">
                  <a16:creationId xmlns:a16="http://schemas.microsoft.com/office/drawing/2014/main" id="{72B9179E-FE21-4FDA-9D92-CFF9485255D8}"/>
                </a:ext>
              </a:extLst>
            </p:cNvPr>
            <p:cNvSpPr txBox="1"/>
            <p:nvPr/>
          </p:nvSpPr>
          <p:spPr>
            <a:xfrm>
              <a:off x="4799001" y="2745798"/>
              <a:ext cx="249033"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638" name="TextBox 637">
              <a:extLst>
                <a:ext uri="{FF2B5EF4-FFF2-40B4-BE49-F238E27FC236}">
                  <a16:creationId xmlns:a16="http://schemas.microsoft.com/office/drawing/2014/main" id="{BF8E1221-B23D-47BD-B34B-6B07D82BC759}"/>
                </a:ext>
              </a:extLst>
            </p:cNvPr>
            <p:cNvSpPr txBox="1"/>
            <p:nvPr/>
          </p:nvSpPr>
          <p:spPr>
            <a:xfrm>
              <a:off x="4799001" y="3177982"/>
              <a:ext cx="249033"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639" name="TextBox 638">
              <a:extLst>
                <a:ext uri="{FF2B5EF4-FFF2-40B4-BE49-F238E27FC236}">
                  <a16:creationId xmlns:a16="http://schemas.microsoft.com/office/drawing/2014/main" id="{A8B0F5E4-AF79-46AE-9D59-13C13645786E}"/>
                </a:ext>
              </a:extLst>
            </p:cNvPr>
            <p:cNvSpPr txBox="1"/>
            <p:nvPr/>
          </p:nvSpPr>
          <p:spPr>
            <a:xfrm>
              <a:off x="4799001" y="3597885"/>
              <a:ext cx="249033"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640" name="TextBox 639">
              <a:extLst>
                <a:ext uri="{FF2B5EF4-FFF2-40B4-BE49-F238E27FC236}">
                  <a16:creationId xmlns:a16="http://schemas.microsoft.com/office/drawing/2014/main" id="{BE814E46-BA5F-48E3-B959-442FA42449A5}"/>
                </a:ext>
              </a:extLst>
            </p:cNvPr>
            <p:cNvSpPr txBox="1"/>
            <p:nvPr/>
          </p:nvSpPr>
          <p:spPr>
            <a:xfrm>
              <a:off x="4905790" y="4100011"/>
              <a:ext cx="14323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641" name="Line 21">
              <a:extLst>
                <a:ext uri="{FF2B5EF4-FFF2-40B4-BE49-F238E27FC236}">
                  <a16:creationId xmlns:a16="http://schemas.microsoft.com/office/drawing/2014/main" id="{34B140FB-77D7-47D9-9543-B4EFC5236A28}"/>
                </a:ext>
              </a:extLst>
            </p:cNvPr>
            <p:cNvSpPr>
              <a:spLocks noChangeShapeType="1"/>
            </p:cNvSpPr>
            <p:nvPr/>
          </p:nvSpPr>
          <p:spPr bwMode="auto">
            <a:xfrm flipH="1">
              <a:off x="8633067" y="4213308"/>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42" name="Line 21">
              <a:extLst>
                <a:ext uri="{FF2B5EF4-FFF2-40B4-BE49-F238E27FC236}">
                  <a16:creationId xmlns:a16="http://schemas.microsoft.com/office/drawing/2014/main" id="{CADF5BC5-26F8-414D-8643-5E7C068F1BDF}"/>
                </a:ext>
              </a:extLst>
            </p:cNvPr>
            <p:cNvSpPr>
              <a:spLocks noChangeShapeType="1"/>
            </p:cNvSpPr>
            <p:nvPr/>
          </p:nvSpPr>
          <p:spPr bwMode="auto">
            <a:xfrm flipH="1">
              <a:off x="5116969" y="4213308"/>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43" name="TextBox 642">
              <a:extLst>
                <a:ext uri="{FF2B5EF4-FFF2-40B4-BE49-F238E27FC236}">
                  <a16:creationId xmlns:a16="http://schemas.microsoft.com/office/drawing/2014/main" id="{BAE590C2-4E19-4F03-9A27-CDA06C7AAF92}"/>
                </a:ext>
              </a:extLst>
            </p:cNvPr>
            <p:cNvSpPr txBox="1"/>
            <p:nvPr/>
          </p:nvSpPr>
          <p:spPr>
            <a:xfrm>
              <a:off x="5045354" y="4252721"/>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644" name="TextBox 643">
              <a:extLst>
                <a:ext uri="{FF2B5EF4-FFF2-40B4-BE49-F238E27FC236}">
                  <a16:creationId xmlns:a16="http://schemas.microsoft.com/office/drawing/2014/main" id="{EBAA5C11-F5E6-4E7E-B438-0AA2791B411C}"/>
                </a:ext>
              </a:extLst>
            </p:cNvPr>
            <p:cNvSpPr txBox="1"/>
            <p:nvPr/>
          </p:nvSpPr>
          <p:spPr>
            <a:xfrm>
              <a:off x="5265305" y="4252721"/>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645" name="TextBox 644">
              <a:extLst>
                <a:ext uri="{FF2B5EF4-FFF2-40B4-BE49-F238E27FC236}">
                  <a16:creationId xmlns:a16="http://schemas.microsoft.com/office/drawing/2014/main" id="{B5BCECE3-C7E1-4ED5-BDD6-6C9CC75F2210}"/>
                </a:ext>
              </a:extLst>
            </p:cNvPr>
            <p:cNvSpPr txBox="1"/>
            <p:nvPr/>
          </p:nvSpPr>
          <p:spPr>
            <a:xfrm>
              <a:off x="5848023"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646" name="TextBox 645">
              <a:extLst>
                <a:ext uri="{FF2B5EF4-FFF2-40B4-BE49-F238E27FC236}">
                  <a16:creationId xmlns:a16="http://schemas.microsoft.com/office/drawing/2014/main" id="{B62B55FB-0C99-420A-A23F-01812535B59D}"/>
                </a:ext>
              </a:extLst>
            </p:cNvPr>
            <p:cNvSpPr txBox="1"/>
            <p:nvPr/>
          </p:nvSpPr>
          <p:spPr>
            <a:xfrm>
              <a:off x="6262962"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647" name="TextBox 646">
              <a:extLst>
                <a:ext uri="{FF2B5EF4-FFF2-40B4-BE49-F238E27FC236}">
                  <a16:creationId xmlns:a16="http://schemas.microsoft.com/office/drawing/2014/main" id="{DD0F16FC-7477-4893-BBC2-ECC4FD466365}"/>
                </a:ext>
              </a:extLst>
            </p:cNvPr>
            <p:cNvSpPr txBox="1"/>
            <p:nvPr/>
          </p:nvSpPr>
          <p:spPr>
            <a:xfrm>
              <a:off x="6678647"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648" name="TextBox 647">
              <a:extLst>
                <a:ext uri="{FF2B5EF4-FFF2-40B4-BE49-F238E27FC236}">
                  <a16:creationId xmlns:a16="http://schemas.microsoft.com/office/drawing/2014/main" id="{263AFF3B-D95D-4E51-88C5-2E57AE732F55}"/>
                </a:ext>
              </a:extLst>
            </p:cNvPr>
            <p:cNvSpPr txBox="1"/>
            <p:nvPr/>
          </p:nvSpPr>
          <p:spPr>
            <a:xfrm>
              <a:off x="7284966"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649" name="TextBox 648">
              <a:extLst>
                <a:ext uri="{FF2B5EF4-FFF2-40B4-BE49-F238E27FC236}">
                  <a16:creationId xmlns:a16="http://schemas.microsoft.com/office/drawing/2014/main" id="{57A15E8A-2490-497D-90F5-3677F995E769}"/>
                </a:ext>
              </a:extLst>
            </p:cNvPr>
            <p:cNvSpPr txBox="1"/>
            <p:nvPr/>
          </p:nvSpPr>
          <p:spPr>
            <a:xfrm>
              <a:off x="7711150"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650" name="TextBox 649">
              <a:extLst>
                <a:ext uri="{FF2B5EF4-FFF2-40B4-BE49-F238E27FC236}">
                  <a16:creationId xmlns:a16="http://schemas.microsoft.com/office/drawing/2014/main" id="{FD308682-D9F5-43A1-A51E-3CEF45542A48}"/>
                </a:ext>
              </a:extLst>
            </p:cNvPr>
            <p:cNvSpPr txBox="1"/>
            <p:nvPr/>
          </p:nvSpPr>
          <p:spPr>
            <a:xfrm>
              <a:off x="8116349"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45</a:t>
              </a:r>
            </a:p>
          </p:txBody>
        </p:sp>
        <p:sp>
          <p:nvSpPr>
            <p:cNvPr id="651" name="TextBox 650">
              <a:extLst>
                <a:ext uri="{FF2B5EF4-FFF2-40B4-BE49-F238E27FC236}">
                  <a16:creationId xmlns:a16="http://schemas.microsoft.com/office/drawing/2014/main" id="{F509951B-0AF4-4430-91FA-73052779DE93}"/>
                </a:ext>
              </a:extLst>
            </p:cNvPr>
            <p:cNvSpPr txBox="1"/>
            <p:nvPr/>
          </p:nvSpPr>
          <p:spPr>
            <a:xfrm>
              <a:off x="8526181"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51</a:t>
              </a:r>
            </a:p>
          </p:txBody>
        </p:sp>
        <p:sp>
          <p:nvSpPr>
            <p:cNvPr id="652" name="Line 21">
              <a:extLst>
                <a:ext uri="{FF2B5EF4-FFF2-40B4-BE49-F238E27FC236}">
                  <a16:creationId xmlns:a16="http://schemas.microsoft.com/office/drawing/2014/main" id="{DA33867C-B4F5-4DB6-9271-2BCCACC6AC52}"/>
                </a:ext>
              </a:extLst>
            </p:cNvPr>
            <p:cNvSpPr>
              <a:spLocks noChangeShapeType="1"/>
            </p:cNvSpPr>
            <p:nvPr/>
          </p:nvSpPr>
          <p:spPr bwMode="auto">
            <a:xfrm flipH="1">
              <a:off x="5334364" y="4213308"/>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3" name="Line 21">
              <a:extLst>
                <a:ext uri="{FF2B5EF4-FFF2-40B4-BE49-F238E27FC236}">
                  <a16:creationId xmlns:a16="http://schemas.microsoft.com/office/drawing/2014/main" id="{5C9FBBFE-026B-4AAA-8E24-3E1C8DEF2187}"/>
                </a:ext>
              </a:extLst>
            </p:cNvPr>
            <p:cNvSpPr>
              <a:spLocks noChangeShapeType="1"/>
            </p:cNvSpPr>
            <p:nvPr/>
          </p:nvSpPr>
          <p:spPr bwMode="auto">
            <a:xfrm flipH="1">
              <a:off x="5952346" y="4213308"/>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4" name="Line 21">
              <a:extLst>
                <a:ext uri="{FF2B5EF4-FFF2-40B4-BE49-F238E27FC236}">
                  <a16:creationId xmlns:a16="http://schemas.microsoft.com/office/drawing/2014/main" id="{C7B8D6F5-D14B-4B31-8D32-2A6C428D140C}"/>
                </a:ext>
              </a:extLst>
            </p:cNvPr>
            <p:cNvSpPr>
              <a:spLocks noChangeShapeType="1"/>
            </p:cNvSpPr>
            <p:nvPr/>
          </p:nvSpPr>
          <p:spPr bwMode="auto">
            <a:xfrm flipH="1">
              <a:off x="6367284" y="4213308"/>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5" name="Line 21">
              <a:extLst>
                <a:ext uri="{FF2B5EF4-FFF2-40B4-BE49-F238E27FC236}">
                  <a16:creationId xmlns:a16="http://schemas.microsoft.com/office/drawing/2014/main" id="{497F5EB6-5DC0-4906-9BEE-C4E32DFAE22D}"/>
                </a:ext>
              </a:extLst>
            </p:cNvPr>
            <p:cNvSpPr>
              <a:spLocks noChangeShapeType="1"/>
            </p:cNvSpPr>
            <p:nvPr/>
          </p:nvSpPr>
          <p:spPr bwMode="auto">
            <a:xfrm flipH="1">
              <a:off x="6782969" y="4213308"/>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6" name="Line 21">
              <a:extLst>
                <a:ext uri="{FF2B5EF4-FFF2-40B4-BE49-F238E27FC236}">
                  <a16:creationId xmlns:a16="http://schemas.microsoft.com/office/drawing/2014/main" id="{2E3BE267-9D17-44CC-8C48-D3B6E760C732}"/>
                </a:ext>
              </a:extLst>
            </p:cNvPr>
            <p:cNvSpPr>
              <a:spLocks noChangeShapeType="1"/>
            </p:cNvSpPr>
            <p:nvPr/>
          </p:nvSpPr>
          <p:spPr bwMode="auto">
            <a:xfrm flipH="1">
              <a:off x="7389292" y="4213308"/>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7" name="Line 21">
              <a:extLst>
                <a:ext uri="{FF2B5EF4-FFF2-40B4-BE49-F238E27FC236}">
                  <a16:creationId xmlns:a16="http://schemas.microsoft.com/office/drawing/2014/main" id="{3C588AB1-A623-4E71-987E-59B1620D975C}"/>
                </a:ext>
              </a:extLst>
            </p:cNvPr>
            <p:cNvSpPr>
              <a:spLocks noChangeShapeType="1"/>
            </p:cNvSpPr>
            <p:nvPr/>
          </p:nvSpPr>
          <p:spPr bwMode="auto">
            <a:xfrm flipH="1">
              <a:off x="7815473" y="4213308"/>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8" name="Line 21">
              <a:extLst>
                <a:ext uri="{FF2B5EF4-FFF2-40B4-BE49-F238E27FC236}">
                  <a16:creationId xmlns:a16="http://schemas.microsoft.com/office/drawing/2014/main" id="{16566332-A6CB-481E-9622-AA5F2EABFEF6}"/>
                </a:ext>
              </a:extLst>
            </p:cNvPr>
            <p:cNvSpPr>
              <a:spLocks noChangeShapeType="1"/>
            </p:cNvSpPr>
            <p:nvPr/>
          </p:nvSpPr>
          <p:spPr bwMode="auto">
            <a:xfrm flipH="1">
              <a:off x="8220672" y="4213308"/>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660" name="Straight Connector 659">
              <a:extLst>
                <a:ext uri="{FF2B5EF4-FFF2-40B4-BE49-F238E27FC236}">
                  <a16:creationId xmlns:a16="http://schemas.microsoft.com/office/drawing/2014/main" id="{76D02B47-8A0A-492E-9A46-6991032C909C}"/>
                </a:ext>
              </a:extLst>
            </p:cNvPr>
            <p:cNvCxnSpPr/>
            <p:nvPr/>
          </p:nvCxnSpPr>
          <p:spPr>
            <a:xfrm flipH="1" flipV="1">
              <a:off x="6782033" y="2601834"/>
              <a:ext cx="0" cy="1629099"/>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8BA2FC0F-2F51-4E7C-8AE5-1E9C8AAEA5D5}"/>
                </a:ext>
              </a:extLst>
            </p:cNvPr>
            <p:cNvCxnSpPr/>
            <p:nvPr/>
          </p:nvCxnSpPr>
          <p:spPr>
            <a:xfrm flipH="1" flipV="1">
              <a:off x="7610835" y="3060857"/>
              <a:ext cx="0" cy="1196889"/>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662" name="TextBox 661">
              <a:extLst>
                <a:ext uri="{FF2B5EF4-FFF2-40B4-BE49-F238E27FC236}">
                  <a16:creationId xmlns:a16="http://schemas.microsoft.com/office/drawing/2014/main" id="{61360A12-A707-4A18-8537-9163C84EB1AB}"/>
                </a:ext>
              </a:extLst>
            </p:cNvPr>
            <p:cNvSpPr txBox="1"/>
            <p:nvPr/>
          </p:nvSpPr>
          <p:spPr>
            <a:xfrm>
              <a:off x="5468350" y="4252721"/>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663" name="Line 21">
              <a:extLst>
                <a:ext uri="{FF2B5EF4-FFF2-40B4-BE49-F238E27FC236}">
                  <a16:creationId xmlns:a16="http://schemas.microsoft.com/office/drawing/2014/main" id="{75B07289-AD52-47FA-BC68-0925B30A20CF}"/>
                </a:ext>
              </a:extLst>
            </p:cNvPr>
            <p:cNvSpPr>
              <a:spLocks noChangeShapeType="1"/>
            </p:cNvSpPr>
            <p:nvPr/>
          </p:nvSpPr>
          <p:spPr bwMode="auto">
            <a:xfrm flipH="1">
              <a:off x="5537409" y="4213324"/>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64" name="TextBox 663">
              <a:extLst>
                <a:ext uri="{FF2B5EF4-FFF2-40B4-BE49-F238E27FC236}">
                  <a16:creationId xmlns:a16="http://schemas.microsoft.com/office/drawing/2014/main" id="{FA783C4E-BC0E-45C4-B2A5-EF81472A6775}"/>
                </a:ext>
              </a:extLst>
            </p:cNvPr>
            <p:cNvSpPr txBox="1"/>
            <p:nvPr/>
          </p:nvSpPr>
          <p:spPr>
            <a:xfrm>
              <a:off x="5677297" y="4252721"/>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665" name="Line 21">
              <a:extLst>
                <a:ext uri="{FF2B5EF4-FFF2-40B4-BE49-F238E27FC236}">
                  <a16:creationId xmlns:a16="http://schemas.microsoft.com/office/drawing/2014/main" id="{C9593C73-BE5C-4962-965E-3D05E025F6F2}"/>
                </a:ext>
              </a:extLst>
            </p:cNvPr>
            <p:cNvSpPr>
              <a:spLocks noChangeShapeType="1"/>
            </p:cNvSpPr>
            <p:nvPr/>
          </p:nvSpPr>
          <p:spPr bwMode="auto">
            <a:xfrm flipH="1">
              <a:off x="5746356" y="4215102"/>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66" name="TextBox 665">
              <a:extLst>
                <a:ext uri="{FF2B5EF4-FFF2-40B4-BE49-F238E27FC236}">
                  <a16:creationId xmlns:a16="http://schemas.microsoft.com/office/drawing/2014/main" id="{147E6DD2-2358-4278-9C4B-D93DE84727D4}"/>
                </a:ext>
              </a:extLst>
            </p:cNvPr>
            <p:cNvSpPr txBox="1"/>
            <p:nvPr/>
          </p:nvSpPr>
          <p:spPr>
            <a:xfrm>
              <a:off x="6060661"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667" name="Line 21">
              <a:extLst>
                <a:ext uri="{FF2B5EF4-FFF2-40B4-BE49-F238E27FC236}">
                  <a16:creationId xmlns:a16="http://schemas.microsoft.com/office/drawing/2014/main" id="{2A3F8870-1090-4100-B211-A64F30EB226F}"/>
                </a:ext>
              </a:extLst>
            </p:cNvPr>
            <p:cNvSpPr>
              <a:spLocks noChangeShapeType="1"/>
            </p:cNvSpPr>
            <p:nvPr/>
          </p:nvSpPr>
          <p:spPr bwMode="auto">
            <a:xfrm flipH="1">
              <a:off x="6164984" y="4213308"/>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68" name="TextBox 667">
              <a:extLst>
                <a:ext uri="{FF2B5EF4-FFF2-40B4-BE49-F238E27FC236}">
                  <a16:creationId xmlns:a16="http://schemas.microsoft.com/office/drawing/2014/main" id="{3954DA0D-2D9C-4E42-8FFA-74AD15BC1364}"/>
                </a:ext>
              </a:extLst>
            </p:cNvPr>
            <p:cNvSpPr txBox="1"/>
            <p:nvPr/>
          </p:nvSpPr>
          <p:spPr>
            <a:xfrm>
              <a:off x="6469499"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669" name="Line 21">
              <a:extLst>
                <a:ext uri="{FF2B5EF4-FFF2-40B4-BE49-F238E27FC236}">
                  <a16:creationId xmlns:a16="http://schemas.microsoft.com/office/drawing/2014/main" id="{C8AF3CD3-6F55-4A23-823C-FB18BA7598F9}"/>
                </a:ext>
              </a:extLst>
            </p:cNvPr>
            <p:cNvSpPr>
              <a:spLocks noChangeShapeType="1"/>
            </p:cNvSpPr>
            <p:nvPr/>
          </p:nvSpPr>
          <p:spPr bwMode="auto">
            <a:xfrm flipH="1">
              <a:off x="6573822" y="4219479"/>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70" name="TextBox 669">
              <a:extLst>
                <a:ext uri="{FF2B5EF4-FFF2-40B4-BE49-F238E27FC236}">
                  <a16:creationId xmlns:a16="http://schemas.microsoft.com/office/drawing/2014/main" id="{F56DB84E-97CA-4ACF-A60C-7124DD8222CA}"/>
                </a:ext>
              </a:extLst>
            </p:cNvPr>
            <p:cNvSpPr txBox="1"/>
            <p:nvPr/>
          </p:nvSpPr>
          <p:spPr>
            <a:xfrm>
              <a:off x="6883443"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671" name="Line 21">
              <a:extLst>
                <a:ext uri="{FF2B5EF4-FFF2-40B4-BE49-F238E27FC236}">
                  <a16:creationId xmlns:a16="http://schemas.microsoft.com/office/drawing/2014/main" id="{137ADFAC-748F-413B-A9E3-1A4AF3B9CEA9}"/>
                </a:ext>
              </a:extLst>
            </p:cNvPr>
            <p:cNvSpPr>
              <a:spLocks noChangeShapeType="1"/>
            </p:cNvSpPr>
            <p:nvPr/>
          </p:nvSpPr>
          <p:spPr bwMode="auto">
            <a:xfrm flipH="1">
              <a:off x="6990327" y="4213307"/>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72" name="TextBox 671">
              <a:extLst>
                <a:ext uri="{FF2B5EF4-FFF2-40B4-BE49-F238E27FC236}">
                  <a16:creationId xmlns:a16="http://schemas.microsoft.com/office/drawing/2014/main" id="{DFA82147-BE57-4C49-A9EA-B47CA9C20B34}"/>
                </a:ext>
              </a:extLst>
            </p:cNvPr>
            <p:cNvSpPr txBox="1"/>
            <p:nvPr/>
          </p:nvSpPr>
          <p:spPr>
            <a:xfrm>
              <a:off x="7088238"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673" name="Line 21">
              <a:extLst>
                <a:ext uri="{FF2B5EF4-FFF2-40B4-BE49-F238E27FC236}">
                  <a16:creationId xmlns:a16="http://schemas.microsoft.com/office/drawing/2014/main" id="{8D0EF764-58A1-49BF-BC1F-ED7B081155EC}"/>
                </a:ext>
              </a:extLst>
            </p:cNvPr>
            <p:cNvSpPr>
              <a:spLocks noChangeShapeType="1"/>
            </p:cNvSpPr>
            <p:nvPr/>
          </p:nvSpPr>
          <p:spPr bwMode="auto">
            <a:xfrm flipH="1">
              <a:off x="7195122" y="4213308"/>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74" name="TextBox 673">
              <a:extLst>
                <a:ext uri="{FF2B5EF4-FFF2-40B4-BE49-F238E27FC236}">
                  <a16:creationId xmlns:a16="http://schemas.microsoft.com/office/drawing/2014/main" id="{629FBF1A-1AC7-479A-9DC7-556B6F9D545C}"/>
                </a:ext>
              </a:extLst>
            </p:cNvPr>
            <p:cNvSpPr txBox="1"/>
            <p:nvPr/>
          </p:nvSpPr>
          <p:spPr>
            <a:xfrm>
              <a:off x="7508911"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675" name="Line 21">
              <a:extLst>
                <a:ext uri="{FF2B5EF4-FFF2-40B4-BE49-F238E27FC236}">
                  <a16:creationId xmlns:a16="http://schemas.microsoft.com/office/drawing/2014/main" id="{B06925B1-F0B3-45A8-AD27-6D9085982F57}"/>
                </a:ext>
              </a:extLst>
            </p:cNvPr>
            <p:cNvSpPr>
              <a:spLocks noChangeShapeType="1"/>
            </p:cNvSpPr>
            <p:nvPr/>
          </p:nvSpPr>
          <p:spPr bwMode="auto">
            <a:xfrm flipH="1">
              <a:off x="7613238" y="4211362"/>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76" name="TextBox 675">
              <a:extLst>
                <a:ext uri="{FF2B5EF4-FFF2-40B4-BE49-F238E27FC236}">
                  <a16:creationId xmlns:a16="http://schemas.microsoft.com/office/drawing/2014/main" id="{14B78043-57F4-42C0-B83D-F4845610C3C5}"/>
                </a:ext>
              </a:extLst>
            </p:cNvPr>
            <p:cNvSpPr txBox="1"/>
            <p:nvPr/>
          </p:nvSpPr>
          <p:spPr>
            <a:xfrm>
              <a:off x="7912052"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677" name="Line 21">
              <a:extLst>
                <a:ext uri="{FF2B5EF4-FFF2-40B4-BE49-F238E27FC236}">
                  <a16:creationId xmlns:a16="http://schemas.microsoft.com/office/drawing/2014/main" id="{CB782369-A0EA-4731-9EC8-4A094C81802C}"/>
                </a:ext>
              </a:extLst>
            </p:cNvPr>
            <p:cNvSpPr>
              <a:spLocks noChangeShapeType="1"/>
            </p:cNvSpPr>
            <p:nvPr/>
          </p:nvSpPr>
          <p:spPr bwMode="auto">
            <a:xfrm flipH="1">
              <a:off x="8016376" y="4213308"/>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78" name="TextBox 677">
              <a:extLst>
                <a:ext uri="{FF2B5EF4-FFF2-40B4-BE49-F238E27FC236}">
                  <a16:creationId xmlns:a16="http://schemas.microsoft.com/office/drawing/2014/main" id="{DEB2C5A2-4BB1-476E-81E8-B60991CB2A13}"/>
                </a:ext>
              </a:extLst>
            </p:cNvPr>
            <p:cNvSpPr txBox="1"/>
            <p:nvPr/>
          </p:nvSpPr>
          <p:spPr>
            <a:xfrm>
              <a:off x="8316932"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679" name="Line 21">
              <a:extLst>
                <a:ext uri="{FF2B5EF4-FFF2-40B4-BE49-F238E27FC236}">
                  <a16:creationId xmlns:a16="http://schemas.microsoft.com/office/drawing/2014/main" id="{C1355FDB-B878-4610-B815-D629189BACB7}"/>
                </a:ext>
              </a:extLst>
            </p:cNvPr>
            <p:cNvSpPr>
              <a:spLocks noChangeShapeType="1"/>
            </p:cNvSpPr>
            <p:nvPr/>
          </p:nvSpPr>
          <p:spPr bwMode="auto">
            <a:xfrm flipH="1">
              <a:off x="8421255" y="4213292"/>
              <a:ext cx="0" cy="6214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80" name="TextBox 679">
              <a:extLst>
                <a:ext uri="{FF2B5EF4-FFF2-40B4-BE49-F238E27FC236}">
                  <a16:creationId xmlns:a16="http://schemas.microsoft.com/office/drawing/2014/main" id="{D20C00F0-1EC0-4CAF-AA97-3D977B1233B4}"/>
                </a:ext>
              </a:extLst>
            </p:cNvPr>
            <p:cNvSpPr txBox="1"/>
            <p:nvPr/>
          </p:nvSpPr>
          <p:spPr>
            <a:xfrm>
              <a:off x="8733355" y="4252721"/>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54</a:t>
              </a:r>
            </a:p>
          </p:txBody>
        </p:sp>
        <p:grpSp>
          <p:nvGrpSpPr>
            <p:cNvPr id="681" name="Group 680">
              <a:extLst>
                <a:ext uri="{FF2B5EF4-FFF2-40B4-BE49-F238E27FC236}">
                  <a16:creationId xmlns:a16="http://schemas.microsoft.com/office/drawing/2014/main" id="{DB320937-14BA-4254-91E4-65E689460CFD}"/>
                </a:ext>
              </a:extLst>
            </p:cNvPr>
            <p:cNvGrpSpPr/>
            <p:nvPr/>
          </p:nvGrpSpPr>
          <p:grpSpPr>
            <a:xfrm>
              <a:off x="5151184" y="1999578"/>
              <a:ext cx="3604068" cy="1573618"/>
              <a:chOff x="3332652" y="3057647"/>
              <a:chExt cx="6619875" cy="2638444"/>
            </a:xfrm>
          </p:grpSpPr>
          <p:sp>
            <p:nvSpPr>
              <p:cNvPr id="682" name="Freeform: Shape 205">
                <a:extLst>
                  <a:ext uri="{FF2B5EF4-FFF2-40B4-BE49-F238E27FC236}">
                    <a16:creationId xmlns:a16="http://schemas.microsoft.com/office/drawing/2014/main" id="{16E0760B-6F8D-41BE-87B9-2ACF95A6FC24}"/>
                  </a:ext>
                </a:extLst>
              </p:cNvPr>
              <p:cNvSpPr/>
              <p:nvPr/>
            </p:nvSpPr>
            <p:spPr>
              <a:xfrm>
                <a:off x="3332652" y="3095747"/>
                <a:ext cx="6619875" cy="2552700"/>
              </a:xfrm>
              <a:custGeom>
                <a:avLst/>
                <a:gdLst>
                  <a:gd name="connsiteX0" fmla="*/ 6627857 w 6619875"/>
                  <a:gd name="connsiteY0" fmla="*/ 2556815 h 2552700"/>
                  <a:gd name="connsiteX1" fmla="*/ 5923493 w 6619875"/>
                  <a:gd name="connsiteY1" fmla="*/ 2556815 h 2552700"/>
                  <a:gd name="connsiteX2" fmla="*/ 5923493 w 6619875"/>
                  <a:gd name="connsiteY2" fmla="*/ 2482348 h 2552700"/>
                  <a:gd name="connsiteX3" fmla="*/ 5684568 w 6619875"/>
                  <a:gd name="connsiteY3" fmla="*/ 2482348 h 2552700"/>
                  <a:gd name="connsiteX4" fmla="*/ 5684568 w 6619875"/>
                  <a:gd name="connsiteY4" fmla="*/ 2454421 h 2552700"/>
                  <a:gd name="connsiteX5" fmla="*/ 5532530 w 6619875"/>
                  <a:gd name="connsiteY5" fmla="*/ 2454421 h 2552700"/>
                  <a:gd name="connsiteX6" fmla="*/ 5532530 w 6619875"/>
                  <a:gd name="connsiteY6" fmla="*/ 2420283 h 2552700"/>
                  <a:gd name="connsiteX7" fmla="*/ 5374272 w 6619875"/>
                  <a:gd name="connsiteY7" fmla="*/ 2420283 h 2552700"/>
                  <a:gd name="connsiteX8" fmla="*/ 5374272 w 6619875"/>
                  <a:gd name="connsiteY8" fmla="*/ 2386155 h 2552700"/>
                  <a:gd name="connsiteX9" fmla="*/ 5222234 w 6619875"/>
                  <a:gd name="connsiteY9" fmla="*/ 2386155 h 2552700"/>
                  <a:gd name="connsiteX10" fmla="*/ 5222234 w 6619875"/>
                  <a:gd name="connsiteY10" fmla="*/ 2352018 h 2552700"/>
                  <a:gd name="connsiteX11" fmla="*/ 5157073 w 6619875"/>
                  <a:gd name="connsiteY11" fmla="*/ 2352018 h 2552700"/>
                  <a:gd name="connsiteX12" fmla="*/ 5157073 w 6619875"/>
                  <a:gd name="connsiteY12" fmla="*/ 2324090 h 2552700"/>
                  <a:gd name="connsiteX13" fmla="*/ 5079502 w 6619875"/>
                  <a:gd name="connsiteY13" fmla="*/ 2324090 h 2552700"/>
                  <a:gd name="connsiteX14" fmla="*/ 5079502 w 6619875"/>
                  <a:gd name="connsiteY14" fmla="*/ 2293067 h 2552700"/>
                  <a:gd name="connsiteX15" fmla="*/ 4983309 w 6619875"/>
                  <a:gd name="connsiteY15" fmla="*/ 2293067 h 2552700"/>
                  <a:gd name="connsiteX16" fmla="*/ 4983309 w 6619875"/>
                  <a:gd name="connsiteY16" fmla="*/ 2246519 h 2552700"/>
                  <a:gd name="connsiteX17" fmla="*/ 4927454 w 6619875"/>
                  <a:gd name="connsiteY17" fmla="*/ 2246519 h 2552700"/>
                  <a:gd name="connsiteX18" fmla="*/ 4927454 w 6619875"/>
                  <a:gd name="connsiteY18" fmla="*/ 2196874 h 2552700"/>
                  <a:gd name="connsiteX19" fmla="*/ 4781617 w 6619875"/>
                  <a:gd name="connsiteY19" fmla="*/ 2196874 h 2552700"/>
                  <a:gd name="connsiteX20" fmla="*/ 4781617 w 6619875"/>
                  <a:gd name="connsiteY20" fmla="*/ 2172052 h 2552700"/>
                  <a:gd name="connsiteX21" fmla="*/ 4657497 w 6619875"/>
                  <a:gd name="connsiteY21" fmla="*/ 2172052 h 2552700"/>
                  <a:gd name="connsiteX22" fmla="*/ 4657497 w 6619875"/>
                  <a:gd name="connsiteY22" fmla="*/ 2137915 h 2552700"/>
                  <a:gd name="connsiteX23" fmla="*/ 4570619 w 6619875"/>
                  <a:gd name="connsiteY23" fmla="*/ 2137915 h 2552700"/>
                  <a:gd name="connsiteX24" fmla="*/ 4570619 w 6619875"/>
                  <a:gd name="connsiteY24" fmla="*/ 2119303 h 2552700"/>
                  <a:gd name="connsiteX25" fmla="*/ 4517870 w 6619875"/>
                  <a:gd name="connsiteY25" fmla="*/ 2119303 h 2552700"/>
                  <a:gd name="connsiteX26" fmla="*/ 4517870 w 6619875"/>
                  <a:gd name="connsiteY26" fmla="*/ 2088270 h 2552700"/>
                  <a:gd name="connsiteX27" fmla="*/ 4483732 w 6619875"/>
                  <a:gd name="connsiteY27" fmla="*/ 2088270 h 2552700"/>
                  <a:gd name="connsiteX28" fmla="*/ 4483732 w 6619875"/>
                  <a:gd name="connsiteY28" fmla="*/ 2057247 h 2552700"/>
                  <a:gd name="connsiteX29" fmla="*/ 4443394 w 6619875"/>
                  <a:gd name="connsiteY29" fmla="*/ 2057247 h 2552700"/>
                  <a:gd name="connsiteX30" fmla="*/ 4443394 w 6619875"/>
                  <a:gd name="connsiteY30" fmla="*/ 2032416 h 2552700"/>
                  <a:gd name="connsiteX31" fmla="*/ 4353411 w 6619875"/>
                  <a:gd name="connsiteY31" fmla="*/ 2032416 h 2552700"/>
                  <a:gd name="connsiteX32" fmla="*/ 4353411 w 6619875"/>
                  <a:gd name="connsiteY32" fmla="*/ 2016909 h 2552700"/>
                  <a:gd name="connsiteX33" fmla="*/ 4288251 w 6619875"/>
                  <a:gd name="connsiteY33" fmla="*/ 2016909 h 2552700"/>
                  <a:gd name="connsiteX34" fmla="*/ 4288251 w 6619875"/>
                  <a:gd name="connsiteY34" fmla="*/ 1985877 h 2552700"/>
                  <a:gd name="connsiteX35" fmla="*/ 4244807 w 6619875"/>
                  <a:gd name="connsiteY35" fmla="*/ 1985877 h 2552700"/>
                  <a:gd name="connsiteX36" fmla="*/ 4244807 w 6619875"/>
                  <a:gd name="connsiteY36" fmla="*/ 1961054 h 2552700"/>
                  <a:gd name="connsiteX37" fmla="*/ 4213784 w 6619875"/>
                  <a:gd name="connsiteY37" fmla="*/ 1961054 h 2552700"/>
                  <a:gd name="connsiteX38" fmla="*/ 4213784 w 6619875"/>
                  <a:gd name="connsiteY38" fmla="*/ 1939328 h 2552700"/>
                  <a:gd name="connsiteX39" fmla="*/ 4105180 w 6619875"/>
                  <a:gd name="connsiteY39" fmla="*/ 1939328 h 2552700"/>
                  <a:gd name="connsiteX40" fmla="*/ 4105180 w 6619875"/>
                  <a:gd name="connsiteY40" fmla="*/ 1920716 h 2552700"/>
                  <a:gd name="connsiteX41" fmla="*/ 4052431 w 6619875"/>
                  <a:gd name="connsiteY41" fmla="*/ 1920716 h 2552700"/>
                  <a:gd name="connsiteX42" fmla="*/ 4052431 w 6619875"/>
                  <a:gd name="connsiteY42" fmla="*/ 1892789 h 2552700"/>
                  <a:gd name="connsiteX43" fmla="*/ 4002777 w 6619875"/>
                  <a:gd name="connsiteY43" fmla="*/ 1892789 h 2552700"/>
                  <a:gd name="connsiteX44" fmla="*/ 4002777 w 6619875"/>
                  <a:gd name="connsiteY44" fmla="*/ 1861756 h 2552700"/>
                  <a:gd name="connsiteX45" fmla="*/ 3965543 w 6619875"/>
                  <a:gd name="connsiteY45" fmla="*/ 1861756 h 2552700"/>
                  <a:gd name="connsiteX46" fmla="*/ 3965543 w 6619875"/>
                  <a:gd name="connsiteY46" fmla="*/ 1830733 h 2552700"/>
                  <a:gd name="connsiteX47" fmla="*/ 3844528 w 6619875"/>
                  <a:gd name="connsiteY47" fmla="*/ 1830733 h 2552700"/>
                  <a:gd name="connsiteX48" fmla="*/ 3844528 w 6619875"/>
                  <a:gd name="connsiteY48" fmla="*/ 1796596 h 2552700"/>
                  <a:gd name="connsiteX49" fmla="*/ 3720417 w 6619875"/>
                  <a:gd name="connsiteY49" fmla="*/ 1796596 h 2552700"/>
                  <a:gd name="connsiteX50" fmla="*/ 3720417 w 6619875"/>
                  <a:gd name="connsiteY50" fmla="*/ 1781080 h 2552700"/>
                  <a:gd name="connsiteX51" fmla="*/ 3624224 w 6619875"/>
                  <a:gd name="connsiteY51" fmla="*/ 1781080 h 2552700"/>
                  <a:gd name="connsiteX52" fmla="*/ 3624224 w 6619875"/>
                  <a:gd name="connsiteY52" fmla="*/ 1768668 h 2552700"/>
                  <a:gd name="connsiteX53" fmla="*/ 3562169 w 6619875"/>
                  <a:gd name="connsiteY53" fmla="*/ 1768668 h 2552700"/>
                  <a:gd name="connsiteX54" fmla="*/ 3562169 w 6619875"/>
                  <a:gd name="connsiteY54" fmla="*/ 1743846 h 2552700"/>
                  <a:gd name="connsiteX55" fmla="*/ 3434944 w 6619875"/>
                  <a:gd name="connsiteY55" fmla="*/ 1743846 h 2552700"/>
                  <a:gd name="connsiteX56" fmla="*/ 3434944 w 6619875"/>
                  <a:gd name="connsiteY56" fmla="*/ 1712814 h 2552700"/>
                  <a:gd name="connsiteX57" fmla="*/ 3375994 w 6619875"/>
                  <a:gd name="connsiteY57" fmla="*/ 1712814 h 2552700"/>
                  <a:gd name="connsiteX58" fmla="*/ 3375994 w 6619875"/>
                  <a:gd name="connsiteY58" fmla="*/ 1672475 h 2552700"/>
                  <a:gd name="connsiteX59" fmla="*/ 3335655 w 6619875"/>
                  <a:gd name="connsiteY59" fmla="*/ 1672475 h 2552700"/>
                  <a:gd name="connsiteX60" fmla="*/ 3335655 w 6619875"/>
                  <a:gd name="connsiteY60" fmla="*/ 1641452 h 2552700"/>
                  <a:gd name="connsiteX61" fmla="*/ 3223946 w 6619875"/>
                  <a:gd name="connsiteY61" fmla="*/ 1641452 h 2552700"/>
                  <a:gd name="connsiteX62" fmla="*/ 3223946 w 6619875"/>
                  <a:gd name="connsiteY62" fmla="*/ 1613525 h 2552700"/>
                  <a:gd name="connsiteX63" fmla="*/ 3174302 w 6619875"/>
                  <a:gd name="connsiteY63" fmla="*/ 1613525 h 2552700"/>
                  <a:gd name="connsiteX64" fmla="*/ 3174302 w 6619875"/>
                  <a:gd name="connsiteY64" fmla="*/ 1622831 h 2552700"/>
                  <a:gd name="connsiteX65" fmla="*/ 3140164 w 6619875"/>
                  <a:gd name="connsiteY65" fmla="*/ 1622831 h 2552700"/>
                  <a:gd name="connsiteX66" fmla="*/ 3140164 w 6619875"/>
                  <a:gd name="connsiteY66" fmla="*/ 1598009 h 2552700"/>
                  <a:gd name="connsiteX67" fmla="*/ 3102931 w 6619875"/>
                  <a:gd name="connsiteY67" fmla="*/ 1598009 h 2552700"/>
                  <a:gd name="connsiteX68" fmla="*/ 3102931 w 6619875"/>
                  <a:gd name="connsiteY68" fmla="*/ 1579388 h 2552700"/>
                  <a:gd name="connsiteX69" fmla="*/ 3047076 w 6619875"/>
                  <a:gd name="connsiteY69" fmla="*/ 1579388 h 2552700"/>
                  <a:gd name="connsiteX70" fmla="*/ 3047076 w 6619875"/>
                  <a:gd name="connsiteY70" fmla="*/ 1554565 h 2552700"/>
                  <a:gd name="connsiteX71" fmla="*/ 2994327 w 6619875"/>
                  <a:gd name="connsiteY71" fmla="*/ 1554565 h 2552700"/>
                  <a:gd name="connsiteX72" fmla="*/ 2994327 w 6619875"/>
                  <a:gd name="connsiteY72" fmla="*/ 1529743 h 2552700"/>
                  <a:gd name="connsiteX73" fmla="*/ 2941577 w 6619875"/>
                  <a:gd name="connsiteY73" fmla="*/ 1529743 h 2552700"/>
                  <a:gd name="connsiteX74" fmla="*/ 2941577 w 6619875"/>
                  <a:gd name="connsiteY74" fmla="*/ 1483204 h 2552700"/>
                  <a:gd name="connsiteX75" fmla="*/ 2879522 w 6619875"/>
                  <a:gd name="connsiteY75" fmla="*/ 1483204 h 2552700"/>
                  <a:gd name="connsiteX76" fmla="*/ 2879522 w 6619875"/>
                  <a:gd name="connsiteY76" fmla="*/ 1442866 h 2552700"/>
                  <a:gd name="connsiteX77" fmla="*/ 2817457 w 6619875"/>
                  <a:gd name="connsiteY77" fmla="*/ 1442866 h 2552700"/>
                  <a:gd name="connsiteX78" fmla="*/ 2817457 w 6619875"/>
                  <a:gd name="connsiteY78" fmla="*/ 1424244 h 2552700"/>
                  <a:gd name="connsiteX79" fmla="*/ 2777119 w 6619875"/>
                  <a:gd name="connsiteY79" fmla="*/ 1424244 h 2552700"/>
                  <a:gd name="connsiteX80" fmla="*/ 2777119 w 6619875"/>
                  <a:gd name="connsiteY80" fmla="*/ 1396317 h 2552700"/>
                  <a:gd name="connsiteX81" fmla="*/ 2746096 w 6619875"/>
                  <a:gd name="connsiteY81" fmla="*/ 1396317 h 2552700"/>
                  <a:gd name="connsiteX82" fmla="*/ 2746096 w 6619875"/>
                  <a:gd name="connsiteY82" fmla="*/ 1352874 h 2552700"/>
                  <a:gd name="connsiteX83" fmla="*/ 2581637 w 6619875"/>
                  <a:gd name="connsiteY83" fmla="*/ 1352874 h 2552700"/>
                  <a:gd name="connsiteX84" fmla="*/ 2581637 w 6619875"/>
                  <a:gd name="connsiteY84" fmla="*/ 1306334 h 2552700"/>
                  <a:gd name="connsiteX85" fmla="*/ 2504065 w 6619875"/>
                  <a:gd name="connsiteY85" fmla="*/ 1306334 h 2552700"/>
                  <a:gd name="connsiteX86" fmla="*/ 2504065 w 6619875"/>
                  <a:gd name="connsiteY86" fmla="*/ 1250480 h 2552700"/>
                  <a:gd name="connsiteX87" fmla="*/ 2469937 w 6619875"/>
                  <a:gd name="connsiteY87" fmla="*/ 1250480 h 2552700"/>
                  <a:gd name="connsiteX88" fmla="*/ 2469937 w 6619875"/>
                  <a:gd name="connsiteY88" fmla="*/ 1197730 h 2552700"/>
                  <a:gd name="connsiteX89" fmla="*/ 2429599 w 6619875"/>
                  <a:gd name="connsiteY89" fmla="*/ 1197730 h 2552700"/>
                  <a:gd name="connsiteX90" fmla="*/ 2429599 w 6619875"/>
                  <a:gd name="connsiteY90" fmla="*/ 1157392 h 2552700"/>
                  <a:gd name="connsiteX91" fmla="*/ 2373744 w 6619875"/>
                  <a:gd name="connsiteY91" fmla="*/ 1157392 h 2552700"/>
                  <a:gd name="connsiteX92" fmla="*/ 2373744 w 6619875"/>
                  <a:gd name="connsiteY92" fmla="*/ 1138780 h 2552700"/>
                  <a:gd name="connsiteX93" fmla="*/ 2327196 w 6619875"/>
                  <a:gd name="connsiteY93" fmla="*/ 1138780 h 2552700"/>
                  <a:gd name="connsiteX94" fmla="*/ 2327196 w 6619875"/>
                  <a:gd name="connsiteY94" fmla="*/ 1117054 h 2552700"/>
                  <a:gd name="connsiteX95" fmla="*/ 2255835 w 6619875"/>
                  <a:gd name="connsiteY95" fmla="*/ 1117054 h 2552700"/>
                  <a:gd name="connsiteX96" fmla="*/ 2255835 w 6619875"/>
                  <a:gd name="connsiteY96" fmla="*/ 1089126 h 2552700"/>
                  <a:gd name="connsiteX97" fmla="*/ 2215496 w 6619875"/>
                  <a:gd name="connsiteY97" fmla="*/ 1089126 h 2552700"/>
                  <a:gd name="connsiteX98" fmla="*/ 2215496 w 6619875"/>
                  <a:gd name="connsiteY98" fmla="*/ 1061199 h 2552700"/>
                  <a:gd name="connsiteX99" fmla="*/ 2113093 w 6619875"/>
                  <a:gd name="connsiteY99" fmla="*/ 1061199 h 2552700"/>
                  <a:gd name="connsiteX100" fmla="*/ 2113093 w 6619875"/>
                  <a:gd name="connsiteY100" fmla="*/ 1023966 h 2552700"/>
                  <a:gd name="connsiteX101" fmla="*/ 2051037 w 6619875"/>
                  <a:gd name="connsiteY101" fmla="*/ 1023966 h 2552700"/>
                  <a:gd name="connsiteX102" fmla="*/ 2051037 w 6619875"/>
                  <a:gd name="connsiteY102" fmla="*/ 952595 h 2552700"/>
                  <a:gd name="connsiteX103" fmla="*/ 1995183 w 6619875"/>
                  <a:gd name="connsiteY103" fmla="*/ 952595 h 2552700"/>
                  <a:gd name="connsiteX104" fmla="*/ 1995183 w 6619875"/>
                  <a:gd name="connsiteY104" fmla="*/ 918467 h 2552700"/>
                  <a:gd name="connsiteX105" fmla="*/ 1945538 w 6619875"/>
                  <a:gd name="connsiteY105" fmla="*/ 918467 h 2552700"/>
                  <a:gd name="connsiteX106" fmla="*/ 1945538 w 6619875"/>
                  <a:gd name="connsiteY106" fmla="*/ 875026 h 2552700"/>
                  <a:gd name="connsiteX107" fmla="*/ 1914506 w 6619875"/>
                  <a:gd name="connsiteY107" fmla="*/ 875026 h 2552700"/>
                  <a:gd name="connsiteX108" fmla="*/ 1914506 w 6619875"/>
                  <a:gd name="connsiteY108" fmla="*/ 834689 h 2552700"/>
                  <a:gd name="connsiteX109" fmla="*/ 1846240 w 6619875"/>
                  <a:gd name="connsiteY109" fmla="*/ 834689 h 2552700"/>
                  <a:gd name="connsiteX110" fmla="*/ 1846240 w 6619875"/>
                  <a:gd name="connsiteY110" fmla="*/ 812968 h 2552700"/>
                  <a:gd name="connsiteX111" fmla="*/ 1737646 w 6619875"/>
                  <a:gd name="connsiteY111" fmla="*/ 812968 h 2552700"/>
                  <a:gd name="connsiteX112" fmla="*/ 1737646 w 6619875"/>
                  <a:gd name="connsiteY112" fmla="*/ 778835 h 2552700"/>
                  <a:gd name="connsiteX113" fmla="*/ 1663170 w 6619875"/>
                  <a:gd name="connsiteY113" fmla="*/ 778835 h 2552700"/>
                  <a:gd name="connsiteX114" fmla="*/ 1663170 w 6619875"/>
                  <a:gd name="connsiteY114" fmla="*/ 735395 h 2552700"/>
                  <a:gd name="connsiteX115" fmla="*/ 1610420 w 6619875"/>
                  <a:gd name="connsiteY115" fmla="*/ 735395 h 2552700"/>
                  <a:gd name="connsiteX116" fmla="*/ 1610420 w 6619875"/>
                  <a:gd name="connsiteY116" fmla="*/ 710570 h 2552700"/>
                  <a:gd name="connsiteX117" fmla="*/ 1566977 w 6619875"/>
                  <a:gd name="connsiteY117" fmla="*/ 710570 h 2552700"/>
                  <a:gd name="connsiteX118" fmla="*/ 1566977 w 6619875"/>
                  <a:gd name="connsiteY118" fmla="*/ 670233 h 2552700"/>
                  <a:gd name="connsiteX119" fmla="*/ 1476994 w 6619875"/>
                  <a:gd name="connsiteY119" fmla="*/ 670233 h 2552700"/>
                  <a:gd name="connsiteX120" fmla="*/ 1476994 w 6619875"/>
                  <a:gd name="connsiteY120" fmla="*/ 623689 h 2552700"/>
                  <a:gd name="connsiteX121" fmla="*/ 1445962 w 6619875"/>
                  <a:gd name="connsiteY121" fmla="*/ 623689 h 2552700"/>
                  <a:gd name="connsiteX122" fmla="*/ 1445962 w 6619875"/>
                  <a:gd name="connsiteY122" fmla="*/ 580248 h 2552700"/>
                  <a:gd name="connsiteX123" fmla="*/ 1393212 w 6619875"/>
                  <a:gd name="connsiteY123" fmla="*/ 580248 h 2552700"/>
                  <a:gd name="connsiteX124" fmla="*/ 1393212 w 6619875"/>
                  <a:gd name="connsiteY124" fmla="*/ 561630 h 2552700"/>
                  <a:gd name="connsiteX125" fmla="*/ 1355979 w 6619875"/>
                  <a:gd name="connsiteY125" fmla="*/ 561630 h 2552700"/>
                  <a:gd name="connsiteX126" fmla="*/ 1355979 w 6619875"/>
                  <a:gd name="connsiteY126" fmla="*/ 524395 h 2552700"/>
                  <a:gd name="connsiteX127" fmla="*/ 1278407 w 6619875"/>
                  <a:gd name="connsiteY127" fmla="*/ 524395 h 2552700"/>
                  <a:gd name="connsiteX128" fmla="*/ 1278407 w 6619875"/>
                  <a:gd name="connsiteY128" fmla="*/ 502675 h 2552700"/>
                  <a:gd name="connsiteX129" fmla="*/ 1197731 w 6619875"/>
                  <a:gd name="connsiteY129" fmla="*/ 502675 h 2552700"/>
                  <a:gd name="connsiteX130" fmla="*/ 1197731 w 6619875"/>
                  <a:gd name="connsiteY130" fmla="*/ 437513 h 2552700"/>
                  <a:gd name="connsiteX131" fmla="*/ 1160497 w 6619875"/>
                  <a:gd name="connsiteY131" fmla="*/ 437513 h 2552700"/>
                  <a:gd name="connsiteX132" fmla="*/ 1160497 w 6619875"/>
                  <a:gd name="connsiteY132" fmla="*/ 412689 h 2552700"/>
                  <a:gd name="connsiteX133" fmla="*/ 1120159 w 6619875"/>
                  <a:gd name="connsiteY133" fmla="*/ 412689 h 2552700"/>
                  <a:gd name="connsiteX134" fmla="*/ 1120159 w 6619875"/>
                  <a:gd name="connsiteY134" fmla="*/ 384763 h 2552700"/>
                  <a:gd name="connsiteX135" fmla="*/ 1061199 w 6619875"/>
                  <a:gd name="connsiteY135" fmla="*/ 384763 h 2552700"/>
                  <a:gd name="connsiteX136" fmla="*/ 1061199 w 6619875"/>
                  <a:gd name="connsiteY136" fmla="*/ 341322 h 2552700"/>
                  <a:gd name="connsiteX137" fmla="*/ 949500 w 6619875"/>
                  <a:gd name="connsiteY137" fmla="*/ 341322 h 2552700"/>
                  <a:gd name="connsiteX138" fmla="*/ 949500 w 6619875"/>
                  <a:gd name="connsiteY138" fmla="*/ 300984 h 2552700"/>
                  <a:gd name="connsiteX139" fmla="*/ 890541 w 6619875"/>
                  <a:gd name="connsiteY139" fmla="*/ 300984 h 2552700"/>
                  <a:gd name="connsiteX140" fmla="*/ 890541 w 6619875"/>
                  <a:gd name="connsiteY140" fmla="*/ 257543 h 2552700"/>
                  <a:gd name="connsiteX141" fmla="*/ 778835 w 6619875"/>
                  <a:gd name="connsiteY141" fmla="*/ 257543 h 2552700"/>
                  <a:gd name="connsiteX142" fmla="*/ 778835 w 6619875"/>
                  <a:gd name="connsiteY142" fmla="*/ 251337 h 2552700"/>
                  <a:gd name="connsiteX143" fmla="*/ 592660 w 6619875"/>
                  <a:gd name="connsiteY143" fmla="*/ 251337 h 2552700"/>
                  <a:gd name="connsiteX144" fmla="*/ 592660 w 6619875"/>
                  <a:gd name="connsiteY144" fmla="*/ 198587 h 2552700"/>
                  <a:gd name="connsiteX145" fmla="*/ 533704 w 6619875"/>
                  <a:gd name="connsiteY145" fmla="*/ 198587 h 2552700"/>
                  <a:gd name="connsiteX146" fmla="*/ 533704 w 6619875"/>
                  <a:gd name="connsiteY146" fmla="*/ 161352 h 2552700"/>
                  <a:gd name="connsiteX147" fmla="*/ 468542 w 6619875"/>
                  <a:gd name="connsiteY147" fmla="*/ 161352 h 2552700"/>
                  <a:gd name="connsiteX148" fmla="*/ 468542 w 6619875"/>
                  <a:gd name="connsiteY148" fmla="*/ 139631 h 2552700"/>
                  <a:gd name="connsiteX149" fmla="*/ 372351 w 6619875"/>
                  <a:gd name="connsiteY149" fmla="*/ 139631 h 2552700"/>
                  <a:gd name="connsiteX150" fmla="*/ 372351 w 6619875"/>
                  <a:gd name="connsiteY150" fmla="*/ 117912 h 2552700"/>
                  <a:gd name="connsiteX151" fmla="*/ 328911 w 6619875"/>
                  <a:gd name="connsiteY151" fmla="*/ 117912 h 2552700"/>
                  <a:gd name="connsiteX152" fmla="*/ 328911 w 6619875"/>
                  <a:gd name="connsiteY152" fmla="*/ 86882 h 2552700"/>
                  <a:gd name="connsiteX153" fmla="*/ 220308 w 6619875"/>
                  <a:gd name="connsiteY153" fmla="*/ 86882 h 2552700"/>
                  <a:gd name="connsiteX154" fmla="*/ 220308 w 6619875"/>
                  <a:gd name="connsiteY154" fmla="*/ 58956 h 2552700"/>
                  <a:gd name="connsiteX155" fmla="*/ 142735 w 6619875"/>
                  <a:gd name="connsiteY155" fmla="*/ 58956 h 2552700"/>
                  <a:gd name="connsiteX156" fmla="*/ 142735 w 6619875"/>
                  <a:gd name="connsiteY156" fmla="*/ 34132 h 2552700"/>
                  <a:gd name="connsiteX157" fmla="*/ 55853 w 6619875"/>
                  <a:gd name="connsiteY157" fmla="*/ 34132 h 2552700"/>
                  <a:gd name="connsiteX158" fmla="*/ 55853 w 6619875"/>
                  <a:gd name="connsiteY158" fmla="*/ 0 h 2552700"/>
                  <a:gd name="connsiteX159" fmla="*/ 0 w 6619875"/>
                  <a:gd name="connsiteY15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6619875" h="2552700">
                    <a:moveTo>
                      <a:pt x="6627857" y="2556815"/>
                    </a:moveTo>
                    <a:lnTo>
                      <a:pt x="5923493" y="2556815"/>
                    </a:lnTo>
                    <a:lnTo>
                      <a:pt x="5923493" y="2482348"/>
                    </a:lnTo>
                    <a:lnTo>
                      <a:pt x="5684568" y="2482348"/>
                    </a:lnTo>
                    <a:lnTo>
                      <a:pt x="5684568" y="2454421"/>
                    </a:lnTo>
                    <a:lnTo>
                      <a:pt x="5532530" y="2454421"/>
                    </a:lnTo>
                    <a:lnTo>
                      <a:pt x="5532530" y="2420283"/>
                    </a:lnTo>
                    <a:lnTo>
                      <a:pt x="5374272" y="2420283"/>
                    </a:lnTo>
                    <a:lnTo>
                      <a:pt x="5374272" y="2386155"/>
                    </a:lnTo>
                    <a:lnTo>
                      <a:pt x="5222234" y="2386155"/>
                    </a:lnTo>
                    <a:lnTo>
                      <a:pt x="5222234" y="2352018"/>
                    </a:lnTo>
                    <a:lnTo>
                      <a:pt x="5157073" y="2352018"/>
                    </a:lnTo>
                    <a:lnTo>
                      <a:pt x="5157073" y="2324090"/>
                    </a:lnTo>
                    <a:lnTo>
                      <a:pt x="5079502" y="2324090"/>
                    </a:lnTo>
                    <a:lnTo>
                      <a:pt x="5079502" y="2293067"/>
                    </a:lnTo>
                    <a:lnTo>
                      <a:pt x="4983309" y="2293067"/>
                    </a:lnTo>
                    <a:lnTo>
                      <a:pt x="4983309" y="2246519"/>
                    </a:lnTo>
                    <a:lnTo>
                      <a:pt x="4927454" y="2246519"/>
                    </a:lnTo>
                    <a:lnTo>
                      <a:pt x="4927454" y="2196874"/>
                    </a:lnTo>
                    <a:lnTo>
                      <a:pt x="4781617" y="2196874"/>
                    </a:lnTo>
                    <a:lnTo>
                      <a:pt x="4781617" y="2172052"/>
                    </a:lnTo>
                    <a:lnTo>
                      <a:pt x="4657497" y="2172052"/>
                    </a:lnTo>
                    <a:lnTo>
                      <a:pt x="4657497" y="2137915"/>
                    </a:lnTo>
                    <a:lnTo>
                      <a:pt x="4570619" y="2137915"/>
                    </a:lnTo>
                    <a:lnTo>
                      <a:pt x="4570619" y="2119303"/>
                    </a:lnTo>
                    <a:lnTo>
                      <a:pt x="4517870" y="2119303"/>
                    </a:lnTo>
                    <a:lnTo>
                      <a:pt x="4517870" y="2088270"/>
                    </a:lnTo>
                    <a:lnTo>
                      <a:pt x="4483732" y="2088270"/>
                    </a:lnTo>
                    <a:lnTo>
                      <a:pt x="4483732" y="2057247"/>
                    </a:lnTo>
                    <a:lnTo>
                      <a:pt x="4443394" y="2057247"/>
                    </a:lnTo>
                    <a:lnTo>
                      <a:pt x="4443394" y="2032416"/>
                    </a:lnTo>
                    <a:lnTo>
                      <a:pt x="4353411" y="2032416"/>
                    </a:lnTo>
                    <a:lnTo>
                      <a:pt x="4353411" y="2016909"/>
                    </a:lnTo>
                    <a:lnTo>
                      <a:pt x="4288251" y="2016909"/>
                    </a:lnTo>
                    <a:lnTo>
                      <a:pt x="4288251" y="1985877"/>
                    </a:lnTo>
                    <a:lnTo>
                      <a:pt x="4244807" y="1985877"/>
                    </a:lnTo>
                    <a:lnTo>
                      <a:pt x="4244807" y="1961054"/>
                    </a:lnTo>
                    <a:lnTo>
                      <a:pt x="4213784" y="1961054"/>
                    </a:lnTo>
                    <a:lnTo>
                      <a:pt x="4213784" y="1939328"/>
                    </a:lnTo>
                    <a:lnTo>
                      <a:pt x="4105180" y="1939328"/>
                    </a:lnTo>
                    <a:lnTo>
                      <a:pt x="4105180" y="1920716"/>
                    </a:lnTo>
                    <a:lnTo>
                      <a:pt x="4052431" y="1920716"/>
                    </a:lnTo>
                    <a:lnTo>
                      <a:pt x="4052431" y="1892789"/>
                    </a:lnTo>
                    <a:lnTo>
                      <a:pt x="4002777" y="1892789"/>
                    </a:lnTo>
                    <a:lnTo>
                      <a:pt x="4002777" y="1861756"/>
                    </a:lnTo>
                    <a:lnTo>
                      <a:pt x="3965543" y="1861756"/>
                    </a:lnTo>
                    <a:lnTo>
                      <a:pt x="3965543" y="1830733"/>
                    </a:lnTo>
                    <a:lnTo>
                      <a:pt x="3844528" y="1830733"/>
                    </a:lnTo>
                    <a:lnTo>
                      <a:pt x="3844528" y="1796596"/>
                    </a:lnTo>
                    <a:lnTo>
                      <a:pt x="3720417" y="1796596"/>
                    </a:lnTo>
                    <a:lnTo>
                      <a:pt x="3720417" y="1781080"/>
                    </a:lnTo>
                    <a:lnTo>
                      <a:pt x="3624224" y="1781080"/>
                    </a:lnTo>
                    <a:lnTo>
                      <a:pt x="3624224" y="1768668"/>
                    </a:lnTo>
                    <a:lnTo>
                      <a:pt x="3562169" y="1768668"/>
                    </a:lnTo>
                    <a:lnTo>
                      <a:pt x="3562169" y="1743846"/>
                    </a:lnTo>
                    <a:lnTo>
                      <a:pt x="3434944" y="1743846"/>
                    </a:lnTo>
                    <a:lnTo>
                      <a:pt x="3434944" y="1712814"/>
                    </a:lnTo>
                    <a:lnTo>
                      <a:pt x="3375994" y="1712814"/>
                    </a:lnTo>
                    <a:lnTo>
                      <a:pt x="3375994" y="1672475"/>
                    </a:lnTo>
                    <a:lnTo>
                      <a:pt x="3335655" y="1672475"/>
                    </a:lnTo>
                    <a:lnTo>
                      <a:pt x="3335655" y="1641452"/>
                    </a:lnTo>
                    <a:lnTo>
                      <a:pt x="3223946" y="1641452"/>
                    </a:lnTo>
                    <a:lnTo>
                      <a:pt x="3223946" y="1613525"/>
                    </a:lnTo>
                    <a:lnTo>
                      <a:pt x="3174302" y="1613525"/>
                    </a:lnTo>
                    <a:lnTo>
                      <a:pt x="3174302" y="1622831"/>
                    </a:lnTo>
                    <a:lnTo>
                      <a:pt x="3140164" y="1622831"/>
                    </a:lnTo>
                    <a:lnTo>
                      <a:pt x="3140164" y="1598009"/>
                    </a:lnTo>
                    <a:lnTo>
                      <a:pt x="3102931" y="1598009"/>
                    </a:lnTo>
                    <a:lnTo>
                      <a:pt x="3102931" y="1579388"/>
                    </a:lnTo>
                    <a:lnTo>
                      <a:pt x="3047076" y="1579388"/>
                    </a:lnTo>
                    <a:lnTo>
                      <a:pt x="3047076" y="1554565"/>
                    </a:lnTo>
                    <a:lnTo>
                      <a:pt x="2994327" y="1554565"/>
                    </a:lnTo>
                    <a:lnTo>
                      <a:pt x="2994327" y="1529743"/>
                    </a:lnTo>
                    <a:lnTo>
                      <a:pt x="2941577" y="1529743"/>
                    </a:lnTo>
                    <a:lnTo>
                      <a:pt x="2941577" y="1483204"/>
                    </a:lnTo>
                    <a:lnTo>
                      <a:pt x="2879522" y="1483204"/>
                    </a:lnTo>
                    <a:lnTo>
                      <a:pt x="2879522" y="1442866"/>
                    </a:lnTo>
                    <a:lnTo>
                      <a:pt x="2817457" y="1442866"/>
                    </a:lnTo>
                    <a:lnTo>
                      <a:pt x="2817457" y="1424244"/>
                    </a:lnTo>
                    <a:lnTo>
                      <a:pt x="2777119" y="1424244"/>
                    </a:lnTo>
                    <a:lnTo>
                      <a:pt x="2777119" y="1396317"/>
                    </a:lnTo>
                    <a:lnTo>
                      <a:pt x="2746096" y="1396317"/>
                    </a:lnTo>
                    <a:lnTo>
                      <a:pt x="2746096" y="1352874"/>
                    </a:lnTo>
                    <a:lnTo>
                      <a:pt x="2581637" y="1352874"/>
                    </a:lnTo>
                    <a:lnTo>
                      <a:pt x="2581637" y="1306334"/>
                    </a:lnTo>
                    <a:lnTo>
                      <a:pt x="2504065" y="1306334"/>
                    </a:lnTo>
                    <a:lnTo>
                      <a:pt x="2504065" y="1250480"/>
                    </a:lnTo>
                    <a:lnTo>
                      <a:pt x="2469937" y="1250480"/>
                    </a:lnTo>
                    <a:lnTo>
                      <a:pt x="2469937" y="1197730"/>
                    </a:lnTo>
                    <a:lnTo>
                      <a:pt x="2429599" y="1197730"/>
                    </a:lnTo>
                    <a:lnTo>
                      <a:pt x="2429599" y="1157392"/>
                    </a:lnTo>
                    <a:lnTo>
                      <a:pt x="2373744" y="1157392"/>
                    </a:lnTo>
                    <a:lnTo>
                      <a:pt x="2373744" y="1138780"/>
                    </a:lnTo>
                    <a:lnTo>
                      <a:pt x="2327196" y="1138780"/>
                    </a:lnTo>
                    <a:lnTo>
                      <a:pt x="2327196" y="1117054"/>
                    </a:lnTo>
                    <a:lnTo>
                      <a:pt x="2255835" y="1117054"/>
                    </a:lnTo>
                    <a:lnTo>
                      <a:pt x="2255835" y="1089126"/>
                    </a:lnTo>
                    <a:lnTo>
                      <a:pt x="2215496" y="1089126"/>
                    </a:lnTo>
                    <a:lnTo>
                      <a:pt x="2215496" y="1061199"/>
                    </a:lnTo>
                    <a:lnTo>
                      <a:pt x="2113093" y="1061199"/>
                    </a:lnTo>
                    <a:lnTo>
                      <a:pt x="2113093" y="1023966"/>
                    </a:lnTo>
                    <a:lnTo>
                      <a:pt x="2051037" y="1023966"/>
                    </a:lnTo>
                    <a:lnTo>
                      <a:pt x="2051037" y="952595"/>
                    </a:lnTo>
                    <a:lnTo>
                      <a:pt x="1995183" y="952595"/>
                    </a:lnTo>
                    <a:lnTo>
                      <a:pt x="1995183" y="918467"/>
                    </a:lnTo>
                    <a:lnTo>
                      <a:pt x="1945538" y="918467"/>
                    </a:lnTo>
                    <a:lnTo>
                      <a:pt x="1945538" y="875026"/>
                    </a:lnTo>
                    <a:lnTo>
                      <a:pt x="1914506" y="875026"/>
                    </a:lnTo>
                    <a:lnTo>
                      <a:pt x="1914506" y="834689"/>
                    </a:lnTo>
                    <a:lnTo>
                      <a:pt x="1846240" y="834689"/>
                    </a:lnTo>
                    <a:lnTo>
                      <a:pt x="1846240" y="812968"/>
                    </a:lnTo>
                    <a:lnTo>
                      <a:pt x="1737646" y="812968"/>
                    </a:lnTo>
                    <a:lnTo>
                      <a:pt x="1737646" y="778835"/>
                    </a:lnTo>
                    <a:lnTo>
                      <a:pt x="1663170" y="778835"/>
                    </a:lnTo>
                    <a:lnTo>
                      <a:pt x="1663170" y="735395"/>
                    </a:lnTo>
                    <a:lnTo>
                      <a:pt x="1610420" y="735395"/>
                    </a:lnTo>
                    <a:lnTo>
                      <a:pt x="1610420" y="710570"/>
                    </a:lnTo>
                    <a:lnTo>
                      <a:pt x="1566977" y="710570"/>
                    </a:lnTo>
                    <a:lnTo>
                      <a:pt x="1566977" y="670233"/>
                    </a:lnTo>
                    <a:lnTo>
                      <a:pt x="1476994" y="670233"/>
                    </a:lnTo>
                    <a:lnTo>
                      <a:pt x="1476994" y="623689"/>
                    </a:lnTo>
                    <a:lnTo>
                      <a:pt x="1445962" y="623689"/>
                    </a:lnTo>
                    <a:lnTo>
                      <a:pt x="1445962" y="580248"/>
                    </a:lnTo>
                    <a:lnTo>
                      <a:pt x="1393212" y="580248"/>
                    </a:lnTo>
                    <a:lnTo>
                      <a:pt x="1393212" y="561630"/>
                    </a:lnTo>
                    <a:lnTo>
                      <a:pt x="1355979" y="561630"/>
                    </a:lnTo>
                    <a:lnTo>
                      <a:pt x="1355979" y="524395"/>
                    </a:lnTo>
                    <a:lnTo>
                      <a:pt x="1278407" y="524395"/>
                    </a:lnTo>
                    <a:lnTo>
                      <a:pt x="1278407" y="502675"/>
                    </a:lnTo>
                    <a:lnTo>
                      <a:pt x="1197731" y="502675"/>
                    </a:lnTo>
                    <a:lnTo>
                      <a:pt x="1197731" y="437513"/>
                    </a:lnTo>
                    <a:lnTo>
                      <a:pt x="1160497" y="437513"/>
                    </a:lnTo>
                    <a:lnTo>
                      <a:pt x="1160497" y="412689"/>
                    </a:lnTo>
                    <a:lnTo>
                      <a:pt x="1120159" y="412689"/>
                    </a:lnTo>
                    <a:lnTo>
                      <a:pt x="1120159" y="384763"/>
                    </a:lnTo>
                    <a:lnTo>
                      <a:pt x="1061199" y="384763"/>
                    </a:lnTo>
                    <a:lnTo>
                      <a:pt x="1061199" y="341322"/>
                    </a:lnTo>
                    <a:lnTo>
                      <a:pt x="949500" y="341322"/>
                    </a:lnTo>
                    <a:lnTo>
                      <a:pt x="949500" y="300984"/>
                    </a:lnTo>
                    <a:lnTo>
                      <a:pt x="890541" y="300984"/>
                    </a:lnTo>
                    <a:lnTo>
                      <a:pt x="890541" y="257543"/>
                    </a:lnTo>
                    <a:lnTo>
                      <a:pt x="778835" y="257543"/>
                    </a:lnTo>
                    <a:lnTo>
                      <a:pt x="778835" y="251337"/>
                    </a:lnTo>
                    <a:lnTo>
                      <a:pt x="592660" y="251337"/>
                    </a:lnTo>
                    <a:lnTo>
                      <a:pt x="592660" y="198587"/>
                    </a:lnTo>
                    <a:lnTo>
                      <a:pt x="533704" y="198587"/>
                    </a:lnTo>
                    <a:lnTo>
                      <a:pt x="533704" y="161352"/>
                    </a:lnTo>
                    <a:lnTo>
                      <a:pt x="468542" y="161352"/>
                    </a:lnTo>
                    <a:lnTo>
                      <a:pt x="468542" y="139631"/>
                    </a:lnTo>
                    <a:lnTo>
                      <a:pt x="372351" y="139631"/>
                    </a:lnTo>
                    <a:lnTo>
                      <a:pt x="372351" y="117912"/>
                    </a:lnTo>
                    <a:lnTo>
                      <a:pt x="328911" y="117912"/>
                    </a:lnTo>
                    <a:lnTo>
                      <a:pt x="328911" y="86882"/>
                    </a:lnTo>
                    <a:lnTo>
                      <a:pt x="220308" y="86882"/>
                    </a:lnTo>
                    <a:lnTo>
                      <a:pt x="220308" y="58956"/>
                    </a:lnTo>
                    <a:lnTo>
                      <a:pt x="142735" y="58956"/>
                    </a:lnTo>
                    <a:lnTo>
                      <a:pt x="142735" y="34132"/>
                    </a:lnTo>
                    <a:lnTo>
                      <a:pt x="55853" y="34132"/>
                    </a:lnTo>
                    <a:lnTo>
                      <a:pt x="55853" y="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grpSp>
            <p:nvGrpSpPr>
              <p:cNvPr id="683" name="Group 682">
                <a:extLst>
                  <a:ext uri="{FF2B5EF4-FFF2-40B4-BE49-F238E27FC236}">
                    <a16:creationId xmlns:a16="http://schemas.microsoft.com/office/drawing/2014/main" id="{B131CC26-3AD5-4FEE-A723-5861CFABCD6A}"/>
                  </a:ext>
                </a:extLst>
              </p:cNvPr>
              <p:cNvGrpSpPr/>
              <p:nvPr/>
            </p:nvGrpSpPr>
            <p:grpSpPr>
              <a:xfrm>
                <a:off x="3332652" y="3057647"/>
                <a:ext cx="6581794" cy="2638444"/>
                <a:chOff x="3332652" y="3057647"/>
                <a:chExt cx="6581794" cy="2638444"/>
              </a:xfrm>
            </p:grpSpPr>
            <p:sp>
              <p:nvSpPr>
                <p:cNvPr id="684" name="Freeform: Shape 206">
                  <a:extLst>
                    <a:ext uri="{FF2B5EF4-FFF2-40B4-BE49-F238E27FC236}">
                      <a16:creationId xmlns:a16="http://schemas.microsoft.com/office/drawing/2014/main" id="{E516A367-5159-4571-BBD9-A98E5ADBC6D1}"/>
                    </a:ext>
                  </a:extLst>
                </p:cNvPr>
                <p:cNvSpPr/>
                <p:nvPr/>
              </p:nvSpPr>
              <p:spPr>
                <a:xfrm>
                  <a:off x="3332652" y="305764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85" name="Freeform: Shape 207">
                  <a:extLst>
                    <a:ext uri="{FF2B5EF4-FFF2-40B4-BE49-F238E27FC236}">
                      <a16:creationId xmlns:a16="http://schemas.microsoft.com/office/drawing/2014/main" id="{40D580D7-3046-42C8-A8A0-1B56891F60B0}"/>
                    </a:ext>
                  </a:extLst>
                </p:cNvPr>
                <p:cNvSpPr/>
                <p:nvPr/>
              </p:nvSpPr>
              <p:spPr>
                <a:xfrm>
                  <a:off x="3485052" y="309574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86" name="Freeform: Shape 208">
                  <a:extLst>
                    <a:ext uri="{FF2B5EF4-FFF2-40B4-BE49-F238E27FC236}">
                      <a16:creationId xmlns:a16="http://schemas.microsoft.com/office/drawing/2014/main" id="{B32011F2-B2B5-4E62-8EF2-D7A558C4F7AF}"/>
                    </a:ext>
                  </a:extLst>
                </p:cNvPr>
                <p:cNvSpPr/>
                <p:nvPr/>
              </p:nvSpPr>
              <p:spPr>
                <a:xfrm>
                  <a:off x="3618402" y="313384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87" name="Freeform: Shape 209">
                  <a:extLst>
                    <a:ext uri="{FF2B5EF4-FFF2-40B4-BE49-F238E27FC236}">
                      <a16:creationId xmlns:a16="http://schemas.microsoft.com/office/drawing/2014/main" id="{09275E2E-3F3B-4F11-9ADC-70289C55583C}"/>
                    </a:ext>
                  </a:extLst>
                </p:cNvPr>
                <p:cNvSpPr/>
                <p:nvPr/>
              </p:nvSpPr>
              <p:spPr>
                <a:xfrm>
                  <a:off x="3980352" y="330529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88" name="Freeform: Shape 210">
                  <a:extLst>
                    <a:ext uri="{FF2B5EF4-FFF2-40B4-BE49-F238E27FC236}">
                      <a16:creationId xmlns:a16="http://schemas.microsoft.com/office/drawing/2014/main" id="{957F868D-46DB-4596-BCDC-5F24638E6B88}"/>
                    </a:ext>
                  </a:extLst>
                </p:cNvPr>
                <p:cNvSpPr/>
                <p:nvPr/>
              </p:nvSpPr>
              <p:spPr>
                <a:xfrm>
                  <a:off x="4170852" y="330529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89" name="Freeform: Shape 211">
                  <a:extLst>
                    <a:ext uri="{FF2B5EF4-FFF2-40B4-BE49-F238E27FC236}">
                      <a16:creationId xmlns:a16="http://schemas.microsoft.com/office/drawing/2014/main" id="{B6909CDC-2043-47E8-BE9A-6C3CF5C4ECAB}"/>
                    </a:ext>
                  </a:extLst>
                </p:cNvPr>
                <p:cNvSpPr/>
                <p:nvPr/>
              </p:nvSpPr>
              <p:spPr>
                <a:xfrm>
                  <a:off x="4589952" y="355295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90" name="Freeform: Shape 212">
                  <a:extLst>
                    <a:ext uri="{FF2B5EF4-FFF2-40B4-BE49-F238E27FC236}">
                      <a16:creationId xmlns:a16="http://schemas.microsoft.com/office/drawing/2014/main" id="{84FB4519-CD53-45D7-B46D-7EC5272575DD}"/>
                    </a:ext>
                  </a:extLst>
                </p:cNvPr>
                <p:cNvSpPr/>
                <p:nvPr/>
              </p:nvSpPr>
              <p:spPr>
                <a:xfrm>
                  <a:off x="5180502" y="387680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91" name="Freeform: Shape 213">
                  <a:extLst>
                    <a:ext uri="{FF2B5EF4-FFF2-40B4-BE49-F238E27FC236}">
                      <a16:creationId xmlns:a16="http://schemas.microsoft.com/office/drawing/2014/main" id="{366696FE-BCA4-4119-8490-D370F138FEA1}"/>
                    </a:ext>
                  </a:extLst>
                </p:cNvPr>
                <p:cNvSpPr/>
                <p:nvPr/>
              </p:nvSpPr>
              <p:spPr>
                <a:xfrm>
                  <a:off x="6037752" y="441020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92" name="Freeform: Shape 214">
                  <a:extLst>
                    <a:ext uri="{FF2B5EF4-FFF2-40B4-BE49-F238E27FC236}">
                      <a16:creationId xmlns:a16="http://schemas.microsoft.com/office/drawing/2014/main" id="{400AFB68-1323-4A2E-A57E-5FFC32EC6FB2}"/>
                    </a:ext>
                  </a:extLst>
                </p:cNvPr>
                <p:cNvSpPr/>
                <p:nvPr/>
              </p:nvSpPr>
              <p:spPr>
                <a:xfrm>
                  <a:off x="6075852" y="441020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93" name="Freeform: Shape 215">
                  <a:extLst>
                    <a:ext uri="{FF2B5EF4-FFF2-40B4-BE49-F238E27FC236}">
                      <a16:creationId xmlns:a16="http://schemas.microsoft.com/office/drawing/2014/main" id="{50F6D77D-E77E-40DB-A021-A8D52636EC26}"/>
                    </a:ext>
                  </a:extLst>
                </p:cNvPr>
                <p:cNvSpPr/>
                <p:nvPr/>
              </p:nvSpPr>
              <p:spPr>
                <a:xfrm>
                  <a:off x="6171102" y="448640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94" name="Freeform: Shape 216">
                  <a:extLst>
                    <a:ext uri="{FF2B5EF4-FFF2-40B4-BE49-F238E27FC236}">
                      <a16:creationId xmlns:a16="http://schemas.microsoft.com/office/drawing/2014/main" id="{25B944A3-373E-4109-BA25-6F5A63B4664E}"/>
                    </a:ext>
                  </a:extLst>
                </p:cNvPr>
                <p:cNvSpPr/>
                <p:nvPr/>
              </p:nvSpPr>
              <p:spPr>
                <a:xfrm>
                  <a:off x="8285662" y="530555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95" name="Freeform: Shape 217">
                  <a:extLst>
                    <a:ext uri="{FF2B5EF4-FFF2-40B4-BE49-F238E27FC236}">
                      <a16:creationId xmlns:a16="http://schemas.microsoft.com/office/drawing/2014/main" id="{C5469355-3397-4A57-A18C-99BFAEC9B1F4}"/>
                    </a:ext>
                  </a:extLst>
                </p:cNvPr>
                <p:cNvSpPr/>
                <p:nvPr/>
              </p:nvSpPr>
              <p:spPr>
                <a:xfrm>
                  <a:off x="8361862" y="534366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96" name="Freeform: Shape 218">
                  <a:extLst>
                    <a:ext uri="{FF2B5EF4-FFF2-40B4-BE49-F238E27FC236}">
                      <a16:creationId xmlns:a16="http://schemas.microsoft.com/office/drawing/2014/main" id="{CDF2F6FD-10B6-4E0C-A5D6-83A77E91410D}"/>
                    </a:ext>
                  </a:extLst>
                </p:cNvPr>
                <p:cNvSpPr/>
                <p:nvPr/>
              </p:nvSpPr>
              <p:spPr>
                <a:xfrm>
                  <a:off x="8399962" y="534366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97" name="Freeform: Shape 219">
                  <a:extLst>
                    <a:ext uri="{FF2B5EF4-FFF2-40B4-BE49-F238E27FC236}">
                      <a16:creationId xmlns:a16="http://schemas.microsoft.com/office/drawing/2014/main" id="{D6600F7E-FC35-4641-8D5B-5B8CDDE6CE51}"/>
                    </a:ext>
                  </a:extLst>
                </p:cNvPr>
                <p:cNvSpPr/>
                <p:nvPr/>
              </p:nvSpPr>
              <p:spPr>
                <a:xfrm>
                  <a:off x="8457112" y="536271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98" name="Freeform: Shape 220">
                  <a:extLst>
                    <a:ext uri="{FF2B5EF4-FFF2-40B4-BE49-F238E27FC236}">
                      <a16:creationId xmlns:a16="http://schemas.microsoft.com/office/drawing/2014/main" id="{7DB4C282-9252-40DA-A54C-B1DEE01DB2F5}"/>
                    </a:ext>
                  </a:extLst>
                </p:cNvPr>
                <p:cNvSpPr/>
                <p:nvPr/>
              </p:nvSpPr>
              <p:spPr>
                <a:xfrm>
                  <a:off x="8533312" y="540081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699" name="Freeform: Shape 221">
                  <a:extLst>
                    <a:ext uri="{FF2B5EF4-FFF2-40B4-BE49-F238E27FC236}">
                      <a16:creationId xmlns:a16="http://schemas.microsoft.com/office/drawing/2014/main" id="{CA693102-62A1-4E1F-BFE6-48C844D927EA}"/>
                    </a:ext>
                  </a:extLst>
                </p:cNvPr>
                <p:cNvSpPr/>
                <p:nvPr/>
              </p:nvSpPr>
              <p:spPr>
                <a:xfrm>
                  <a:off x="8571412" y="543891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00" name="Freeform: Shape 222">
                  <a:extLst>
                    <a:ext uri="{FF2B5EF4-FFF2-40B4-BE49-F238E27FC236}">
                      <a16:creationId xmlns:a16="http://schemas.microsoft.com/office/drawing/2014/main" id="{8778E3CF-6E7C-46E3-A223-180E3C4F7C2D}"/>
                    </a:ext>
                  </a:extLst>
                </p:cNvPr>
                <p:cNvSpPr/>
                <p:nvPr/>
              </p:nvSpPr>
              <p:spPr>
                <a:xfrm>
                  <a:off x="8590462" y="543891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01" name="Freeform: Shape 223">
                  <a:extLst>
                    <a:ext uri="{FF2B5EF4-FFF2-40B4-BE49-F238E27FC236}">
                      <a16:creationId xmlns:a16="http://schemas.microsoft.com/office/drawing/2014/main" id="{C3977B4D-B360-4A1A-89F7-E9291DC1EC23}"/>
                    </a:ext>
                  </a:extLst>
                </p:cNvPr>
                <p:cNvSpPr/>
                <p:nvPr/>
              </p:nvSpPr>
              <p:spPr>
                <a:xfrm>
                  <a:off x="8628562" y="543891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02" name="Freeform: Shape 224">
                  <a:extLst>
                    <a:ext uri="{FF2B5EF4-FFF2-40B4-BE49-F238E27FC236}">
                      <a16:creationId xmlns:a16="http://schemas.microsoft.com/office/drawing/2014/main" id="{9B0D8501-42A9-472D-B4DB-00F7398D2CB6}"/>
                    </a:ext>
                  </a:extLst>
                </p:cNvPr>
                <p:cNvSpPr/>
                <p:nvPr/>
              </p:nvSpPr>
              <p:spPr>
                <a:xfrm>
                  <a:off x="8685712" y="543891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03" name="Freeform: Shape 225">
                  <a:extLst>
                    <a:ext uri="{FF2B5EF4-FFF2-40B4-BE49-F238E27FC236}">
                      <a16:creationId xmlns:a16="http://schemas.microsoft.com/office/drawing/2014/main" id="{BAF15B08-C1DF-4DEC-B659-AF00A2D44E79}"/>
                    </a:ext>
                  </a:extLst>
                </p:cNvPr>
                <p:cNvSpPr/>
                <p:nvPr/>
              </p:nvSpPr>
              <p:spPr>
                <a:xfrm>
                  <a:off x="8742862" y="547701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04" name="Freeform: Shape 226">
                  <a:extLst>
                    <a:ext uri="{FF2B5EF4-FFF2-40B4-BE49-F238E27FC236}">
                      <a16:creationId xmlns:a16="http://schemas.microsoft.com/office/drawing/2014/main" id="{13BEE7D9-0E39-4EA4-8AD8-695BD9D2B23A}"/>
                    </a:ext>
                  </a:extLst>
                </p:cNvPr>
                <p:cNvSpPr/>
                <p:nvPr/>
              </p:nvSpPr>
              <p:spPr>
                <a:xfrm>
                  <a:off x="8780971" y="547701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05" name="Freeform: Shape 227">
                  <a:extLst>
                    <a:ext uri="{FF2B5EF4-FFF2-40B4-BE49-F238E27FC236}">
                      <a16:creationId xmlns:a16="http://schemas.microsoft.com/office/drawing/2014/main" id="{CB001144-F18A-46D2-89D1-6055CCCEF7B7}"/>
                    </a:ext>
                  </a:extLst>
                </p:cNvPr>
                <p:cNvSpPr/>
                <p:nvPr/>
              </p:nvSpPr>
              <p:spPr>
                <a:xfrm>
                  <a:off x="8819071" y="547701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06" name="Freeform: Shape 228">
                  <a:extLst>
                    <a:ext uri="{FF2B5EF4-FFF2-40B4-BE49-F238E27FC236}">
                      <a16:creationId xmlns:a16="http://schemas.microsoft.com/office/drawing/2014/main" id="{2F2DC43B-80FD-4BEE-A64D-ED1796D9509E}"/>
                    </a:ext>
                  </a:extLst>
                </p:cNvPr>
                <p:cNvSpPr/>
                <p:nvPr/>
              </p:nvSpPr>
              <p:spPr>
                <a:xfrm>
                  <a:off x="8857171" y="547701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07" name="Freeform: Shape 229">
                  <a:extLst>
                    <a:ext uri="{FF2B5EF4-FFF2-40B4-BE49-F238E27FC236}">
                      <a16:creationId xmlns:a16="http://schemas.microsoft.com/office/drawing/2014/main" id="{2BBD12C4-A636-4332-AB1A-4AFD2DE1549A}"/>
                    </a:ext>
                  </a:extLst>
                </p:cNvPr>
                <p:cNvSpPr/>
                <p:nvPr/>
              </p:nvSpPr>
              <p:spPr>
                <a:xfrm>
                  <a:off x="8895271" y="549606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08" name="Freeform: Shape 230">
                  <a:extLst>
                    <a:ext uri="{FF2B5EF4-FFF2-40B4-BE49-F238E27FC236}">
                      <a16:creationId xmlns:a16="http://schemas.microsoft.com/office/drawing/2014/main" id="{538FE6B4-5DE6-45A5-9DD5-556185027376}"/>
                    </a:ext>
                  </a:extLst>
                </p:cNvPr>
                <p:cNvSpPr/>
                <p:nvPr/>
              </p:nvSpPr>
              <p:spPr>
                <a:xfrm>
                  <a:off x="8933371" y="549606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09" name="Freeform: Shape 231">
                  <a:extLst>
                    <a:ext uri="{FF2B5EF4-FFF2-40B4-BE49-F238E27FC236}">
                      <a16:creationId xmlns:a16="http://schemas.microsoft.com/office/drawing/2014/main" id="{FC8765D5-DC97-4A8D-BBF0-C68C2E0B800A}"/>
                    </a:ext>
                  </a:extLst>
                </p:cNvPr>
                <p:cNvSpPr/>
                <p:nvPr/>
              </p:nvSpPr>
              <p:spPr>
                <a:xfrm>
                  <a:off x="8971471" y="549606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10" name="Freeform: Shape 232">
                  <a:extLst>
                    <a:ext uri="{FF2B5EF4-FFF2-40B4-BE49-F238E27FC236}">
                      <a16:creationId xmlns:a16="http://schemas.microsoft.com/office/drawing/2014/main" id="{18D2F060-EC65-480B-AA13-B983A7F53593}"/>
                    </a:ext>
                  </a:extLst>
                </p:cNvPr>
                <p:cNvSpPr/>
                <p:nvPr/>
              </p:nvSpPr>
              <p:spPr>
                <a:xfrm>
                  <a:off x="9028621" y="553416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11" name="Freeform: Shape 233">
                  <a:extLst>
                    <a:ext uri="{FF2B5EF4-FFF2-40B4-BE49-F238E27FC236}">
                      <a16:creationId xmlns:a16="http://schemas.microsoft.com/office/drawing/2014/main" id="{8B8F4ADD-457E-4E1D-84BF-125713D2D544}"/>
                    </a:ext>
                  </a:extLst>
                </p:cNvPr>
                <p:cNvSpPr/>
                <p:nvPr/>
              </p:nvSpPr>
              <p:spPr>
                <a:xfrm>
                  <a:off x="9066721" y="553416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12" name="Freeform: Shape 234">
                  <a:extLst>
                    <a:ext uri="{FF2B5EF4-FFF2-40B4-BE49-F238E27FC236}">
                      <a16:creationId xmlns:a16="http://schemas.microsoft.com/office/drawing/2014/main" id="{467C704B-9E1B-4440-A150-5FE2094347EE}"/>
                    </a:ext>
                  </a:extLst>
                </p:cNvPr>
                <p:cNvSpPr/>
                <p:nvPr/>
              </p:nvSpPr>
              <p:spPr>
                <a:xfrm>
                  <a:off x="9123871" y="553416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13" name="Freeform: Shape 235">
                  <a:extLst>
                    <a:ext uri="{FF2B5EF4-FFF2-40B4-BE49-F238E27FC236}">
                      <a16:creationId xmlns:a16="http://schemas.microsoft.com/office/drawing/2014/main" id="{D246B89F-94DD-4CB3-A9FE-ACD79B090D28}"/>
                    </a:ext>
                  </a:extLst>
                </p:cNvPr>
                <p:cNvSpPr/>
                <p:nvPr/>
              </p:nvSpPr>
              <p:spPr>
                <a:xfrm>
                  <a:off x="9161971" y="553416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14" name="Freeform: Shape 236">
                  <a:extLst>
                    <a:ext uri="{FF2B5EF4-FFF2-40B4-BE49-F238E27FC236}">
                      <a16:creationId xmlns:a16="http://schemas.microsoft.com/office/drawing/2014/main" id="{833A8894-4BEF-40B9-83AC-798618D6156E}"/>
                    </a:ext>
                  </a:extLst>
                </p:cNvPr>
                <p:cNvSpPr/>
                <p:nvPr/>
              </p:nvSpPr>
              <p:spPr>
                <a:xfrm>
                  <a:off x="9200071" y="553416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15" name="Freeform: Shape 237">
                  <a:extLst>
                    <a:ext uri="{FF2B5EF4-FFF2-40B4-BE49-F238E27FC236}">
                      <a16:creationId xmlns:a16="http://schemas.microsoft.com/office/drawing/2014/main" id="{CC76EF52-1A1B-44C2-BC1F-85E51DC5B951}"/>
                    </a:ext>
                  </a:extLst>
                </p:cNvPr>
                <p:cNvSpPr/>
                <p:nvPr/>
              </p:nvSpPr>
              <p:spPr>
                <a:xfrm>
                  <a:off x="9238171" y="553416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16" name="Freeform: Shape 238">
                  <a:extLst>
                    <a:ext uri="{FF2B5EF4-FFF2-40B4-BE49-F238E27FC236}">
                      <a16:creationId xmlns:a16="http://schemas.microsoft.com/office/drawing/2014/main" id="{04A37AE6-3714-46F5-99C5-9ED317CBB474}"/>
                    </a:ext>
                  </a:extLst>
                </p:cNvPr>
                <p:cNvSpPr/>
                <p:nvPr/>
              </p:nvSpPr>
              <p:spPr>
                <a:xfrm>
                  <a:off x="9352471" y="561036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17" name="Freeform: Shape 239">
                  <a:extLst>
                    <a:ext uri="{FF2B5EF4-FFF2-40B4-BE49-F238E27FC236}">
                      <a16:creationId xmlns:a16="http://schemas.microsoft.com/office/drawing/2014/main" id="{EAFAA099-1B20-4CA3-BB2E-F3394E69ABC8}"/>
                    </a:ext>
                  </a:extLst>
                </p:cNvPr>
                <p:cNvSpPr/>
                <p:nvPr/>
              </p:nvSpPr>
              <p:spPr>
                <a:xfrm>
                  <a:off x="9390571" y="561036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18" name="Freeform: Shape 240">
                  <a:extLst>
                    <a:ext uri="{FF2B5EF4-FFF2-40B4-BE49-F238E27FC236}">
                      <a16:creationId xmlns:a16="http://schemas.microsoft.com/office/drawing/2014/main" id="{6F910C4F-17FB-406E-BE03-C72D60207D6A}"/>
                    </a:ext>
                  </a:extLst>
                </p:cNvPr>
                <p:cNvSpPr/>
                <p:nvPr/>
              </p:nvSpPr>
              <p:spPr>
                <a:xfrm>
                  <a:off x="9447721" y="561036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19" name="Freeform: Shape 241">
                  <a:extLst>
                    <a:ext uri="{FF2B5EF4-FFF2-40B4-BE49-F238E27FC236}">
                      <a16:creationId xmlns:a16="http://schemas.microsoft.com/office/drawing/2014/main" id="{869F1C80-4CBF-4935-8D0E-DC08D6DAFCB2}"/>
                    </a:ext>
                  </a:extLst>
                </p:cNvPr>
                <p:cNvSpPr/>
                <p:nvPr/>
              </p:nvSpPr>
              <p:spPr>
                <a:xfrm>
                  <a:off x="9523921" y="561036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20" name="Freeform: Shape 242">
                  <a:extLst>
                    <a:ext uri="{FF2B5EF4-FFF2-40B4-BE49-F238E27FC236}">
                      <a16:creationId xmlns:a16="http://schemas.microsoft.com/office/drawing/2014/main" id="{9862A17D-9773-45D1-A5DA-B16A7E15F045}"/>
                    </a:ext>
                  </a:extLst>
                </p:cNvPr>
                <p:cNvSpPr/>
                <p:nvPr/>
              </p:nvSpPr>
              <p:spPr>
                <a:xfrm>
                  <a:off x="9638221" y="561036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21" name="Freeform: Shape 243">
                  <a:extLst>
                    <a:ext uri="{FF2B5EF4-FFF2-40B4-BE49-F238E27FC236}">
                      <a16:creationId xmlns:a16="http://schemas.microsoft.com/office/drawing/2014/main" id="{BC2774D6-CB95-452B-A10F-F1270DC44AD6}"/>
                    </a:ext>
                  </a:extLst>
                </p:cNvPr>
                <p:cNvSpPr/>
                <p:nvPr/>
              </p:nvSpPr>
              <p:spPr>
                <a:xfrm>
                  <a:off x="9752521" y="561036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22" name="Freeform: Shape 244">
                  <a:extLst>
                    <a:ext uri="{FF2B5EF4-FFF2-40B4-BE49-F238E27FC236}">
                      <a16:creationId xmlns:a16="http://schemas.microsoft.com/office/drawing/2014/main" id="{BBE1E5A4-73E8-4333-8951-3C7A6884B624}"/>
                    </a:ext>
                  </a:extLst>
                </p:cNvPr>
                <p:cNvSpPr/>
                <p:nvPr/>
              </p:nvSpPr>
              <p:spPr>
                <a:xfrm>
                  <a:off x="9847771" y="561036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23" name="Freeform: Shape 245">
                  <a:extLst>
                    <a:ext uri="{FF2B5EF4-FFF2-40B4-BE49-F238E27FC236}">
                      <a16:creationId xmlns:a16="http://schemas.microsoft.com/office/drawing/2014/main" id="{6B763153-E378-44B7-B810-D1891495FE6A}"/>
                    </a:ext>
                  </a:extLst>
                </p:cNvPr>
                <p:cNvSpPr/>
                <p:nvPr/>
              </p:nvSpPr>
              <p:spPr>
                <a:xfrm>
                  <a:off x="9904921" y="561036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24" name="Freeform: Shape 246">
                  <a:extLst>
                    <a:ext uri="{FF2B5EF4-FFF2-40B4-BE49-F238E27FC236}">
                      <a16:creationId xmlns:a16="http://schemas.microsoft.com/office/drawing/2014/main" id="{480AC290-B29F-4567-AD81-A70AA4CED983}"/>
                    </a:ext>
                  </a:extLst>
                </p:cNvPr>
                <p:cNvSpPr/>
                <p:nvPr/>
              </p:nvSpPr>
              <p:spPr>
                <a:xfrm>
                  <a:off x="9904921" y="561036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grpSp>
        </p:grpSp>
        <p:grpSp>
          <p:nvGrpSpPr>
            <p:cNvPr id="725" name="Group 724">
              <a:extLst>
                <a:ext uri="{FF2B5EF4-FFF2-40B4-BE49-F238E27FC236}">
                  <a16:creationId xmlns:a16="http://schemas.microsoft.com/office/drawing/2014/main" id="{0463A10E-E1E7-48A2-8FA6-0680FDB99E3C}"/>
                </a:ext>
              </a:extLst>
            </p:cNvPr>
            <p:cNvGrpSpPr/>
            <p:nvPr/>
          </p:nvGrpSpPr>
          <p:grpSpPr>
            <a:xfrm>
              <a:off x="5176891" y="1989827"/>
              <a:ext cx="3540011" cy="1494085"/>
              <a:chOff x="6060989" y="3984799"/>
              <a:chExt cx="6629400" cy="2524144"/>
            </a:xfrm>
          </p:grpSpPr>
          <p:sp>
            <p:nvSpPr>
              <p:cNvPr id="726" name="Freeform: Shape 251">
                <a:extLst>
                  <a:ext uri="{FF2B5EF4-FFF2-40B4-BE49-F238E27FC236}">
                    <a16:creationId xmlns:a16="http://schemas.microsoft.com/office/drawing/2014/main" id="{0BB70A71-2E27-4484-978B-303E943CA416}"/>
                  </a:ext>
                </a:extLst>
              </p:cNvPr>
              <p:cNvSpPr/>
              <p:nvPr/>
            </p:nvSpPr>
            <p:spPr>
              <a:xfrm>
                <a:off x="6060989" y="4025426"/>
                <a:ext cx="6629400" cy="2428875"/>
              </a:xfrm>
              <a:custGeom>
                <a:avLst/>
                <a:gdLst>
                  <a:gd name="connsiteX0" fmla="*/ 6636316 w 6629400"/>
                  <a:gd name="connsiteY0" fmla="*/ 2436702 h 2428875"/>
                  <a:gd name="connsiteX1" fmla="*/ 6043832 w 6629400"/>
                  <a:gd name="connsiteY1" fmla="*/ 2436702 h 2428875"/>
                  <a:gd name="connsiteX2" fmla="*/ 6043832 w 6629400"/>
                  <a:gd name="connsiteY2" fmla="*/ 2355387 h 2428875"/>
                  <a:gd name="connsiteX3" fmla="*/ 5939285 w 6629400"/>
                  <a:gd name="connsiteY3" fmla="*/ 2355387 h 2428875"/>
                  <a:gd name="connsiteX4" fmla="*/ 5939285 w 6629400"/>
                  <a:gd name="connsiteY4" fmla="*/ 2300199 h 2428875"/>
                  <a:gd name="connsiteX5" fmla="*/ 5805688 w 6629400"/>
                  <a:gd name="connsiteY5" fmla="*/ 2300199 h 2428875"/>
                  <a:gd name="connsiteX6" fmla="*/ 5805688 w 6629400"/>
                  <a:gd name="connsiteY6" fmla="*/ 2236306 h 2428875"/>
                  <a:gd name="connsiteX7" fmla="*/ 5431032 w 6629400"/>
                  <a:gd name="connsiteY7" fmla="*/ 2236306 h 2428875"/>
                  <a:gd name="connsiteX8" fmla="*/ 5431032 w 6629400"/>
                  <a:gd name="connsiteY8" fmla="*/ 2192738 h 2428875"/>
                  <a:gd name="connsiteX9" fmla="*/ 5367138 w 6629400"/>
                  <a:gd name="connsiteY9" fmla="*/ 2192738 h 2428875"/>
                  <a:gd name="connsiteX10" fmla="*/ 5367138 w 6629400"/>
                  <a:gd name="connsiteY10" fmla="*/ 2154991 h 2428875"/>
                  <a:gd name="connsiteX11" fmla="*/ 5285813 w 6629400"/>
                  <a:gd name="connsiteY11" fmla="*/ 2154991 h 2428875"/>
                  <a:gd name="connsiteX12" fmla="*/ 5285813 w 6629400"/>
                  <a:gd name="connsiteY12" fmla="*/ 2120139 h 2428875"/>
                  <a:gd name="connsiteX13" fmla="*/ 5245151 w 6629400"/>
                  <a:gd name="connsiteY13" fmla="*/ 2120139 h 2428875"/>
                  <a:gd name="connsiteX14" fmla="*/ 5245151 w 6629400"/>
                  <a:gd name="connsiteY14" fmla="*/ 2076571 h 2428875"/>
                  <a:gd name="connsiteX15" fmla="*/ 5178352 w 6629400"/>
                  <a:gd name="connsiteY15" fmla="*/ 2076571 h 2428875"/>
                  <a:gd name="connsiteX16" fmla="*/ 5178352 w 6629400"/>
                  <a:gd name="connsiteY16" fmla="*/ 2018488 h 2428875"/>
                  <a:gd name="connsiteX17" fmla="*/ 5001197 w 6629400"/>
                  <a:gd name="connsiteY17" fmla="*/ 2018488 h 2428875"/>
                  <a:gd name="connsiteX18" fmla="*/ 5001197 w 6629400"/>
                  <a:gd name="connsiteY18" fmla="*/ 1974921 h 2428875"/>
                  <a:gd name="connsiteX19" fmla="*/ 4957630 w 6629400"/>
                  <a:gd name="connsiteY19" fmla="*/ 1974921 h 2428875"/>
                  <a:gd name="connsiteX20" fmla="*/ 4957630 w 6629400"/>
                  <a:gd name="connsiteY20" fmla="*/ 1948784 h 2428875"/>
                  <a:gd name="connsiteX21" fmla="*/ 4882115 w 6629400"/>
                  <a:gd name="connsiteY21" fmla="*/ 1948784 h 2428875"/>
                  <a:gd name="connsiteX22" fmla="*/ 4882115 w 6629400"/>
                  <a:gd name="connsiteY22" fmla="*/ 1911027 h 2428875"/>
                  <a:gd name="connsiteX23" fmla="*/ 4850168 w 6629400"/>
                  <a:gd name="connsiteY23" fmla="*/ 1911027 h 2428875"/>
                  <a:gd name="connsiteX24" fmla="*/ 4850168 w 6629400"/>
                  <a:gd name="connsiteY24" fmla="*/ 1870365 h 2428875"/>
                  <a:gd name="connsiteX25" fmla="*/ 4809506 w 6629400"/>
                  <a:gd name="connsiteY25" fmla="*/ 1870365 h 2428875"/>
                  <a:gd name="connsiteX26" fmla="*/ 4809506 w 6629400"/>
                  <a:gd name="connsiteY26" fmla="*/ 1844228 h 2428875"/>
                  <a:gd name="connsiteX27" fmla="*/ 4728191 w 6629400"/>
                  <a:gd name="connsiteY27" fmla="*/ 1844228 h 2428875"/>
                  <a:gd name="connsiteX28" fmla="*/ 4728191 w 6629400"/>
                  <a:gd name="connsiteY28" fmla="*/ 1823892 h 2428875"/>
                  <a:gd name="connsiteX29" fmla="*/ 4681719 w 6629400"/>
                  <a:gd name="connsiteY29" fmla="*/ 1823892 h 2428875"/>
                  <a:gd name="connsiteX30" fmla="*/ 4681719 w 6629400"/>
                  <a:gd name="connsiteY30" fmla="*/ 1774524 h 2428875"/>
                  <a:gd name="connsiteX31" fmla="*/ 4577163 w 6629400"/>
                  <a:gd name="connsiteY31" fmla="*/ 1774524 h 2428875"/>
                  <a:gd name="connsiteX32" fmla="*/ 4577163 w 6629400"/>
                  <a:gd name="connsiteY32" fmla="*/ 1736767 h 2428875"/>
                  <a:gd name="connsiteX33" fmla="*/ 4449375 w 6629400"/>
                  <a:gd name="connsiteY33" fmla="*/ 1736767 h 2428875"/>
                  <a:gd name="connsiteX34" fmla="*/ 4449375 w 6629400"/>
                  <a:gd name="connsiteY34" fmla="*/ 1699010 h 2428875"/>
                  <a:gd name="connsiteX35" fmla="*/ 4391292 w 6629400"/>
                  <a:gd name="connsiteY35" fmla="*/ 1699010 h 2428875"/>
                  <a:gd name="connsiteX36" fmla="*/ 4391292 w 6629400"/>
                  <a:gd name="connsiteY36" fmla="*/ 1678684 h 2428875"/>
                  <a:gd name="connsiteX37" fmla="*/ 4327398 w 6629400"/>
                  <a:gd name="connsiteY37" fmla="*/ 1678684 h 2428875"/>
                  <a:gd name="connsiteX38" fmla="*/ 4327398 w 6629400"/>
                  <a:gd name="connsiteY38" fmla="*/ 1643831 h 2428875"/>
                  <a:gd name="connsiteX39" fmla="*/ 4292546 w 6629400"/>
                  <a:gd name="connsiteY39" fmla="*/ 1643831 h 2428875"/>
                  <a:gd name="connsiteX40" fmla="*/ 4292546 w 6629400"/>
                  <a:gd name="connsiteY40" fmla="*/ 1608980 h 2428875"/>
                  <a:gd name="connsiteX41" fmla="*/ 4211222 w 6629400"/>
                  <a:gd name="connsiteY41" fmla="*/ 1608980 h 2428875"/>
                  <a:gd name="connsiteX42" fmla="*/ 4211222 w 6629400"/>
                  <a:gd name="connsiteY42" fmla="*/ 1579938 h 2428875"/>
                  <a:gd name="connsiteX43" fmla="*/ 4185085 w 6629400"/>
                  <a:gd name="connsiteY43" fmla="*/ 1579938 h 2428875"/>
                  <a:gd name="connsiteX44" fmla="*/ 4185085 w 6629400"/>
                  <a:gd name="connsiteY44" fmla="*/ 1559602 h 2428875"/>
                  <a:gd name="connsiteX45" fmla="*/ 4158949 w 6629400"/>
                  <a:gd name="connsiteY45" fmla="*/ 1559602 h 2428875"/>
                  <a:gd name="connsiteX46" fmla="*/ 4158949 w 6629400"/>
                  <a:gd name="connsiteY46" fmla="*/ 1533465 h 2428875"/>
                  <a:gd name="connsiteX47" fmla="*/ 4063108 w 6629400"/>
                  <a:gd name="connsiteY47" fmla="*/ 1533465 h 2428875"/>
                  <a:gd name="connsiteX48" fmla="*/ 4063108 w 6629400"/>
                  <a:gd name="connsiteY48" fmla="*/ 1510234 h 2428875"/>
                  <a:gd name="connsiteX49" fmla="*/ 3978878 w 6629400"/>
                  <a:gd name="connsiteY49" fmla="*/ 1510234 h 2428875"/>
                  <a:gd name="connsiteX50" fmla="*/ 3978878 w 6629400"/>
                  <a:gd name="connsiteY50" fmla="*/ 1487002 h 2428875"/>
                  <a:gd name="connsiteX51" fmla="*/ 3906279 w 6629400"/>
                  <a:gd name="connsiteY51" fmla="*/ 1487002 h 2428875"/>
                  <a:gd name="connsiteX52" fmla="*/ 3906279 w 6629400"/>
                  <a:gd name="connsiteY52" fmla="*/ 1463761 h 2428875"/>
                  <a:gd name="connsiteX53" fmla="*/ 3883038 w 6629400"/>
                  <a:gd name="connsiteY53" fmla="*/ 1463761 h 2428875"/>
                  <a:gd name="connsiteX54" fmla="*/ 3883038 w 6629400"/>
                  <a:gd name="connsiteY54" fmla="*/ 1431815 h 2428875"/>
                  <a:gd name="connsiteX55" fmla="*/ 3839480 w 6629400"/>
                  <a:gd name="connsiteY55" fmla="*/ 1431815 h 2428875"/>
                  <a:gd name="connsiteX56" fmla="*/ 3839480 w 6629400"/>
                  <a:gd name="connsiteY56" fmla="*/ 1376636 h 2428875"/>
                  <a:gd name="connsiteX57" fmla="*/ 3749440 w 6629400"/>
                  <a:gd name="connsiteY57" fmla="*/ 1376636 h 2428875"/>
                  <a:gd name="connsiteX58" fmla="*/ 3749440 w 6629400"/>
                  <a:gd name="connsiteY58" fmla="*/ 1341784 h 2428875"/>
                  <a:gd name="connsiteX59" fmla="*/ 3711683 w 6629400"/>
                  <a:gd name="connsiteY59" fmla="*/ 1341784 h 2428875"/>
                  <a:gd name="connsiteX60" fmla="*/ 3711683 w 6629400"/>
                  <a:gd name="connsiteY60" fmla="*/ 1312742 h 2428875"/>
                  <a:gd name="connsiteX61" fmla="*/ 3697167 w 6629400"/>
                  <a:gd name="connsiteY61" fmla="*/ 1312742 h 2428875"/>
                  <a:gd name="connsiteX62" fmla="*/ 3697167 w 6629400"/>
                  <a:gd name="connsiteY62" fmla="*/ 1295312 h 2428875"/>
                  <a:gd name="connsiteX63" fmla="*/ 3644884 w 6629400"/>
                  <a:gd name="connsiteY63" fmla="*/ 1295312 h 2428875"/>
                  <a:gd name="connsiteX64" fmla="*/ 3644884 w 6629400"/>
                  <a:gd name="connsiteY64" fmla="*/ 1274985 h 2428875"/>
                  <a:gd name="connsiteX65" fmla="*/ 3583896 w 6629400"/>
                  <a:gd name="connsiteY65" fmla="*/ 1274985 h 2428875"/>
                  <a:gd name="connsiteX66" fmla="*/ 3583896 w 6629400"/>
                  <a:gd name="connsiteY66" fmla="*/ 1251754 h 2428875"/>
                  <a:gd name="connsiteX67" fmla="*/ 3485150 w 6629400"/>
                  <a:gd name="connsiteY67" fmla="*/ 1251754 h 2428875"/>
                  <a:gd name="connsiteX68" fmla="*/ 3485150 w 6629400"/>
                  <a:gd name="connsiteY68" fmla="*/ 1225608 h 2428875"/>
                  <a:gd name="connsiteX69" fmla="*/ 3424161 w 6629400"/>
                  <a:gd name="connsiteY69" fmla="*/ 1225608 h 2428875"/>
                  <a:gd name="connsiteX70" fmla="*/ 3424161 w 6629400"/>
                  <a:gd name="connsiteY70" fmla="*/ 1173335 h 2428875"/>
                  <a:gd name="connsiteX71" fmla="*/ 3380594 w 6629400"/>
                  <a:gd name="connsiteY71" fmla="*/ 1173335 h 2428875"/>
                  <a:gd name="connsiteX72" fmla="*/ 3380594 w 6629400"/>
                  <a:gd name="connsiteY72" fmla="*/ 1129767 h 2428875"/>
                  <a:gd name="connsiteX73" fmla="*/ 3316700 w 6629400"/>
                  <a:gd name="connsiteY73" fmla="*/ 1129767 h 2428875"/>
                  <a:gd name="connsiteX74" fmla="*/ 3316700 w 6629400"/>
                  <a:gd name="connsiteY74" fmla="*/ 1083304 h 2428875"/>
                  <a:gd name="connsiteX75" fmla="*/ 3276048 w 6629400"/>
                  <a:gd name="connsiteY75" fmla="*/ 1083304 h 2428875"/>
                  <a:gd name="connsiteX76" fmla="*/ 3276048 w 6629400"/>
                  <a:gd name="connsiteY76" fmla="*/ 1071684 h 2428875"/>
                  <a:gd name="connsiteX77" fmla="*/ 3258617 w 6629400"/>
                  <a:gd name="connsiteY77" fmla="*/ 1071684 h 2428875"/>
                  <a:gd name="connsiteX78" fmla="*/ 3258617 w 6629400"/>
                  <a:gd name="connsiteY78" fmla="*/ 1057168 h 2428875"/>
                  <a:gd name="connsiteX79" fmla="*/ 3191818 w 6629400"/>
                  <a:gd name="connsiteY79" fmla="*/ 1057168 h 2428875"/>
                  <a:gd name="connsiteX80" fmla="*/ 3191818 w 6629400"/>
                  <a:gd name="connsiteY80" fmla="*/ 1019411 h 2428875"/>
                  <a:gd name="connsiteX81" fmla="*/ 3032084 w 6629400"/>
                  <a:gd name="connsiteY81" fmla="*/ 1019411 h 2428875"/>
                  <a:gd name="connsiteX82" fmla="*/ 3032084 w 6629400"/>
                  <a:gd name="connsiteY82" fmla="*/ 984559 h 2428875"/>
                  <a:gd name="connsiteX83" fmla="*/ 2950759 w 6629400"/>
                  <a:gd name="connsiteY83" fmla="*/ 984559 h 2428875"/>
                  <a:gd name="connsiteX84" fmla="*/ 2950759 w 6629400"/>
                  <a:gd name="connsiteY84" fmla="*/ 967128 h 2428875"/>
                  <a:gd name="connsiteX85" fmla="*/ 2846203 w 6629400"/>
                  <a:gd name="connsiteY85" fmla="*/ 967128 h 2428875"/>
                  <a:gd name="connsiteX86" fmla="*/ 2846203 w 6629400"/>
                  <a:gd name="connsiteY86" fmla="*/ 952612 h 2428875"/>
                  <a:gd name="connsiteX87" fmla="*/ 2721321 w 6629400"/>
                  <a:gd name="connsiteY87" fmla="*/ 952612 h 2428875"/>
                  <a:gd name="connsiteX88" fmla="*/ 2721321 w 6629400"/>
                  <a:gd name="connsiteY88" fmla="*/ 932276 h 2428875"/>
                  <a:gd name="connsiteX89" fmla="*/ 2703900 w 6629400"/>
                  <a:gd name="connsiteY89" fmla="*/ 932276 h 2428875"/>
                  <a:gd name="connsiteX90" fmla="*/ 2703900 w 6629400"/>
                  <a:gd name="connsiteY90" fmla="*/ 906140 h 2428875"/>
                  <a:gd name="connsiteX91" fmla="*/ 2654522 w 6629400"/>
                  <a:gd name="connsiteY91" fmla="*/ 906140 h 2428875"/>
                  <a:gd name="connsiteX92" fmla="*/ 2654522 w 6629400"/>
                  <a:gd name="connsiteY92" fmla="*/ 874192 h 2428875"/>
                  <a:gd name="connsiteX93" fmla="*/ 2567397 w 6629400"/>
                  <a:gd name="connsiteY93" fmla="*/ 874192 h 2428875"/>
                  <a:gd name="connsiteX94" fmla="*/ 2567397 w 6629400"/>
                  <a:gd name="connsiteY94" fmla="*/ 848054 h 2428875"/>
                  <a:gd name="connsiteX95" fmla="*/ 2430894 w 6629400"/>
                  <a:gd name="connsiteY95" fmla="*/ 848054 h 2428875"/>
                  <a:gd name="connsiteX96" fmla="*/ 2430894 w 6629400"/>
                  <a:gd name="connsiteY96" fmla="*/ 824820 h 2428875"/>
                  <a:gd name="connsiteX97" fmla="*/ 2364096 w 6629400"/>
                  <a:gd name="connsiteY97" fmla="*/ 824820 h 2428875"/>
                  <a:gd name="connsiteX98" fmla="*/ 2364096 w 6629400"/>
                  <a:gd name="connsiteY98" fmla="*/ 781255 h 2428875"/>
                  <a:gd name="connsiteX99" fmla="*/ 2329244 w 6629400"/>
                  <a:gd name="connsiteY99" fmla="*/ 781255 h 2428875"/>
                  <a:gd name="connsiteX100" fmla="*/ 2329244 w 6629400"/>
                  <a:gd name="connsiteY100" fmla="*/ 758021 h 2428875"/>
                  <a:gd name="connsiteX101" fmla="*/ 2306012 w 6629400"/>
                  <a:gd name="connsiteY101" fmla="*/ 758021 h 2428875"/>
                  <a:gd name="connsiteX102" fmla="*/ 2306012 w 6629400"/>
                  <a:gd name="connsiteY102" fmla="*/ 737691 h 2428875"/>
                  <a:gd name="connsiteX103" fmla="*/ 2250824 w 6629400"/>
                  <a:gd name="connsiteY103" fmla="*/ 737691 h 2428875"/>
                  <a:gd name="connsiteX104" fmla="*/ 2250824 w 6629400"/>
                  <a:gd name="connsiteY104" fmla="*/ 694126 h 2428875"/>
                  <a:gd name="connsiteX105" fmla="*/ 2120132 w 6629400"/>
                  <a:gd name="connsiteY105" fmla="*/ 694126 h 2428875"/>
                  <a:gd name="connsiteX106" fmla="*/ 2120132 w 6629400"/>
                  <a:gd name="connsiteY106" fmla="*/ 659275 h 2428875"/>
                  <a:gd name="connsiteX107" fmla="*/ 2050428 w 6629400"/>
                  <a:gd name="connsiteY107" fmla="*/ 659275 h 2428875"/>
                  <a:gd name="connsiteX108" fmla="*/ 2050428 w 6629400"/>
                  <a:gd name="connsiteY108" fmla="*/ 609901 h 2428875"/>
                  <a:gd name="connsiteX109" fmla="*/ 1980724 w 6629400"/>
                  <a:gd name="connsiteY109" fmla="*/ 609901 h 2428875"/>
                  <a:gd name="connsiteX110" fmla="*/ 1980724 w 6629400"/>
                  <a:gd name="connsiteY110" fmla="*/ 577954 h 2428875"/>
                  <a:gd name="connsiteX111" fmla="*/ 1928451 w 6629400"/>
                  <a:gd name="connsiteY111" fmla="*/ 577954 h 2428875"/>
                  <a:gd name="connsiteX112" fmla="*/ 1928451 w 6629400"/>
                  <a:gd name="connsiteY112" fmla="*/ 554720 h 2428875"/>
                  <a:gd name="connsiteX113" fmla="*/ 1896504 w 6629400"/>
                  <a:gd name="connsiteY113" fmla="*/ 554720 h 2428875"/>
                  <a:gd name="connsiteX114" fmla="*/ 1896504 w 6629400"/>
                  <a:gd name="connsiteY114" fmla="*/ 528582 h 2428875"/>
                  <a:gd name="connsiteX115" fmla="*/ 1780337 w 6629400"/>
                  <a:gd name="connsiteY115" fmla="*/ 528582 h 2428875"/>
                  <a:gd name="connsiteX116" fmla="*/ 1780337 w 6629400"/>
                  <a:gd name="connsiteY116" fmla="*/ 493730 h 2428875"/>
                  <a:gd name="connsiteX117" fmla="*/ 1704823 w 6629400"/>
                  <a:gd name="connsiteY117" fmla="*/ 493730 h 2428875"/>
                  <a:gd name="connsiteX118" fmla="*/ 1704823 w 6629400"/>
                  <a:gd name="connsiteY118" fmla="*/ 479209 h 2428875"/>
                  <a:gd name="connsiteX119" fmla="*/ 1606077 w 6629400"/>
                  <a:gd name="connsiteY119" fmla="*/ 479209 h 2428875"/>
                  <a:gd name="connsiteX120" fmla="*/ 1606077 w 6629400"/>
                  <a:gd name="connsiteY120" fmla="*/ 421122 h 2428875"/>
                  <a:gd name="connsiteX121" fmla="*/ 1457954 w 6629400"/>
                  <a:gd name="connsiteY121" fmla="*/ 421122 h 2428875"/>
                  <a:gd name="connsiteX122" fmla="*/ 1457954 w 6629400"/>
                  <a:gd name="connsiteY122" fmla="*/ 394984 h 2428875"/>
                  <a:gd name="connsiteX123" fmla="*/ 1335977 w 6629400"/>
                  <a:gd name="connsiteY123" fmla="*/ 394984 h 2428875"/>
                  <a:gd name="connsiteX124" fmla="*/ 1335977 w 6629400"/>
                  <a:gd name="connsiteY124" fmla="*/ 368845 h 2428875"/>
                  <a:gd name="connsiteX125" fmla="*/ 1260462 w 6629400"/>
                  <a:gd name="connsiteY125" fmla="*/ 368845 h 2428875"/>
                  <a:gd name="connsiteX126" fmla="*/ 1260462 w 6629400"/>
                  <a:gd name="connsiteY126" fmla="*/ 351419 h 2428875"/>
                  <a:gd name="connsiteX127" fmla="*/ 1211094 w 6629400"/>
                  <a:gd name="connsiteY127" fmla="*/ 351419 h 2428875"/>
                  <a:gd name="connsiteX128" fmla="*/ 1211094 w 6629400"/>
                  <a:gd name="connsiteY128" fmla="*/ 325281 h 2428875"/>
                  <a:gd name="connsiteX129" fmla="*/ 1153001 w 6629400"/>
                  <a:gd name="connsiteY129" fmla="*/ 325281 h 2428875"/>
                  <a:gd name="connsiteX130" fmla="*/ 1153001 w 6629400"/>
                  <a:gd name="connsiteY130" fmla="*/ 299142 h 2428875"/>
                  <a:gd name="connsiteX131" fmla="*/ 1086203 w 6629400"/>
                  <a:gd name="connsiteY131" fmla="*/ 299142 h 2428875"/>
                  <a:gd name="connsiteX132" fmla="*/ 1086203 w 6629400"/>
                  <a:gd name="connsiteY132" fmla="*/ 278812 h 2428875"/>
                  <a:gd name="connsiteX133" fmla="*/ 1028119 w 6629400"/>
                  <a:gd name="connsiteY133" fmla="*/ 278812 h 2428875"/>
                  <a:gd name="connsiteX134" fmla="*/ 1028119 w 6629400"/>
                  <a:gd name="connsiteY134" fmla="*/ 249770 h 2428875"/>
                  <a:gd name="connsiteX135" fmla="*/ 946800 w 6629400"/>
                  <a:gd name="connsiteY135" fmla="*/ 249770 h 2428875"/>
                  <a:gd name="connsiteX136" fmla="*/ 946800 w 6629400"/>
                  <a:gd name="connsiteY136" fmla="*/ 194587 h 2428875"/>
                  <a:gd name="connsiteX137" fmla="*/ 917757 w 6629400"/>
                  <a:gd name="connsiteY137" fmla="*/ 194587 h 2428875"/>
                  <a:gd name="connsiteX138" fmla="*/ 917757 w 6629400"/>
                  <a:gd name="connsiteY138" fmla="*/ 180067 h 2428875"/>
                  <a:gd name="connsiteX139" fmla="*/ 845149 w 6629400"/>
                  <a:gd name="connsiteY139" fmla="*/ 180067 h 2428875"/>
                  <a:gd name="connsiteX140" fmla="*/ 845149 w 6629400"/>
                  <a:gd name="connsiteY140" fmla="*/ 151023 h 2428875"/>
                  <a:gd name="connsiteX141" fmla="*/ 778351 w 6629400"/>
                  <a:gd name="connsiteY141" fmla="*/ 151023 h 2428875"/>
                  <a:gd name="connsiteX142" fmla="*/ 778351 w 6629400"/>
                  <a:gd name="connsiteY142" fmla="*/ 116172 h 2428875"/>
                  <a:gd name="connsiteX143" fmla="*/ 743500 w 6629400"/>
                  <a:gd name="connsiteY143" fmla="*/ 116172 h 2428875"/>
                  <a:gd name="connsiteX144" fmla="*/ 743500 w 6629400"/>
                  <a:gd name="connsiteY144" fmla="*/ 69703 h 2428875"/>
                  <a:gd name="connsiteX145" fmla="*/ 624423 w 6629400"/>
                  <a:gd name="connsiteY145" fmla="*/ 69703 h 2428875"/>
                  <a:gd name="connsiteX146" fmla="*/ 624423 w 6629400"/>
                  <a:gd name="connsiteY146" fmla="*/ 58086 h 2428875"/>
                  <a:gd name="connsiteX147" fmla="*/ 575050 w 6629400"/>
                  <a:gd name="connsiteY147" fmla="*/ 58086 h 2428875"/>
                  <a:gd name="connsiteX148" fmla="*/ 575050 w 6629400"/>
                  <a:gd name="connsiteY148" fmla="*/ 63895 h 2428875"/>
                  <a:gd name="connsiteX149" fmla="*/ 487921 w 6629400"/>
                  <a:gd name="connsiteY149" fmla="*/ 63895 h 2428875"/>
                  <a:gd name="connsiteX150" fmla="*/ 487921 w 6629400"/>
                  <a:gd name="connsiteY150" fmla="*/ 43564 h 2428875"/>
                  <a:gd name="connsiteX151" fmla="*/ 357228 w 6629400"/>
                  <a:gd name="connsiteY151" fmla="*/ 43564 h 2428875"/>
                  <a:gd name="connsiteX152" fmla="*/ 357228 w 6629400"/>
                  <a:gd name="connsiteY152" fmla="*/ 0 h 2428875"/>
                  <a:gd name="connsiteX153" fmla="*/ 0 w 6629400"/>
                  <a:gd name="connsiteY153" fmla="*/ 0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629400" h="2428875">
                    <a:moveTo>
                      <a:pt x="6636316" y="2436702"/>
                    </a:moveTo>
                    <a:lnTo>
                      <a:pt x="6043832" y="2436702"/>
                    </a:lnTo>
                    <a:lnTo>
                      <a:pt x="6043832" y="2355387"/>
                    </a:lnTo>
                    <a:lnTo>
                      <a:pt x="5939285" y="2355387"/>
                    </a:lnTo>
                    <a:lnTo>
                      <a:pt x="5939285" y="2300199"/>
                    </a:lnTo>
                    <a:lnTo>
                      <a:pt x="5805688" y="2300199"/>
                    </a:lnTo>
                    <a:lnTo>
                      <a:pt x="5805688" y="2236306"/>
                    </a:lnTo>
                    <a:lnTo>
                      <a:pt x="5431032" y="2236306"/>
                    </a:lnTo>
                    <a:lnTo>
                      <a:pt x="5431032" y="2192738"/>
                    </a:lnTo>
                    <a:lnTo>
                      <a:pt x="5367138" y="2192738"/>
                    </a:lnTo>
                    <a:lnTo>
                      <a:pt x="5367138" y="2154991"/>
                    </a:lnTo>
                    <a:lnTo>
                      <a:pt x="5285813" y="2154991"/>
                    </a:lnTo>
                    <a:lnTo>
                      <a:pt x="5285813" y="2120139"/>
                    </a:lnTo>
                    <a:lnTo>
                      <a:pt x="5245151" y="2120139"/>
                    </a:lnTo>
                    <a:lnTo>
                      <a:pt x="5245151" y="2076571"/>
                    </a:lnTo>
                    <a:lnTo>
                      <a:pt x="5178352" y="2076571"/>
                    </a:lnTo>
                    <a:lnTo>
                      <a:pt x="5178352" y="2018488"/>
                    </a:lnTo>
                    <a:lnTo>
                      <a:pt x="5001197" y="2018488"/>
                    </a:lnTo>
                    <a:lnTo>
                      <a:pt x="5001197" y="1974921"/>
                    </a:lnTo>
                    <a:lnTo>
                      <a:pt x="4957630" y="1974921"/>
                    </a:lnTo>
                    <a:lnTo>
                      <a:pt x="4957630" y="1948784"/>
                    </a:lnTo>
                    <a:lnTo>
                      <a:pt x="4882115" y="1948784"/>
                    </a:lnTo>
                    <a:lnTo>
                      <a:pt x="4882115" y="1911027"/>
                    </a:lnTo>
                    <a:lnTo>
                      <a:pt x="4850168" y="1911027"/>
                    </a:lnTo>
                    <a:lnTo>
                      <a:pt x="4850168" y="1870365"/>
                    </a:lnTo>
                    <a:lnTo>
                      <a:pt x="4809506" y="1870365"/>
                    </a:lnTo>
                    <a:lnTo>
                      <a:pt x="4809506" y="1844228"/>
                    </a:lnTo>
                    <a:lnTo>
                      <a:pt x="4728191" y="1844228"/>
                    </a:lnTo>
                    <a:lnTo>
                      <a:pt x="4728191" y="1823892"/>
                    </a:lnTo>
                    <a:lnTo>
                      <a:pt x="4681719" y="1823892"/>
                    </a:lnTo>
                    <a:lnTo>
                      <a:pt x="4681719" y="1774524"/>
                    </a:lnTo>
                    <a:lnTo>
                      <a:pt x="4577163" y="1774524"/>
                    </a:lnTo>
                    <a:lnTo>
                      <a:pt x="4577163" y="1736767"/>
                    </a:lnTo>
                    <a:lnTo>
                      <a:pt x="4449375" y="1736767"/>
                    </a:lnTo>
                    <a:lnTo>
                      <a:pt x="4449375" y="1699010"/>
                    </a:lnTo>
                    <a:lnTo>
                      <a:pt x="4391292" y="1699010"/>
                    </a:lnTo>
                    <a:lnTo>
                      <a:pt x="4391292" y="1678684"/>
                    </a:lnTo>
                    <a:lnTo>
                      <a:pt x="4327398" y="1678684"/>
                    </a:lnTo>
                    <a:lnTo>
                      <a:pt x="4327398" y="1643831"/>
                    </a:lnTo>
                    <a:lnTo>
                      <a:pt x="4292546" y="1643831"/>
                    </a:lnTo>
                    <a:lnTo>
                      <a:pt x="4292546" y="1608980"/>
                    </a:lnTo>
                    <a:lnTo>
                      <a:pt x="4211222" y="1608980"/>
                    </a:lnTo>
                    <a:lnTo>
                      <a:pt x="4211222" y="1579938"/>
                    </a:lnTo>
                    <a:lnTo>
                      <a:pt x="4185085" y="1579938"/>
                    </a:lnTo>
                    <a:lnTo>
                      <a:pt x="4185085" y="1559602"/>
                    </a:lnTo>
                    <a:lnTo>
                      <a:pt x="4158949" y="1559602"/>
                    </a:lnTo>
                    <a:lnTo>
                      <a:pt x="4158949" y="1533465"/>
                    </a:lnTo>
                    <a:lnTo>
                      <a:pt x="4063108" y="1533465"/>
                    </a:lnTo>
                    <a:lnTo>
                      <a:pt x="4063108" y="1510234"/>
                    </a:lnTo>
                    <a:lnTo>
                      <a:pt x="3978878" y="1510234"/>
                    </a:lnTo>
                    <a:lnTo>
                      <a:pt x="3978878" y="1487002"/>
                    </a:lnTo>
                    <a:lnTo>
                      <a:pt x="3906279" y="1487002"/>
                    </a:lnTo>
                    <a:lnTo>
                      <a:pt x="3906279" y="1463761"/>
                    </a:lnTo>
                    <a:lnTo>
                      <a:pt x="3883038" y="1463761"/>
                    </a:lnTo>
                    <a:lnTo>
                      <a:pt x="3883038" y="1431815"/>
                    </a:lnTo>
                    <a:lnTo>
                      <a:pt x="3839480" y="1431815"/>
                    </a:lnTo>
                    <a:lnTo>
                      <a:pt x="3839480" y="1376636"/>
                    </a:lnTo>
                    <a:lnTo>
                      <a:pt x="3749440" y="1376636"/>
                    </a:lnTo>
                    <a:lnTo>
                      <a:pt x="3749440" y="1341784"/>
                    </a:lnTo>
                    <a:lnTo>
                      <a:pt x="3711683" y="1341784"/>
                    </a:lnTo>
                    <a:lnTo>
                      <a:pt x="3711683" y="1312742"/>
                    </a:lnTo>
                    <a:lnTo>
                      <a:pt x="3697167" y="1312742"/>
                    </a:lnTo>
                    <a:lnTo>
                      <a:pt x="3697167" y="1295312"/>
                    </a:lnTo>
                    <a:lnTo>
                      <a:pt x="3644884" y="1295312"/>
                    </a:lnTo>
                    <a:lnTo>
                      <a:pt x="3644884" y="1274985"/>
                    </a:lnTo>
                    <a:lnTo>
                      <a:pt x="3583896" y="1274985"/>
                    </a:lnTo>
                    <a:lnTo>
                      <a:pt x="3583896" y="1251754"/>
                    </a:lnTo>
                    <a:lnTo>
                      <a:pt x="3485150" y="1251754"/>
                    </a:lnTo>
                    <a:lnTo>
                      <a:pt x="3485150" y="1225608"/>
                    </a:lnTo>
                    <a:lnTo>
                      <a:pt x="3424161" y="1225608"/>
                    </a:lnTo>
                    <a:lnTo>
                      <a:pt x="3424161" y="1173335"/>
                    </a:lnTo>
                    <a:lnTo>
                      <a:pt x="3380594" y="1173335"/>
                    </a:lnTo>
                    <a:lnTo>
                      <a:pt x="3380594" y="1129767"/>
                    </a:lnTo>
                    <a:lnTo>
                      <a:pt x="3316700" y="1129767"/>
                    </a:lnTo>
                    <a:lnTo>
                      <a:pt x="3316700" y="1083304"/>
                    </a:lnTo>
                    <a:lnTo>
                      <a:pt x="3276048" y="1083304"/>
                    </a:lnTo>
                    <a:lnTo>
                      <a:pt x="3276048" y="1071684"/>
                    </a:lnTo>
                    <a:lnTo>
                      <a:pt x="3258617" y="1071684"/>
                    </a:lnTo>
                    <a:lnTo>
                      <a:pt x="3258617" y="1057168"/>
                    </a:lnTo>
                    <a:lnTo>
                      <a:pt x="3191818" y="1057168"/>
                    </a:lnTo>
                    <a:lnTo>
                      <a:pt x="3191818" y="1019411"/>
                    </a:lnTo>
                    <a:lnTo>
                      <a:pt x="3032084" y="1019411"/>
                    </a:lnTo>
                    <a:lnTo>
                      <a:pt x="3032084" y="984559"/>
                    </a:lnTo>
                    <a:lnTo>
                      <a:pt x="2950759" y="984559"/>
                    </a:lnTo>
                    <a:lnTo>
                      <a:pt x="2950759" y="967128"/>
                    </a:lnTo>
                    <a:lnTo>
                      <a:pt x="2846203" y="967128"/>
                    </a:lnTo>
                    <a:lnTo>
                      <a:pt x="2846203" y="952612"/>
                    </a:lnTo>
                    <a:lnTo>
                      <a:pt x="2721321" y="952612"/>
                    </a:lnTo>
                    <a:lnTo>
                      <a:pt x="2721321" y="932276"/>
                    </a:lnTo>
                    <a:lnTo>
                      <a:pt x="2703900" y="932276"/>
                    </a:lnTo>
                    <a:lnTo>
                      <a:pt x="2703900" y="906140"/>
                    </a:lnTo>
                    <a:lnTo>
                      <a:pt x="2654522" y="906140"/>
                    </a:lnTo>
                    <a:lnTo>
                      <a:pt x="2654522" y="874192"/>
                    </a:lnTo>
                    <a:lnTo>
                      <a:pt x="2567397" y="874192"/>
                    </a:lnTo>
                    <a:lnTo>
                      <a:pt x="2567397" y="848054"/>
                    </a:lnTo>
                    <a:lnTo>
                      <a:pt x="2430894" y="848054"/>
                    </a:lnTo>
                    <a:lnTo>
                      <a:pt x="2430894" y="824820"/>
                    </a:lnTo>
                    <a:lnTo>
                      <a:pt x="2364096" y="824820"/>
                    </a:lnTo>
                    <a:lnTo>
                      <a:pt x="2364096" y="781255"/>
                    </a:lnTo>
                    <a:lnTo>
                      <a:pt x="2329244" y="781255"/>
                    </a:lnTo>
                    <a:lnTo>
                      <a:pt x="2329244" y="758021"/>
                    </a:lnTo>
                    <a:lnTo>
                      <a:pt x="2306012" y="758021"/>
                    </a:lnTo>
                    <a:lnTo>
                      <a:pt x="2306012" y="737691"/>
                    </a:lnTo>
                    <a:lnTo>
                      <a:pt x="2250824" y="737691"/>
                    </a:lnTo>
                    <a:lnTo>
                      <a:pt x="2250824" y="694126"/>
                    </a:lnTo>
                    <a:lnTo>
                      <a:pt x="2120132" y="694126"/>
                    </a:lnTo>
                    <a:lnTo>
                      <a:pt x="2120132" y="659275"/>
                    </a:lnTo>
                    <a:lnTo>
                      <a:pt x="2050428" y="659275"/>
                    </a:lnTo>
                    <a:lnTo>
                      <a:pt x="2050428" y="609901"/>
                    </a:lnTo>
                    <a:lnTo>
                      <a:pt x="1980724" y="609901"/>
                    </a:lnTo>
                    <a:lnTo>
                      <a:pt x="1980724" y="577954"/>
                    </a:lnTo>
                    <a:lnTo>
                      <a:pt x="1928451" y="577954"/>
                    </a:lnTo>
                    <a:lnTo>
                      <a:pt x="1928451" y="554720"/>
                    </a:lnTo>
                    <a:lnTo>
                      <a:pt x="1896504" y="554720"/>
                    </a:lnTo>
                    <a:lnTo>
                      <a:pt x="1896504" y="528582"/>
                    </a:lnTo>
                    <a:lnTo>
                      <a:pt x="1780337" y="528582"/>
                    </a:lnTo>
                    <a:lnTo>
                      <a:pt x="1780337" y="493730"/>
                    </a:lnTo>
                    <a:lnTo>
                      <a:pt x="1704823" y="493730"/>
                    </a:lnTo>
                    <a:lnTo>
                      <a:pt x="1704823" y="479209"/>
                    </a:lnTo>
                    <a:lnTo>
                      <a:pt x="1606077" y="479209"/>
                    </a:lnTo>
                    <a:lnTo>
                      <a:pt x="1606077" y="421122"/>
                    </a:lnTo>
                    <a:lnTo>
                      <a:pt x="1457954" y="421122"/>
                    </a:lnTo>
                    <a:lnTo>
                      <a:pt x="1457954" y="394984"/>
                    </a:lnTo>
                    <a:lnTo>
                      <a:pt x="1335977" y="394984"/>
                    </a:lnTo>
                    <a:lnTo>
                      <a:pt x="1335977" y="368845"/>
                    </a:lnTo>
                    <a:lnTo>
                      <a:pt x="1260462" y="368845"/>
                    </a:lnTo>
                    <a:lnTo>
                      <a:pt x="1260462" y="351419"/>
                    </a:lnTo>
                    <a:lnTo>
                      <a:pt x="1211094" y="351419"/>
                    </a:lnTo>
                    <a:lnTo>
                      <a:pt x="1211094" y="325281"/>
                    </a:lnTo>
                    <a:lnTo>
                      <a:pt x="1153001" y="325281"/>
                    </a:lnTo>
                    <a:lnTo>
                      <a:pt x="1153001" y="299142"/>
                    </a:lnTo>
                    <a:lnTo>
                      <a:pt x="1086203" y="299142"/>
                    </a:lnTo>
                    <a:lnTo>
                      <a:pt x="1086203" y="278812"/>
                    </a:lnTo>
                    <a:lnTo>
                      <a:pt x="1028119" y="278812"/>
                    </a:lnTo>
                    <a:lnTo>
                      <a:pt x="1028119" y="249770"/>
                    </a:lnTo>
                    <a:lnTo>
                      <a:pt x="946800" y="249770"/>
                    </a:lnTo>
                    <a:lnTo>
                      <a:pt x="946800" y="194587"/>
                    </a:lnTo>
                    <a:lnTo>
                      <a:pt x="917757" y="194587"/>
                    </a:lnTo>
                    <a:lnTo>
                      <a:pt x="917757" y="180067"/>
                    </a:lnTo>
                    <a:lnTo>
                      <a:pt x="845149" y="180067"/>
                    </a:lnTo>
                    <a:lnTo>
                      <a:pt x="845149" y="151023"/>
                    </a:lnTo>
                    <a:lnTo>
                      <a:pt x="778351" y="151023"/>
                    </a:lnTo>
                    <a:lnTo>
                      <a:pt x="778351" y="116172"/>
                    </a:lnTo>
                    <a:lnTo>
                      <a:pt x="743500" y="116172"/>
                    </a:lnTo>
                    <a:lnTo>
                      <a:pt x="743500" y="69703"/>
                    </a:lnTo>
                    <a:lnTo>
                      <a:pt x="624423" y="69703"/>
                    </a:lnTo>
                    <a:lnTo>
                      <a:pt x="624423" y="58086"/>
                    </a:lnTo>
                    <a:lnTo>
                      <a:pt x="575050" y="58086"/>
                    </a:lnTo>
                    <a:lnTo>
                      <a:pt x="575050" y="63895"/>
                    </a:lnTo>
                    <a:lnTo>
                      <a:pt x="487921" y="63895"/>
                    </a:lnTo>
                    <a:lnTo>
                      <a:pt x="487921" y="43564"/>
                    </a:lnTo>
                    <a:lnTo>
                      <a:pt x="357228" y="43564"/>
                    </a:lnTo>
                    <a:lnTo>
                      <a:pt x="357228" y="0"/>
                    </a:lnTo>
                    <a:lnTo>
                      <a:pt x="0" y="0"/>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grpSp>
            <p:nvGrpSpPr>
              <p:cNvPr id="727" name="Group 726">
                <a:extLst>
                  <a:ext uri="{FF2B5EF4-FFF2-40B4-BE49-F238E27FC236}">
                    <a16:creationId xmlns:a16="http://schemas.microsoft.com/office/drawing/2014/main" id="{ABA338FE-2296-4780-A60B-85F8779DD275}"/>
                  </a:ext>
                </a:extLst>
              </p:cNvPr>
              <p:cNvGrpSpPr/>
              <p:nvPr/>
            </p:nvGrpSpPr>
            <p:grpSpPr>
              <a:xfrm>
                <a:off x="6174256" y="3984799"/>
                <a:ext cx="6486548" cy="2524144"/>
                <a:chOff x="6174256" y="3984799"/>
                <a:chExt cx="6486548" cy="2524144"/>
              </a:xfrm>
            </p:grpSpPr>
            <p:sp>
              <p:nvSpPr>
                <p:cNvPr id="729" name="Freeform: Shape 252">
                  <a:extLst>
                    <a:ext uri="{FF2B5EF4-FFF2-40B4-BE49-F238E27FC236}">
                      <a16:creationId xmlns:a16="http://schemas.microsoft.com/office/drawing/2014/main" id="{EE1F4CDC-54E2-489F-ADF0-BE53D5827280}"/>
                    </a:ext>
                  </a:extLst>
                </p:cNvPr>
                <p:cNvSpPr/>
                <p:nvPr/>
              </p:nvSpPr>
              <p:spPr>
                <a:xfrm>
                  <a:off x="6174256" y="398479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30" name="Freeform: Shape 253">
                  <a:extLst>
                    <a:ext uri="{FF2B5EF4-FFF2-40B4-BE49-F238E27FC236}">
                      <a16:creationId xmlns:a16="http://schemas.microsoft.com/office/drawing/2014/main" id="{2D2E2B80-8E41-4E85-B54B-C85755D5D20F}"/>
                    </a:ext>
                  </a:extLst>
                </p:cNvPr>
                <p:cNvSpPr/>
                <p:nvPr/>
              </p:nvSpPr>
              <p:spPr>
                <a:xfrm>
                  <a:off x="6460007" y="402289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31" name="Freeform: Shape 254">
                  <a:extLst>
                    <a:ext uri="{FF2B5EF4-FFF2-40B4-BE49-F238E27FC236}">
                      <a16:creationId xmlns:a16="http://schemas.microsoft.com/office/drawing/2014/main" id="{74A313A4-859D-493C-9E17-B01D70CFAD14}"/>
                    </a:ext>
                  </a:extLst>
                </p:cNvPr>
                <p:cNvSpPr/>
                <p:nvPr/>
              </p:nvSpPr>
              <p:spPr>
                <a:xfrm>
                  <a:off x="6726707" y="404194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32" name="Freeform: Shape 255">
                  <a:extLst>
                    <a:ext uri="{FF2B5EF4-FFF2-40B4-BE49-F238E27FC236}">
                      <a16:creationId xmlns:a16="http://schemas.microsoft.com/office/drawing/2014/main" id="{AFE42922-A58D-44E9-A70E-43A56E8704B0}"/>
                    </a:ext>
                  </a:extLst>
                </p:cNvPr>
                <p:cNvSpPr/>
                <p:nvPr/>
              </p:nvSpPr>
              <p:spPr>
                <a:xfrm>
                  <a:off x="7869710" y="449915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33" name="Freeform: Shape 256">
                  <a:extLst>
                    <a:ext uri="{FF2B5EF4-FFF2-40B4-BE49-F238E27FC236}">
                      <a16:creationId xmlns:a16="http://schemas.microsoft.com/office/drawing/2014/main" id="{51C46282-B313-44EC-BF01-520D8887AEF7}"/>
                    </a:ext>
                  </a:extLst>
                </p:cNvPr>
                <p:cNvSpPr/>
                <p:nvPr/>
              </p:nvSpPr>
              <p:spPr>
                <a:xfrm>
                  <a:off x="8155460" y="463250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34" name="Freeform: Shape 257">
                  <a:extLst>
                    <a:ext uri="{FF2B5EF4-FFF2-40B4-BE49-F238E27FC236}">
                      <a16:creationId xmlns:a16="http://schemas.microsoft.com/office/drawing/2014/main" id="{740EE48B-9346-4427-8071-1E9A395DF590}"/>
                    </a:ext>
                  </a:extLst>
                </p:cNvPr>
                <p:cNvSpPr/>
                <p:nvPr/>
              </p:nvSpPr>
              <p:spPr>
                <a:xfrm>
                  <a:off x="8746010" y="4880155"/>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35" name="Freeform: Shape 258">
                  <a:extLst>
                    <a:ext uri="{FF2B5EF4-FFF2-40B4-BE49-F238E27FC236}">
                      <a16:creationId xmlns:a16="http://schemas.microsoft.com/office/drawing/2014/main" id="{790CE39B-FE5F-4CEB-9685-6B105E4170E4}"/>
                    </a:ext>
                  </a:extLst>
                </p:cNvPr>
                <p:cNvSpPr/>
                <p:nvPr/>
              </p:nvSpPr>
              <p:spPr>
                <a:xfrm>
                  <a:off x="8841260" y="4937309"/>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36" name="Freeform: Shape 259">
                  <a:extLst>
                    <a:ext uri="{FF2B5EF4-FFF2-40B4-BE49-F238E27FC236}">
                      <a16:creationId xmlns:a16="http://schemas.microsoft.com/office/drawing/2014/main" id="{091B1EE3-658B-4CC0-BDEB-A93F2D4D9E76}"/>
                    </a:ext>
                  </a:extLst>
                </p:cNvPr>
                <p:cNvSpPr/>
                <p:nvPr/>
              </p:nvSpPr>
              <p:spPr>
                <a:xfrm>
                  <a:off x="8879360" y="4937309"/>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37" name="Freeform: Shape 260">
                  <a:extLst>
                    <a:ext uri="{FF2B5EF4-FFF2-40B4-BE49-F238E27FC236}">
                      <a16:creationId xmlns:a16="http://schemas.microsoft.com/office/drawing/2014/main" id="{3A8B9497-5F31-4A4C-993C-8DA65B31C397}"/>
                    </a:ext>
                  </a:extLst>
                </p:cNvPr>
                <p:cNvSpPr/>
                <p:nvPr/>
              </p:nvSpPr>
              <p:spPr>
                <a:xfrm>
                  <a:off x="11032020" y="59660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38" name="Freeform: Shape 261">
                  <a:extLst>
                    <a:ext uri="{FF2B5EF4-FFF2-40B4-BE49-F238E27FC236}">
                      <a16:creationId xmlns:a16="http://schemas.microsoft.com/office/drawing/2014/main" id="{303E764B-72AA-4BF6-A911-4AD58C6C8E5C}"/>
                    </a:ext>
                  </a:extLst>
                </p:cNvPr>
                <p:cNvSpPr/>
                <p:nvPr/>
              </p:nvSpPr>
              <p:spPr>
                <a:xfrm>
                  <a:off x="11127270" y="6004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39" name="Freeform: Shape 262">
                  <a:extLst>
                    <a:ext uri="{FF2B5EF4-FFF2-40B4-BE49-F238E27FC236}">
                      <a16:creationId xmlns:a16="http://schemas.microsoft.com/office/drawing/2014/main" id="{64740FB8-D090-43E4-8F7C-872A3FF86070}"/>
                    </a:ext>
                  </a:extLst>
                </p:cNvPr>
                <p:cNvSpPr/>
                <p:nvPr/>
              </p:nvSpPr>
              <p:spPr>
                <a:xfrm>
                  <a:off x="11146320" y="6004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40" name="Freeform: Shape 263">
                  <a:extLst>
                    <a:ext uri="{FF2B5EF4-FFF2-40B4-BE49-F238E27FC236}">
                      <a16:creationId xmlns:a16="http://schemas.microsoft.com/office/drawing/2014/main" id="{B3D0D830-863D-4388-AC47-DD0522D46B53}"/>
                    </a:ext>
                  </a:extLst>
                </p:cNvPr>
                <p:cNvSpPr/>
                <p:nvPr/>
              </p:nvSpPr>
              <p:spPr>
                <a:xfrm>
                  <a:off x="11203470" y="6004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41" name="Freeform: Shape 264">
                  <a:extLst>
                    <a:ext uri="{FF2B5EF4-FFF2-40B4-BE49-F238E27FC236}">
                      <a16:creationId xmlns:a16="http://schemas.microsoft.com/office/drawing/2014/main" id="{CF33FD26-2965-44F4-916A-C58BAA281168}"/>
                    </a:ext>
                  </a:extLst>
                </p:cNvPr>
                <p:cNvSpPr/>
                <p:nvPr/>
              </p:nvSpPr>
              <p:spPr>
                <a:xfrm>
                  <a:off x="11279670" y="60612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42" name="Freeform: Shape 265">
                  <a:extLst>
                    <a:ext uri="{FF2B5EF4-FFF2-40B4-BE49-F238E27FC236}">
                      <a16:creationId xmlns:a16="http://schemas.microsoft.com/office/drawing/2014/main" id="{120590B6-89E0-40A6-BFD4-B1A5EFF9BCE7}"/>
                    </a:ext>
                  </a:extLst>
                </p:cNvPr>
                <p:cNvSpPr/>
                <p:nvPr/>
              </p:nvSpPr>
              <p:spPr>
                <a:xfrm>
                  <a:off x="11279670" y="60612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43" name="Freeform: Shape 266">
                  <a:extLst>
                    <a:ext uri="{FF2B5EF4-FFF2-40B4-BE49-F238E27FC236}">
                      <a16:creationId xmlns:a16="http://schemas.microsoft.com/office/drawing/2014/main" id="{C6D82A3B-A3FB-4F6D-8C30-9D08DC0CFB34}"/>
                    </a:ext>
                  </a:extLst>
                </p:cNvPr>
                <p:cNvSpPr/>
                <p:nvPr/>
              </p:nvSpPr>
              <p:spPr>
                <a:xfrm>
                  <a:off x="11336820" y="6099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44" name="Freeform: Shape 267">
                  <a:extLst>
                    <a:ext uri="{FF2B5EF4-FFF2-40B4-BE49-F238E27FC236}">
                      <a16:creationId xmlns:a16="http://schemas.microsoft.com/office/drawing/2014/main" id="{DC96D01E-A4B5-4EE2-AC96-402AEF9723AA}"/>
                    </a:ext>
                  </a:extLst>
                </p:cNvPr>
                <p:cNvSpPr/>
                <p:nvPr/>
              </p:nvSpPr>
              <p:spPr>
                <a:xfrm>
                  <a:off x="11393970" y="61374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45" name="Freeform: Shape 268">
                  <a:extLst>
                    <a:ext uri="{FF2B5EF4-FFF2-40B4-BE49-F238E27FC236}">
                      <a16:creationId xmlns:a16="http://schemas.microsoft.com/office/drawing/2014/main" id="{35412985-53D1-46E1-AEB9-1F15AA847AF2}"/>
                    </a:ext>
                  </a:extLst>
                </p:cNvPr>
                <p:cNvSpPr/>
                <p:nvPr/>
              </p:nvSpPr>
              <p:spPr>
                <a:xfrm>
                  <a:off x="11451120" y="61755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46" name="Freeform: Shape 269">
                  <a:extLst>
                    <a:ext uri="{FF2B5EF4-FFF2-40B4-BE49-F238E27FC236}">
                      <a16:creationId xmlns:a16="http://schemas.microsoft.com/office/drawing/2014/main" id="{32E74160-F8AC-497B-B744-24541E507215}"/>
                    </a:ext>
                  </a:extLst>
                </p:cNvPr>
                <p:cNvSpPr/>
                <p:nvPr/>
              </p:nvSpPr>
              <p:spPr>
                <a:xfrm>
                  <a:off x="11527320" y="6213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47" name="Freeform: Shape 270">
                  <a:extLst>
                    <a:ext uri="{FF2B5EF4-FFF2-40B4-BE49-F238E27FC236}">
                      <a16:creationId xmlns:a16="http://schemas.microsoft.com/office/drawing/2014/main" id="{129AC582-97FC-4FDB-BADB-FC4816D834EB}"/>
                    </a:ext>
                  </a:extLst>
                </p:cNvPr>
                <p:cNvSpPr/>
                <p:nvPr/>
              </p:nvSpPr>
              <p:spPr>
                <a:xfrm>
                  <a:off x="11565420" y="6213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48" name="Freeform: Shape 271">
                  <a:extLst>
                    <a:ext uri="{FF2B5EF4-FFF2-40B4-BE49-F238E27FC236}">
                      <a16:creationId xmlns:a16="http://schemas.microsoft.com/office/drawing/2014/main" id="{4D5DC66A-ACB8-4BC8-AAEA-A3B4439CA897}"/>
                    </a:ext>
                  </a:extLst>
                </p:cNvPr>
                <p:cNvSpPr/>
                <p:nvPr/>
              </p:nvSpPr>
              <p:spPr>
                <a:xfrm>
                  <a:off x="11603520" y="6213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49" name="Freeform: Shape 272">
                  <a:extLst>
                    <a:ext uri="{FF2B5EF4-FFF2-40B4-BE49-F238E27FC236}">
                      <a16:creationId xmlns:a16="http://schemas.microsoft.com/office/drawing/2014/main" id="{5AA1F2EB-BC58-40AE-8317-3C8AA5115A30}"/>
                    </a:ext>
                  </a:extLst>
                </p:cNvPr>
                <p:cNvSpPr/>
                <p:nvPr/>
              </p:nvSpPr>
              <p:spPr>
                <a:xfrm>
                  <a:off x="11660670" y="6213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50" name="Freeform: Shape 273">
                  <a:extLst>
                    <a:ext uri="{FF2B5EF4-FFF2-40B4-BE49-F238E27FC236}">
                      <a16:creationId xmlns:a16="http://schemas.microsoft.com/office/drawing/2014/main" id="{EE8510CC-48D8-4878-ABFE-DFFAE7530D86}"/>
                    </a:ext>
                  </a:extLst>
                </p:cNvPr>
                <p:cNvSpPr/>
                <p:nvPr/>
              </p:nvSpPr>
              <p:spPr>
                <a:xfrm>
                  <a:off x="11698770" y="6213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51" name="Freeform: Shape 274">
                  <a:extLst>
                    <a:ext uri="{FF2B5EF4-FFF2-40B4-BE49-F238E27FC236}">
                      <a16:creationId xmlns:a16="http://schemas.microsoft.com/office/drawing/2014/main" id="{A2B53AE2-9B6B-4CDC-B862-C784FE68F605}"/>
                    </a:ext>
                  </a:extLst>
                </p:cNvPr>
                <p:cNvSpPr/>
                <p:nvPr/>
              </p:nvSpPr>
              <p:spPr>
                <a:xfrm>
                  <a:off x="11736870" y="6213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52" name="Freeform: Shape 275">
                  <a:extLst>
                    <a:ext uri="{FF2B5EF4-FFF2-40B4-BE49-F238E27FC236}">
                      <a16:creationId xmlns:a16="http://schemas.microsoft.com/office/drawing/2014/main" id="{3620A2B2-2D22-43DA-9AFC-4686AF8C14CF}"/>
                    </a:ext>
                  </a:extLst>
                </p:cNvPr>
                <p:cNvSpPr/>
                <p:nvPr/>
              </p:nvSpPr>
              <p:spPr>
                <a:xfrm>
                  <a:off x="11774970" y="6213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53" name="Freeform: Shape 276">
                  <a:extLst>
                    <a:ext uri="{FF2B5EF4-FFF2-40B4-BE49-F238E27FC236}">
                      <a16:creationId xmlns:a16="http://schemas.microsoft.com/office/drawing/2014/main" id="{47EF3573-A8DB-4F5A-AC0A-968E9CB53BE5}"/>
                    </a:ext>
                  </a:extLst>
                </p:cNvPr>
                <p:cNvSpPr/>
                <p:nvPr/>
              </p:nvSpPr>
              <p:spPr>
                <a:xfrm>
                  <a:off x="11813070" y="6213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54" name="Freeform: Shape 277">
                  <a:extLst>
                    <a:ext uri="{FF2B5EF4-FFF2-40B4-BE49-F238E27FC236}">
                      <a16:creationId xmlns:a16="http://schemas.microsoft.com/office/drawing/2014/main" id="{4BC791D8-02ED-4B5E-9664-6E5F80BA7FD0}"/>
                    </a:ext>
                  </a:extLst>
                </p:cNvPr>
                <p:cNvSpPr/>
                <p:nvPr/>
              </p:nvSpPr>
              <p:spPr>
                <a:xfrm>
                  <a:off x="11832120" y="6213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55" name="Freeform: Shape 278">
                  <a:extLst>
                    <a:ext uri="{FF2B5EF4-FFF2-40B4-BE49-F238E27FC236}">
                      <a16:creationId xmlns:a16="http://schemas.microsoft.com/office/drawing/2014/main" id="{8F0078E2-86EE-4748-9F00-B33F3E3162F6}"/>
                    </a:ext>
                  </a:extLst>
                </p:cNvPr>
                <p:cNvSpPr/>
                <p:nvPr/>
              </p:nvSpPr>
              <p:spPr>
                <a:xfrm>
                  <a:off x="11946420" y="62708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56" name="Freeform: Shape 279">
                  <a:extLst>
                    <a:ext uri="{FF2B5EF4-FFF2-40B4-BE49-F238E27FC236}">
                      <a16:creationId xmlns:a16="http://schemas.microsoft.com/office/drawing/2014/main" id="{FB4C6353-1ED7-42E6-9B40-DB4CA156624C}"/>
                    </a:ext>
                  </a:extLst>
                </p:cNvPr>
                <p:cNvSpPr/>
                <p:nvPr/>
              </p:nvSpPr>
              <p:spPr>
                <a:xfrm>
                  <a:off x="11984520" y="62708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57" name="Freeform: Shape 280">
                  <a:extLst>
                    <a:ext uri="{FF2B5EF4-FFF2-40B4-BE49-F238E27FC236}">
                      <a16:creationId xmlns:a16="http://schemas.microsoft.com/office/drawing/2014/main" id="{FB528291-46C5-4984-848A-37CE47C97DF6}"/>
                    </a:ext>
                  </a:extLst>
                </p:cNvPr>
                <p:cNvSpPr/>
                <p:nvPr/>
              </p:nvSpPr>
              <p:spPr>
                <a:xfrm>
                  <a:off x="12060720" y="632796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58" name="Freeform: Shape 281">
                  <a:extLst>
                    <a:ext uri="{FF2B5EF4-FFF2-40B4-BE49-F238E27FC236}">
                      <a16:creationId xmlns:a16="http://schemas.microsoft.com/office/drawing/2014/main" id="{A9BB4E73-867A-4F52-AC6B-519A19207D23}"/>
                    </a:ext>
                  </a:extLst>
                </p:cNvPr>
                <p:cNvSpPr/>
                <p:nvPr/>
              </p:nvSpPr>
              <p:spPr>
                <a:xfrm>
                  <a:off x="12136920" y="640416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59" name="Freeform: Shape 282">
                  <a:extLst>
                    <a:ext uri="{FF2B5EF4-FFF2-40B4-BE49-F238E27FC236}">
                      <a16:creationId xmlns:a16="http://schemas.microsoft.com/office/drawing/2014/main" id="{E727B8C2-AE45-47E8-9F46-959D04F60735}"/>
                    </a:ext>
                  </a:extLst>
                </p:cNvPr>
                <p:cNvSpPr/>
                <p:nvPr/>
              </p:nvSpPr>
              <p:spPr>
                <a:xfrm>
                  <a:off x="12175020" y="640416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60" name="Freeform: Shape 283">
                  <a:extLst>
                    <a:ext uri="{FF2B5EF4-FFF2-40B4-BE49-F238E27FC236}">
                      <a16:creationId xmlns:a16="http://schemas.microsoft.com/office/drawing/2014/main" id="{4A80EC77-A9E8-4F21-BD82-644B31FDBF98}"/>
                    </a:ext>
                  </a:extLst>
                </p:cNvPr>
                <p:cNvSpPr/>
                <p:nvPr/>
              </p:nvSpPr>
              <p:spPr>
                <a:xfrm>
                  <a:off x="12270279" y="64232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61" name="Freeform: Shape 284">
                  <a:extLst>
                    <a:ext uri="{FF2B5EF4-FFF2-40B4-BE49-F238E27FC236}">
                      <a16:creationId xmlns:a16="http://schemas.microsoft.com/office/drawing/2014/main" id="{6B85AF90-5B1E-44E9-A460-8BA0ED6B3631}"/>
                    </a:ext>
                  </a:extLst>
                </p:cNvPr>
                <p:cNvSpPr/>
                <p:nvPr/>
              </p:nvSpPr>
              <p:spPr>
                <a:xfrm>
                  <a:off x="12289329" y="64232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62" name="Freeform: Shape 285">
                  <a:extLst>
                    <a:ext uri="{FF2B5EF4-FFF2-40B4-BE49-F238E27FC236}">
                      <a16:creationId xmlns:a16="http://schemas.microsoft.com/office/drawing/2014/main" id="{8AC1A27C-9648-437A-91F0-B257A9594428}"/>
                    </a:ext>
                  </a:extLst>
                </p:cNvPr>
                <p:cNvSpPr/>
                <p:nvPr/>
              </p:nvSpPr>
              <p:spPr>
                <a:xfrm>
                  <a:off x="12365529" y="64232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63" name="Freeform: Shape 286">
                  <a:extLst>
                    <a:ext uri="{FF2B5EF4-FFF2-40B4-BE49-F238E27FC236}">
                      <a16:creationId xmlns:a16="http://schemas.microsoft.com/office/drawing/2014/main" id="{5F5CE5D2-ECD5-479E-ABB6-C7AE529349CC}"/>
                    </a:ext>
                  </a:extLst>
                </p:cNvPr>
                <p:cNvSpPr/>
                <p:nvPr/>
              </p:nvSpPr>
              <p:spPr>
                <a:xfrm>
                  <a:off x="12403629" y="64232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64" name="Freeform: Shape 287">
                  <a:extLst>
                    <a:ext uri="{FF2B5EF4-FFF2-40B4-BE49-F238E27FC236}">
                      <a16:creationId xmlns:a16="http://schemas.microsoft.com/office/drawing/2014/main" id="{41BC8CC6-7F47-4935-B122-827EDF9785C9}"/>
                    </a:ext>
                  </a:extLst>
                </p:cNvPr>
                <p:cNvSpPr/>
                <p:nvPr/>
              </p:nvSpPr>
              <p:spPr>
                <a:xfrm>
                  <a:off x="12479829" y="64232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65" name="Freeform: Shape 288">
                  <a:extLst>
                    <a:ext uri="{FF2B5EF4-FFF2-40B4-BE49-F238E27FC236}">
                      <a16:creationId xmlns:a16="http://schemas.microsoft.com/office/drawing/2014/main" id="{B12D9FB7-A58E-46DE-9EB3-FDD491F23ECD}"/>
                    </a:ext>
                  </a:extLst>
                </p:cNvPr>
                <p:cNvSpPr/>
                <p:nvPr/>
              </p:nvSpPr>
              <p:spPr>
                <a:xfrm>
                  <a:off x="12556029" y="64232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sp>
              <p:nvSpPr>
                <p:cNvPr id="766" name="Freeform: Shape 289">
                  <a:extLst>
                    <a:ext uri="{FF2B5EF4-FFF2-40B4-BE49-F238E27FC236}">
                      <a16:creationId xmlns:a16="http://schemas.microsoft.com/office/drawing/2014/main" id="{0FBFFD39-8D42-4DBD-882D-6DC8B3E064C5}"/>
                    </a:ext>
                  </a:extLst>
                </p:cNvPr>
                <p:cNvSpPr/>
                <p:nvPr/>
              </p:nvSpPr>
              <p:spPr>
                <a:xfrm>
                  <a:off x="12651279" y="64232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000">
                    <a:latin typeface="Arial" panose="020B0604020202020204" pitchFamily="34" charset="0"/>
                    <a:ea typeface="宋体" panose="02010600030101010101" pitchFamily="2" charset="-122"/>
                    <a:cs typeface="Arial" panose="020B0604020202020204" pitchFamily="34" charset="0"/>
                  </a:endParaRPr>
                </a:p>
              </p:txBody>
            </p:sp>
          </p:grpSp>
        </p:grpSp>
        <p:cxnSp>
          <p:nvCxnSpPr>
            <p:cNvPr id="821" name="Straight Connector 820">
              <a:extLst>
                <a:ext uri="{FF2B5EF4-FFF2-40B4-BE49-F238E27FC236}">
                  <a16:creationId xmlns:a16="http://schemas.microsoft.com/office/drawing/2014/main" id="{80B145BF-706B-4FAA-97DB-56931219E3CB}"/>
                </a:ext>
              </a:extLst>
            </p:cNvPr>
            <p:cNvCxnSpPr/>
            <p:nvPr/>
          </p:nvCxnSpPr>
          <p:spPr>
            <a:xfrm flipH="1" flipV="1">
              <a:off x="5949595" y="2250386"/>
              <a:ext cx="0" cy="1994814"/>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graphicFrame>
        <p:nvGraphicFramePr>
          <p:cNvPr id="822" name="Table 821">
            <a:extLst>
              <a:ext uri="{FF2B5EF4-FFF2-40B4-BE49-F238E27FC236}">
                <a16:creationId xmlns:a16="http://schemas.microsoft.com/office/drawing/2014/main" id="{7714A2B4-E801-41DE-BC66-86538A2EEB82}"/>
              </a:ext>
            </a:extLst>
          </p:cNvPr>
          <p:cNvGraphicFramePr>
            <a:graphicFrameLocks noGrp="1"/>
          </p:cNvGraphicFramePr>
          <p:nvPr>
            <p:extLst>
              <p:ext uri="{D42A27DB-BD31-4B8C-83A1-F6EECF244321}">
                <p14:modId xmlns:p14="http://schemas.microsoft.com/office/powerpoint/2010/main" val="2992217242"/>
              </p:ext>
            </p:extLst>
          </p:nvPr>
        </p:nvGraphicFramePr>
        <p:xfrm>
          <a:off x="4822785" y="5282513"/>
          <a:ext cx="3898059" cy="1058456"/>
        </p:xfrm>
        <a:graphic>
          <a:graphicData uri="http://schemas.openxmlformats.org/drawingml/2006/table">
            <a:tbl>
              <a:tblPr firstRow="1" bandRow="1">
                <a:tableStyleId>{5C22544A-7EE6-4342-B048-85BDC9FD1C3A}</a:tableStyleId>
              </a:tblPr>
              <a:tblGrid>
                <a:gridCol w="1150725">
                  <a:extLst>
                    <a:ext uri="{9D8B030D-6E8A-4147-A177-3AD203B41FA5}">
                      <a16:colId xmlns:a16="http://schemas.microsoft.com/office/drawing/2014/main" val="2067656902"/>
                    </a:ext>
                  </a:extLst>
                </a:gridCol>
                <a:gridCol w="1205695">
                  <a:extLst>
                    <a:ext uri="{9D8B030D-6E8A-4147-A177-3AD203B41FA5}">
                      <a16:colId xmlns:a16="http://schemas.microsoft.com/office/drawing/2014/main" val="2785044289"/>
                    </a:ext>
                  </a:extLst>
                </a:gridCol>
                <a:gridCol w="1541639">
                  <a:extLst>
                    <a:ext uri="{9D8B030D-6E8A-4147-A177-3AD203B41FA5}">
                      <a16:colId xmlns:a16="http://schemas.microsoft.com/office/drawing/2014/main" val="350555153"/>
                    </a:ext>
                  </a:extLst>
                </a:gridCol>
              </a:tblGrid>
              <a:tr h="230099">
                <a:tc>
                  <a:txBody>
                    <a:bodyPr/>
                    <a:lstStyle/>
                    <a:p>
                      <a:pPr algn="ctr"/>
                      <a:endParaRPr lang="en-GB" sz="900" u="sng" baseline="0" dirty="0">
                        <a:solidFill>
                          <a:schemeClr val="tx2"/>
                        </a:solidFill>
                        <a:latin typeface="Arial" panose="020B0604020202020204" pitchFamily="34" charset="0"/>
                        <a:ea typeface="宋体" panose="02010600030101010101" pitchFamily="2" charset="-122"/>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奥希替尼</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对照药 EGFR TKI</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86779518"/>
                  </a:ext>
                </a:extLst>
              </a:tr>
              <a:tr h="368159">
                <a:tc>
                  <a:txBody>
                    <a:bodyPr/>
                    <a:lstStyle/>
                    <a:p>
                      <a:pPr algn="l"/>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mOS，月 </a:t>
                      </a:r>
                      <a:br>
                        <a:rPr lang="en-GB" alt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br>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(95% CI)</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38.6 (34.5, 41.8)</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31.8 (26.6, 36.0)</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839915"/>
                  </a:ext>
                </a:extLst>
              </a:tr>
              <a:tr h="230099">
                <a:tc>
                  <a:txBody>
                    <a:bodyPr/>
                    <a:lstStyle/>
                    <a:p>
                      <a:pPr algn="l"/>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0.799 (0.641, 0.997)</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a:solidFill>
                          <a:schemeClr val="tx1"/>
                        </a:solidFill>
                      </a:endParaRP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771604"/>
                  </a:ext>
                </a:extLst>
              </a:tr>
              <a:tr h="230099">
                <a:tc>
                  <a:txBody>
                    <a:bodyPr/>
                    <a:lstStyle/>
                    <a:p>
                      <a:pPr algn="l"/>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p 值</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9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0.0462</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a:solidFill>
                          <a:schemeClr val="tx1"/>
                        </a:solidFill>
                      </a:endParaRP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450505"/>
                  </a:ext>
                </a:extLst>
              </a:tr>
            </a:tbl>
          </a:graphicData>
        </a:graphic>
      </p:graphicFrame>
      <p:sp>
        <p:nvSpPr>
          <p:cNvPr id="823" name="TextBox 822">
            <a:extLst>
              <a:ext uri="{FF2B5EF4-FFF2-40B4-BE49-F238E27FC236}">
                <a16:creationId xmlns:a16="http://schemas.microsoft.com/office/drawing/2014/main" id="{C6435351-73F8-4956-BA76-D03040FD6649}"/>
              </a:ext>
            </a:extLst>
          </p:cNvPr>
          <p:cNvSpPr txBox="1"/>
          <p:nvPr/>
        </p:nvSpPr>
        <p:spPr>
          <a:xfrm>
            <a:off x="3766651" y="1512387"/>
            <a:ext cx="682282" cy="25513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奥希替尼</a:t>
            </a:r>
          </a:p>
        </p:txBody>
      </p:sp>
      <p:sp>
        <p:nvSpPr>
          <p:cNvPr id="824" name="TextBox 823">
            <a:extLst>
              <a:ext uri="{FF2B5EF4-FFF2-40B4-BE49-F238E27FC236}">
                <a16:creationId xmlns:a16="http://schemas.microsoft.com/office/drawing/2014/main" id="{3A5B8778-A5A4-47B7-A2D5-45FA6055857A}"/>
              </a:ext>
            </a:extLst>
          </p:cNvPr>
          <p:cNvSpPr txBox="1"/>
          <p:nvPr/>
        </p:nvSpPr>
        <p:spPr>
          <a:xfrm>
            <a:off x="5118624" y="1515863"/>
            <a:ext cx="1286625"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对照药 EGFR TKI</a:t>
            </a:r>
          </a:p>
        </p:txBody>
      </p:sp>
      <p:grpSp>
        <p:nvGrpSpPr>
          <p:cNvPr id="7" name="Group 6"/>
          <p:cNvGrpSpPr/>
          <p:nvPr/>
        </p:nvGrpSpPr>
        <p:grpSpPr>
          <a:xfrm>
            <a:off x="524970" y="4769892"/>
            <a:ext cx="3672630" cy="318924"/>
            <a:chOff x="524970" y="4769892"/>
            <a:chExt cx="3672630" cy="318924"/>
          </a:xfrm>
        </p:grpSpPr>
        <p:grpSp>
          <p:nvGrpSpPr>
            <p:cNvPr id="36" name="Group 35"/>
            <p:cNvGrpSpPr/>
            <p:nvPr/>
          </p:nvGrpSpPr>
          <p:grpSpPr>
            <a:xfrm>
              <a:off x="524970" y="4769892"/>
              <a:ext cx="3380213" cy="318924"/>
              <a:chOff x="358347" y="4887440"/>
              <a:chExt cx="3380213" cy="318924"/>
            </a:xfrm>
          </p:grpSpPr>
          <p:sp>
            <p:nvSpPr>
              <p:cNvPr id="111" name="TextBox 110">
                <a:extLst>
                  <a:ext uri="{FF2B5EF4-FFF2-40B4-BE49-F238E27FC236}">
                    <a16:creationId xmlns:a16="http://schemas.microsoft.com/office/drawing/2014/main" id="{419AA31C-B57D-49B2-BEF4-E586DA5E3C5C}"/>
                  </a:ext>
                </a:extLst>
              </p:cNvPr>
              <p:cNvSpPr txBox="1"/>
              <p:nvPr/>
            </p:nvSpPr>
            <p:spPr>
              <a:xfrm>
                <a:off x="907518" y="4956680"/>
                <a:ext cx="245827"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277</a:t>
                </a:r>
              </a:p>
            </p:txBody>
          </p:sp>
          <p:sp>
            <p:nvSpPr>
              <p:cNvPr id="112" name="TextBox 111">
                <a:extLst>
                  <a:ext uri="{FF2B5EF4-FFF2-40B4-BE49-F238E27FC236}">
                    <a16:creationId xmlns:a16="http://schemas.microsoft.com/office/drawing/2014/main" id="{EC2590F8-6BF1-4159-9A0B-E9AD7A56FDA3}"/>
                  </a:ext>
                </a:extLst>
              </p:cNvPr>
              <p:cNvSpPr txBox="1"/>
              <p:nvPr/>
            </p:nvSpPr>
            <p:spPr>
              <a:xfrm>
                <a:off x="1246379" y="4956680"/>
                <a:ext cx="245827"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239</a:t>
                </a:r>
              </a:p>
            </p:txBody>
          </p:sp>
          <p:sp>
            <p:nvSpPr>
              <p:cNvPr id="114" name="TextBox 113">
                <a:extLst>
                  <a:ext uri="{FF2B5EF4-FFF2-40B4-BE49-F238E27FC236}">
                    <a16:creationId xmlns:a16="http://schemas.microsoft.com/office/drawing/2014/main" id="{5D6DF725-D7CB-429C-AD62-AC4791553676}"/>
                  </a:ext>
                </a:extLst>
              </p:cNvPr>
              <p:cNvSpPr txBox="1"/>
              <p:nvPr/>
            </p:nvSpPr>
            <p:spPr>
              <a:xfrm>
                <a:off x="1591228" y="4956680"/>
                <a:ext cx="245827"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197</a:t>
                </a:r>
              </a:p>
            </p:txBody>
          </p:sp>
          <p:sp>
            <p:nvSpPr>
              <p:cNvPr id="116" name="TextBox 115">
                <a:extLst>
                  <a:ext uri="{FF2B5EF4-FFF2-40B4-BE49-F238E27FC236}">
                    <a16:creationId xmlns:a16="http://schemas.microsoft.com/office/drawing/2014/main" id="{3C0F0CEB-3B58-45EA-B211-631D96A80C3C}"/>
                  </a:ext>
                </a:extLst>
              </p:cNvPr>
              <p:cNvSpPr txBox="1"/>
              <p:nvPr/>
            </p:nvSpPr>
            <p:spPr>
              <a:xfrm>
                <a:off x="1915374" y="4956680"/>
                <a:ext cx="245827"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152</a:t>
                </a:r>
              </a:p>
            </p:txBody>
          </p:sp>
          <p:sp>
            <p:nvSpPr>
              <p:cNvPr id="118" name="TextBox 117">
                <a:extLst>
                  <a:ext uri="{FF2B5EF4-FFF2-40B4-BE49-F238E27FC236}">
                    <a16:creationId xmlns:a16="http://schemas.microsoft.com/office/drawing/2014/main" id="{349D511D-0230-40DB-8651-91135F245E3C}"/>
                  </a:ext>
                </a:extLst>
              </p:cNvPr>
              <p:cNvSpPr txBox="1"/>
              <p:nvPr/>
            </p:nvSpPr>
            <p:spPr>
              <a:xfrm>
                <a:off x="2245848" y="4956680"/>
                <a:ext cx="245827"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107</a:t>
                </a:r>
              </a:p>
            </p:txBody>
          </p:sp>
          <p:sp>
            <p:nvSpPr>
              <p:cNvPr id="119" name="TextBox 118">
                <a:extLst>
                  <a:ext uri="{FF2B5EF4-FFF2-40B4-BE49-F238E27FC236}">
                    <a16:creationId xmlns:a16="http://schemas.microsoft.com/office/drawing/2014/main" id="{FD74A2C9-8153-4FC9-A2FA-635A883BDBEE}"/>
                  </a:ext>
                </a:extLst>
              </p:cNvPr>
              <p:cNvSpPr txBox="1"/>
              <p:nvPr/>
            </p:nvSpPr>
            <p:spPr>
              <a:xfrm>
                <a:off x="2577523" y="4956680"/>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78</a:t>
                </a:r>
              </a:p>
            </p:txBody>
          </p:sp>
          <p:sp>
            <p:nvSpPr>
              <p:cNvPr id="120" name="TextBox 119">
                <a:extLst>
                  <a:ext uri="{FF2B5EF4-FFF2-40B4-BE49-F238E27FC236}">
                    <a16:creationId xmlns:a16="http://schemas.microsoft.com/office/drawing/2014/main" id="{8244F3AA-64EE-4EA6-8D73-84A32606B542}"/>
                  </a:ext>
                </a:extLst>
              </p:cNvPr>
              <p:cNvSpPr txBox="1"/>
              <p:nvPr/>
            </p:nvSpPr>
            <p:spPr>
              <a:xfrm>
                <a:off x="358347" y="4887440"/>
                <a:ext cx="552002" cy="3189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对照药</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EGFR-TKI</a:t>
                </a:r>
              </a:p>
            </p:txBody>
          </p:sp>
          <p:sp>
            <p:nvSpPr>
              <p:cNvPr id="122" name="TextBox 121">
                <a:extLst>
                  <a:ext uri="{FF2B5EF4-FFF2-40B4-BE49-F238E27FC236}">
                    <a16:creationId xmlns:a16="http://schemas.microsoft.com/office/drawing/2014/main" id="{1A8CDAEB-8961-45DC-9225-B3EE521DD240}"/>
                  </a:ext>
                </a:extLst>
              </p:cNvPr>
              <p:cNvSpPr txBox="1"/>
              <p:nvPr/>
            </p:nvSpPr>
            <p:spPr>
              <a:xfrm>
                <a:off x="2932140" y="4956680"/>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123" name="TextBox 122">
                <a:extLst>
                  <a:ext uri="{FF2B5EF4-FFF2-40B4-BE49-F238E27FC236}">
                    <a16:creationId xmlns:a16="http://schemas.microsoft.com/office/drawing/2014/main" id="{AA11667A-7854-4414-9742-EED1A09F13E2}"/>
                  </a:ext>
                </a:extLst>
              </p:cNvPr>
              <p:cNvSpPr txBox="1"/>
              <p:nvPr/>
            </p:nvSpPr>
            <p:spPr>
              <a:xfrm>
                <a:off x="3260073" y="4956680"/>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60" name="TextBox 259">
                <a:extLst>
                  <a:ext uri="{FF2B5EF4-FFF2-40B4-BE49-F238E27FC236}">
                    <a16:creationId xmlns:a16="http://schemas.microsoft.com/office/drawing/2014/main" id="{A34E99D8-2474-4080-9FC2-E1320F6119E0}"/>
                  </a:ext>
                </a:extLst>
              </p:cNvPr>
              <p:cNvSpPr txBox="1"/>
              <p:nvPr/>
            </p:nvSpPr>
            <p:spPr>
              <a:xfrm>
                <a:off x="3608149" y="49528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a:t>
                </a:r>
              </a:p>
            </p:txBody>
          </p:sp>
        </p:grpSp>
        <p:sp>
          <p:nvSpPr>
            <p:cNvPr id="825" name="TextBox 824">
              <a:extLst>
                <a:ext uri="{FF2B5EF4-FFF2-40B4-BE49-F238E27FC236}">
                  <a16:creationId xmlns:a16="http://schemas.microsoft.com/office/drawing/2014/main" id="{A34E99D8-2474-4080-9FC2-E1320F6119E0}"/>
                </a:ext>
              </a:extLst>
            </p:cNvPr>
            <p:cNvSpPr txBox="1"/>
            <p:nvPr/>
          </p:nvSpPr>
          <p:spPr>
            <a:xfrm>
              <a:off x="4067189" y="4835290"/>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5" name="TextBox 4"/>
          <p:cNvSpPr txBox="1"/>
          <p:nvPr/>
        </p:nvSpPr>
        <p:spPr>
          <a:xfrm>
            <a:off x="2315387" y="1623063"/>
            <a:ext cx="582211"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326" name="TextBox 325"/>
          <p:cNvSpPr txBox="1"/>
          <p:nvPr/>
        </p:nvSpPr>
        <p:spPr>
          <a:xfrm>
            <a:off x="6692181" y="1608370"/>
            <a:ext cx="481222"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p:txBody>
      </p:sp>
    </p:spTree>
    <p:extLst>
      <p:ext uri="{BB962C8B-B14F-4D97-AF65-F5344CB8AC3E}">
        <p14:creationId xmlns:p14="http://schemas.microsoft.com/office/powerpoint/2010/main" val="15051799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LBA5_PR：奥希替尼对比对照药 EGFD-TKI 用于 EGFRm 晚期 NSCLC 的一线治疗 (FLAURA) ：最终总生存期分析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Ramalingam SS 等人</a:t>
            </a:r>
          </a:p>
        </p:txBody>
      </p:sp>
      <p:sp>
        <p:nvSpPr>
          <p:cNvPr id="3" name="Content Placeholder 2"/>
          <p:cNvSpPr>
            <a:spLocks noGrp="1"/>
          </p:cNvSpPr>
          <p:nvPr>
            <p:ph idx="1"/>
          </p:nvPr>
        </p:nvSpPr>
        <p:spPr>
          <a:xfrm>
            <a:off x="228600" y="1320800"/>
            <a:ext cx="8686800" cy="313613"/>
          </a:xfrm>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lvl="1"/>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4346766" y="6476500"/>
            <a:ext cx="4576572"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Ramalingam SS, et al. Ann Oncol 2019;30(suppl):Abstr LBA5_PR</a:t>
            </a:r>
          </a:p>
        </p:txBody>
      </p:sp>
      <p:sp>
        <p:nvSpPr>
          <p:cNvPr id="8" name="TextBox 7">
            <a:extLst>
              <a:ext uri="{FF2B5EF4-FFF2-40B4-BE49-F238E27FC236}">
                <a16:creationId xmlns:a16="http://schemas.microsoft.com/office/drawing/2014/main" id="{6FC166A2-C1B4-4CF5-A848-A99FF8D9B0B0}"/>
              </a:ext>
            </a:extLst>
          </p:cNvPr>
          <p:cNvSpPr txBox="1"/>
          <p:nvPr/>
        </p:nvSpPr>
        <p:spPr>
          <a:xfrm>
            <a:off x="898476" y="1858863"/>
            <a:ext cx="411892" cy="228829"/>
          </a:xfrm>
          <a:prstGeom prst="rect">
            <a:avLst/>
          </a:prstGeom>
          <a:noFill/>
        </p:spPr>
        <p:txBody>
          <a:bodyPr wrap="none" rtlCol="0">
            <a:spAutoFit/>
          </a:bodyPr>
          <a:lstStyle/>
          <a:p>
            <a:r>
              <a:rPr lang="zh-CN" sz="9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亚组</a:t>
            </a:r>
          </a:p>
        </p:txBody>
      </p:sp>
      <p:sp>
        <p:nvSpPr>
          <p:cNvPr id="9" name="TextBox 8">
            <a:extLst>
              <a:ext uri="{FF2B5EF4-FFF2-40B4-BE49-F238E27FC236}">
                <a16:creationId xmlns:a16="http://schemas.microsoft.com/office/drawing/2014/main" id="{07AF2959-65DE-4EC3-B58C-CBA702AB4C94}"/>
              </a:ext>
            </a:extLst>
          </p:cNvPr>
          <p:cNvSpPr txBox="1"/>
          <p:nvPr/>
        </p:nvSpPr>
        <p:spPr>
          <a:xfrm>
            <a:off x="990880" y="2185033"/>
            <a:ext cx="1659429" cy="3831818"/>
          </a:xfrm>
          <a:prstGeom prst="rect">
            <a:avLst/>
          </a:prstGeom>
          <a:noFill/>
        </p:spPr>
        <p:txBody>
          <a:bodyPr wrap="none" rtlCol="0">
            <a:spAutoFit/>
          </a:bodyPr>
          <a:lstStyle/>
          <a:p>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总体 (n=556)</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对数秩（主要）</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未调整的 Cox PH</a:t>
            </a:r>
          </a:p>
          <a:p>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性别</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男性 (n=206)</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女性 (n=350)</a:t>
            </a:r>
          </a:p>
          <a:p>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筛选时的年龄</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&lt;65 岁 (n=298)</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≥65 岁 (n=258)</a:t>
            </a:r>
          </a:p>
          <a:p>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种族</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亚洲人 (n=357)</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非亚洲人 (n=209)</a:t>
            </a:r>
          </a:p>
          <a:p>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吸烟史</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是 (n=199)</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否 (n=357)</a:t>
            </a:r>
          </a:p>
          <a:p>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试验入组时的 CNS 转移</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是 (n=116)</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否 (n=440)</a:t>
            </a:r>
          </a:p>
          <a:p>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WHO PS</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 (n=228)</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 (n=327)</a:t>
            </a:r>
          </a:p>
          <a:p>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随机化时的 EGFR 突变</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Ex19del (n=349)</a:t>
            </a:r>
          </a:p>
          <a:p>
            <a:pPr marL="90488"/>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L858R (n=207)</a:t>
            </a:r>
          </a:p>
          <a:p>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按 ctDNA 划分的 EGFR 突变</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阳性 (n=359)</a:t>
            </a:r>
          </a:p>
          <a:p>
            <a:pPr marL="85725"/>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阴性 (n=124)</a:t>
            </a:r>
          </a:p>
        </p:txBody>
      </p:sp>
      <p:sp>
        <p:nvSpPr>
          <p:cNvPr id="10" name="TextBox 9">
            <a:extLst>
              <a:ext uri="{FF2B5EF4-FFF2-40B4-BE49-F238E27FC236}">
                <a16:creationId xmlns:a16="http://schemas.microsoft.com/office/drawing/2014/main" id="{3B43420C-9AE7-45E8-8DA7-A64F0AD4DB00}"/>
              </a:ext>
            </a:extLst>
          </p:cNvPr>
          <p:cNvSpPr txBox="1"/>
          <p:nvPr/>
        </p:nvSpPr>
        <p:spPr>
          <a:xfrm>
            <a:off x="6850999" y="2015793"/>
            <a:ext cx="1107996" cy="230832"/>
          </a:xfrm>
          <a:prstGeom prst="rect">
            <a:avLst/>
          </a:prstGeom>
          <a:noFill/>
        </p:spPr>
        <p:txBody>
          <a:bodyPr wrap="none" rtlCol="0">
            <a:spAutoFit/>
          </a:bodyPr>
          <a:lstStyle/>
          <a:p>
            <a:pPr>
              <a:tabLst>
                <a:tab pos="539750" algn="l"/>
              </a:tabLst>
            </a:pPr>
            <a:r>
              <a:rPr lang="zh-CN" sz="9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p:txBody>
      </p:sp>
      <p:sp>
        <p:nvSpPr>
          <p:cNvPr id="11" name="TextBox 10">
            <a:extLst>
              <a:ext uri="{FF2B5EF4-FFF2-40B4-BE49-F238E27FC236}">
                <a16:creationId xmlns:a16="http://schemas.microsoft.com/office/drawing/2014/main" id="{C37F6F8A-3FCD-42AC-8E69-008E5AEBF22F}"/>
              </a:ext>
            </a:extLst>
          </p:cNvPr>
          <p:cNvSpPr txBox="1"/>
          <p:nvPr/>
        </p:nvSpPr>
        <p:spPr>
          <a:xfrm>
            <a:off x="6850999" y="2308144"/>
            <a:ext cx="1409838" cy="3661258"/>
          </a:xfrm>
          <a:prstGeom prst="rect">
            <a:avLst/>
          </a:prstGeom>
          <a:noFill/>
        </p:spPr>
        <p:txBody>
          <a:bodyPr wrap="none" rtlCol="0">
            <a:spAutoFit/>
          </a:bodyPr>
          <a:lstStyle/>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0.799	0.641, 0.996</a:t>
            </a: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0.789	0.634, 0.983</a:t>
            </a:r>
          </a:p>
          <a:p>
            <a:endParaRPr lang="en-GB" sz="900" b="1">
              <a:solidFill>
                <a:srgbClr val="363636"/>
              </a:solidFill>
              <a:latin typeface="Arial" panose="020B0604020202020204" pitchFamily="34" charset="0"/>
              <a:ea typeface="宋体" panose="02010600030101010101" pitchFamily="2" charset="-122"/>
              <a:cs typeface="Arial" panose="020B0604020202020204" pitchFamily="34" charset="0"/>
            </a:endParaRP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0.794	0.554, 1.135</a:t>
            </a: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0.786	0.595, 1.037</a:t>
            </a:r>
          </a:p>
          <a:p>
            <a:pPr>
              <a:tabLst>
                <a:tab pos="539750" algn="l"/>
              </a:tabLst>
            </a:pPr>
            <a:endParaRPr lang="en-GB" sz="900" b="1">
              <a:solidFill>
                <a:srgbClr val="363636"/>
              </a:solidFill>
              <a:latin typeface="Arial" panose="020B0604020202020204" pitchFamily="34" charset="0"/>
              <a:ea typeface="宋体" panose="02010600030101010101" pitchFamily="2" charset="-122"/>
              <a:cs typeface="Arial" panose="020B0604020202020204" pitchFamily="34" charset="0"/>
            </a:endParaRP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0.723	0.539, 0.969</a:t>
            </a: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0.873	0.627, 1.215</a:t>
            </a:r>
          </a:p>
          <a:p>
            <a:pPr>
              <a:tabLst>
                <a:tab pos="539750" algn="l"/>
              </a:tabLst>
            </a:pPr>
            <a:endParaRPr lang="en-GB" sz="900" b="1">
              <a:solidFill>
                <a:srgbClr val="363636"/>
              </a:solidFill>
              <a:latin typeface="Arial" panose="020B0604020202020204" pitchFamily="34" charset="0"/>
              <a:ea typeface="宋体" panose="02010600030101010101" pitchFamily="2" charset="-122"/>
              <a:cs typeface="Arial" panose="020B0604020202020204" pitchFamily="34" charset="0"/>
            </a:endParaRP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0.995	0.752, 1.139</a:t>
            </a: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0.542	0.378, 0.772</a:t>
            </a:r>
          </a:p>
          <a:p>
            <a:pPr>
              <a:tabLst>
                <a:tab pos="539750" algn="l"/>
              </a:tabLst>
            </a:pPr>
            <a:endParaRPr lang="en-GB" sz="900" b="1">
              <a:solidFill>
                <a:srgbClr val="363636"/>
              </a:solidFill>
              <a:latin typeface="Arial" panose="020B0604020202020204" pitchFamily="34" charset="0"/>
              <a:ea typeface="宋体" panose="02010600030101010101" pitchFamily="2" charset="-122"/>
              <a:cs typeface="Arial" panose="020B0604020202020204" pitchFamily="34" charset="0"/>
            </a:endParaRP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0.699	0.485, 1.002</a:t>
            </a: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0.848	0.644, 1.118</a:t>
            </a:r>
          </a:p>
          <a:p>
            <a:pPr>
              <a:tabLst>
                <a:tab pos="539750" algn="l"/>
              </a:tabLst>
            </a:pPr>
            <a:endParaRPr lang="en-GB" sz="900" b="1">
              <a:solidFill>
                <a:srgbClr val="363636"/>
              </a:solidFill>
              <a:latin typeface="Arial" panose="020B0604020202020204" pitchFamily="34" charset="0"/>
              <a:ea typeface="宋体" panose="02010600030101010101" pitchFamily="2" charset="-122"/>
              <a:cs typeface="Arial" panose="020B0604020202020204" pitchFamily="34" charset="0"/>
            </a:endParaRP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0.832	0.530, 1.298</a:t>
            </a: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0.788	0.613, 1.014</a:t>
            </a:r>
          </a:p>
          <a:p>
            <a:pPr>
              <a:tabLst>
                <a:tab pos="539750" algn="l"/>
              </a:tabLst>
            </a:pPr>
            <a:endParaRPr lang="en-GB" sz="900">
              <a:solidFill>
                <a:srgbClr val="363636"/>
              </a:solidFill>
              <a:latin typeface="Arial" panose="020B0604020202020204" pitchFamily="34" charset="0"/>
              <a:ea typeface="宋体" panose="02010600030101010101" pitchFamily="2" charset="-122"/>
              <a:cs typeface="Arial" panose="020B0604020202020204" pitchFamily="34" charset="0"/>
            </a:endParaRP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0.927	0.629, 1.366</a:t>
            </a: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0.699	0.535, 0.913</a:t>
            </a:r>
          </a:p>
          <a:p>
            <a:pPr>
              <a:tabLst>
                <a:tab pos="539750" algn="l"/>
              </a:tabLst>
            </a:pPr>
            <a:endParaRPr lang="en-GB" sz="900">
              <a:solidFill>
                <a:srgbClr val="363636"/>
              </a:solidFill>
              <a:latin typeface="Arial" panose="020B0604020202020204" pitchFamily="34" charset="0"/>
              <a:ea typeface="宋体" panose="02010600030101010101" pitchFamily="2" charset="-122"/>
              <a:cs typeface="Arial" panose="020B0604020202020204" pitchFamily="34" charset="0"/>
            </a:endParaRP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0.679	0.509, 0.904</a:t>
            </a: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0.996	0.708, 1.404</a:t>
            </a:r>
          </a:p>
          <a:p>
            <a:pPr>
              <a:tabLst>
                <a:tab pos="539750" algn="l"/>
              </a:tabLst>
            </a:pPr>
            <a:endParaRPr lang="en-GB" sz="900">
              <a:solidFill>
                <a:srgbClr val="363636"/>
              </a:solidFill>
              <a:latin typeface="Arial" panose="020B0604020202020204" pitchFamily="34" charset="0"/>
              <a:ea typeface="宋体" panose="02010600030101010101" pitchFamily="2" charset="-122"/>
              <a:cs typeface="Arial" panose="020B0604020202020204" pitchFamily="34" charset="0"/>
            </a:endParaRP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0.773	0.601, 0.995</a:t>
            </a:r>
          </a:p>
          <a:p>
            <a:pPr>
              <a:tabLst>
                <a:tab pos="539750" algn="l"/>
              </a:tabLst>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0.719	0.374, 1.359</a:t>
            </a:r>
          </a:p>
        </p:txBody>
      </p:sp>
      <p:sp>
        <p:nvSpPr>
          <p:cNvPr id="18" name="TextBox 17">
            <a:extLst>
              <a:ext uri="{FF2B5EF4-FFF2-40B4-BE49-F238E27FC236}">
                <a16:creationId xmlns:a16="http://schemas.microsoft.com/office/drawing/2014/main" id="{87F5E939-7D80-4AE1-AF38-AD7B7B3FB728}"/>
              </a:ext>
            </a:extLst>
          </p:cNvPr>
          <p:cNvSpPr txBox="1"/>
          <p:nvPr/>
        </p:nvSpPr>
        <p:spPr>
          <a:xfrm>
            <a:off x="3514576" y="1853936"/>
            <a:ext cx="758558" cy="209369"/>
          </a:xfrm>
          <a:prstGeom prst="rect">
            <a:avLst/>
          </a:prstGeom>
          <a:noFill/>
        </p:spPr>
        <p:txBody>
          <a:bodyPr wrap="none" lIns="36000" tIns="36000" rIns="36000" bIns="36000" rtlCol="0" anchor="ctr" anchorCtr="0">
            <a:spAutoFit/>
          </a:bodyPr>
          <a:lstStyle>
            <a:defPPr>
              <a:defRPr lang="en-US"/>
            </a:defPPr>
            <a:lvl1pPr marR="0" lvl="0" indent="0" algn="r" defTabSz="914400" fontAlgn="base">
              <a:lnSpc>
                <a:spcPct val="100000"/>
              </a:lnSpc>
              <a:spcBef>
                <a:spcPct val="0"/>
              </a:spcBef>
              <a:spcAft>
                <a:spcPct val="0"/>
              </a:spcAft>
              <a:buClrTx/>
              <a:buSzTx/>
              <a:buFontTx/>
              <a:buNone/>
              <a:defRPr kumimoji="0" sz="1000" b="0" i="0" u="none" strike="noStrike" cap="none" spc="0" normalizeH="0" baseline="0">
                <a:ln>
                  <a:noFill/>
                </a:ln>
                <a:solidFill>
                  <a:srgbClr val="FF6600"/>
                </a:solidFill>
                <a:effectLst/>
                <a:uLnTx/>
                <a:uFillTx/>
                <a:latin typeface="Arial"/>
                <a:cs typeface="Arial" panose="020B0604020202020204" pitchFamily="34" charset="0"/>
              </a:defRPr>
            </a:lvl1pPr>
          </a:lstStyle>
          <a:p>
            <a:r>
              <a:rPr lang="zh-CN" sz="900" b="0" i="0" strike="noStrike" cap="none" spc="0" baseline="0">
                <a:solidFill>
                  <a:srgbClr val="2894FF"/>
                </a:solidFill>
                <a:effectLst/>
                <a:latin typeface="Arial" panose="020B0604020202020204" pitchFamily="34" charset="0"/>
                <a:ea typeface="宋体" panose="02010600030101010101" pitchFamily="2" charset="-122"/>
              </a:rPr>
              <a:t>支持奥希替尼</a:t>
            </a:r>
          </a:p>
        </p:txBody>
      </p:sp>
      <p:sp>
        <p:nvSpPr>
          <p:cNvPr id="19" name="TextBox 18">
            <a:extLst>
              <a:ext uri="{FF2B5EF4-FFF2-40B4-BE49-F238E27FC236}">
                <a16:creationId xmlns:a16="http://schemas.microsoft.com/office/drawing/2014/main" id="{0C2ACE28-C599-4E1B-AFB5-18EAD56575DF}"/>
              </a:ext>
            </a:extLst>
          </p:cNvPr>
          <p:cNvSpPr txBox="1"/>
          <p:nvPr/>
        </p:nvSpPr>
        <p:spPr>
          <a:xfrm>
            <a:off x="5134678" y="1853019"/>
            <a:ext cx="1214041" cy="211203"/>
          </a:xfrm>
          <a:prstGeom prst="rect">
            <a:avLst/>
          </a:prstGeom>
          <a:noFill/>
        </p:spPr>
        <p:txBody>
          <a:bodyPr wrap="none" lIns="36000" tIns="36000" rIns="36000" bIns="36000" rtlCol="0" anchor="ctr" anchorCtr="0">
            <a:spAutoFit/>
          </a:bodyPr>
          <a:lstStyle>
            <a:defPPr>
              <a:defRPr lang="en-US"/>
            </a:defPPr>
            <a:lvl1pPr marR="0" lvl="0" indent="0" algn="r" defTabSz="914400" fontAlgn="base">
              <a:lnSpc>
                <a:spcPct val="100000"/>
              </a:lnSpc>
              <a:spcBef>
                <a:spcPct val="0"/>
              </a:spcBef>
              <a:spcAft>
                <a:spcPct val="0"/>
              </a:spcAft>
              <a:buClrTx/>
              <a:buSzTx/>
              <a:buFontTx/>
              <a:buNone/>
              <a:defRPr kumimoji="0" sz="1000" b="0" i="0" u="none" strike="noStrike" cap="none" spc="0" normalizeH="0" baseline="0">
                <a:ln>
                  <a:noFill/>
                </a:ln>
                <a:solidFill>
                  <a:srgbClr val="FF6600"/>
                </a:solidFill>
                <a:effectLst/>
                <a:uLnTx/>
                <a:uFillTx/>
                <a:latin typeface="Arial"/>
                <a:cs typeface="Arial" panose="020B0604020202020204" pitchFamily="34" charset="0"/>
              </a:defRPr>
            </a:lvl1pPr>
          </a:lstStyle>
          <a:p>
            <a:pPr algn="ctr"/>
            <a:r>
              <a:rPr lang="zh-CN" sz="900" b="0" i="0" strike="noStrike" cap="none" spc="0" baseline="0">
                <a:solidFill>
                  <a:srgbClr val="FF6600"/>
                </a:solidFill>
                <a:effectLst/>
                <a:latin typeface="Arial" panose="020B0604020202020204" pitchFamily="34" charset="0"/>
                <a:ea typeface="宋体" panose="02010600030101010101" pitchFamily="2" charset="-122"/>
              </a:rPr>
              <a:t>支持对照药 EGFR TKI</a:t>
            </a:r>
          </a:p>
        </p:txBody>
      </p:sp>
      <p:sp>
        <p:nvSpPr>
          <p:cNvPr id="124" name="TextBox 123">
            <a:extLst>
              <a:ext uri="{FF2B5EF4-FFF2-40B4-BE49-F238E27FC236}">
                <a16:creationId xmlns:a16="http://schemas.microsoft.com/office/drawing/2014/main" id="{DF1C39A3-4F0E-4790-9665-6A9D5C68445A}"/>
              </a:ext>
            </a:extLst>
          </p:cNvPr>
          <p:cNvSpPr txBox="1"/>
          <p:nvPr/>
        </p:nvSpPr>
        <p:spPr>
          <a:xfrm>
            <a:off x="4020960" y="1491523"/>
            <a:ext cx="1159292" cy="338554"/>
          </a:xfrm>
          <a:prstGeom prst="rect">
            <a:avLst/>
          </a:prstGeom>
          <a:noFill/>
        </p:spPr>
        <p:txBody>
          <a:bodyPr wrap="none" rtlCol="0">
            <a:spAutoFit/>
          </a:bodyPr>
          <a:lstStyle/>
          <a:p>
            <a:pPr algn="ct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亚组的 OS</a:t>
            </a:r>
          </a:p>
        </p:txBody>
      </p:sp>
      <p:cxnSp>
        <p:nvCxnSpPr>
          <p:cNvPr id="119" name="Straight Connector 118">
            <a:extLst>
              <a:ext uri="{FF2B5EF4-FFF2-40B4-BE49-F238E27FC236}">
                <a16:creationId xmlns:a16="http://schemas.microsoft.com/office/drawing/2014/main" id="{5D38BD3E-077D-43B8-A48D-D04620EC7C33}"/>
              </a:ext>
            </a:extLst>
          </p:cNvPr>
          <p:cNvCxnSpPr/>
          <p:nvPr/>
        </p:nvCxnSpPr>
        <p:spPr>
          <a:xfrm flipH="1" flipV="1">
            <a:off x="4850850" y="2177841"/>
            <a:ext cx="0" cy="3852000"/>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78614D3A-D528-4073-85D9-832483D4D58D}"/>
              </a:ext>
            </a:extLst>
          </p:cNvPr>
          <p:cNvGrpSpPr/>
          <p:nvPr/>
        </p:nvGrpSpPr>
        <p:grpSpPr>
          <a:xfrm>
            <a:off x="4518377" y="2416603"/>
            <a:ext cx="298600" cy="80439"/>
            <a:chOff x="7065275" y="3363693"/>
            <a:chExt cx="390997" cy="130614"/>
          </a:xfrm>
        </p:grpSpPr>
        <p:cxnSp>
          <p:nvCxnSpPr>
            <p:cNvPr id="115" name="Straight Connector 114">
              <a:extLst>
                <a:ext uri="{FF2B5EF4-FFF2-40B4-BE49-F238E27FC236}">
                  <a16:creationId xmlns:a16="http://schemas.microsoft.com/office/drawing/2014/main" id="{DE7CFD81-8D75-45D1-ADC2-920AD4141870}"/>
                </a:ext>
              </a:extLst>
            </p:cNvPr>
            <p:cNvCxnSpPr/>
            <p:nvPr/>
          </p:nvCxnSpPr>
          <p:spPr>
            <a:xfrm>
              <a:off x="7069054" y="3428999"/>
              <a:ext cx="382396" cy="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DC5E5CE9-FFDA-4414-95D3-35D01F5AB064}"/>
                </a:ext>
              </a:extLst>
            </p:cNvPr>
            <p:cNvCxnSpPr/>
            <p:nvPr/>
          </p:nvCxnSpPr>
          <p:spPr>
            <a:xfrm flipH="1">
              <a:off x="7065275"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11392178-371F-4F9F-9A8D-F7CDF7BF8800}"/>
                </a:ext>
              </a:extLst>
            </p:cNvPr>
            <p:cNvCxnSpPr/>
            <p:nvPr/>
          </p:nvCxnSpPr>
          <p:spPr>
            <a:xfrm flipH="1">
              <a:off x="7456272" y="3363695"/>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A68C12DF-1ED3-4526-861E-5AC426669D51}"/>
              </a:ext>
            </a:extLst>
          </p:cNvPr>
          <p:cNvGrpSpPr/>
          <p:nvPr/>
        </p:nvGrpSpPr>
        <p:grpSpPr>
          <a:xfrm>
            <a:off x="4522617" y="2544620"/>
            <a:ext cx="288000" cy="80439"/>
            <a:chOff x="7065275" y="3363693"/>
            <a:chExt cx="424257" cy="130614"/>
          </a:xfrm>
        </p:grpSpPr>
        <p:cxnSp>
          <p:nvCxnSpPr>
            <p:cNvPr id="112" name="Straight Connector 111">
              <a:extLst>
                <a:ext uri="{FF2B5EF4-FFF2-40B4-BE49-F238E27FC236}">
                  <a16:creationId xmlns:a16="http://schemas.microsoft.com/office/drawing/2014/main" id="{8823B76A-C587-4F58-BFBA-A087258EBB91}"/>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4B3951AE-3460-457D-8276-06EF9F41BD10}"/>
                </a:ext>
              </a:extLst>
            </p:cNvPr>
            <p:cNvCxnSpPr/>
            <p:nvPr/>
          </p:nvCxnSpPr>
          <p:spPr>
            <a:xfrm flipH="1">
              <a:off x="7065275"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38BF3C03-818E-4627-A5C3-B51309A25D3B}"/>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D93A7B6A-2A4A-4753-AFEA-96A214E03A25}"/>
              </a:ext>
            </a:extLst>
          </p:cNvPr>
          <p:cNvGrpSpPr/>
          <p:nvPr/>
        </p:nvGrpSpPr>
        <p:grpSpPr>
          <a:xfrm>
            <a:off x="4414428" y="2833150"/>
            <a:ext cx="497650" cy="80439"/>
            <a:chOff x="7070620" y="3363693"/>
            <a:chExt cx="418912" cy="130614"/>
          </a:xfrm>
        </p:grpSpPr>
        <p:cxnSp>
          <p:nvCxnSpPr>
            <p:cNvPr id="109" name="Straight Connector 108">
              <a:extLst>
                <a:ext uri="{FF2B5EF4-FFF2-40B4-BE49-F238E27FC236}">
                  <a16:creationId xmlns:a16="http://schemas.microsoft.com/office/drawing/2014/main" id="{022BA115-90F2-4451-B298-248E32697FCE}"/>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656F0A82-FB88-4206-A8C0-4F2B6056B401}"/>
                </a:ext>
              </a:extLst>
            </p:cNvPr>
            <p:cNvCxnSpPr/>
            <p:nvPr/>
          </p:nvCxnSpPr>
          <p:spPr>
            <a:xfrm flipH="1">
              <a:off x="7070620"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8136CE7D-7AF8-4B09-BCBB-4A5C662F71F2}"/>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78A7BA5F-1A71-4E6F-9D73-7CBEBA9BCD87}"/>
              </a:ext>
            </a:extLst>
          </p:cNvPr>
          <p:cNvGrpSpPr/>
          <p:nvPr/>
        </p:nvGrpSpPr>
        <p:grpSpPr>
          <a:xfrm>
            <a:off x="4471947" y="2953535"/>
            <a:ext cx="389650" cy="80439"/>
            <a:chOff x="7072078" y="3363693"/>
            <a:chExt cx="417454" cy="130614"/>
          </a:xfrm>
        </p:grpSpPr>
        <p:cxnSp>
          <p:nvCxnSpPr>
            <p:cNvPr id="106" name="Straight Connector 105">
              <a:extLst>
                <a:ext uri="{FF2B5EF4-FFF2-40B4-BE49-F238E27FC236}">
                  <a16:creationId xmlns:a16="http://schemas.microsoft.com/office/drawing/2014/main" id="{E024C568-1620-4AD4-AB54-F97532253857}"/>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BE204A92-A035-4797-8C96-89CE5785D32A}"/>
                </a:ext>
              </a:extLst>
            </p:cNvPr>
            <p:cNvCxnSpPr/>
            <p:nvPr/>
          </p:nvCxnSpPr>
          <p:spPr>
            <a:xfrm flipH="1">
              <a:off x="7072078"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092D8B0-4630-4B4B-8984-A035DBB2A3B1}"/>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17856168-5F17-4C3E-965E-12E1D0983598}"/>
              </a:ext>
            </a:extLst>
          </p:cNvPr>
          <p:cNvGrpSpPr/>
          <p:nvPr/>
        </p:nvGrpSpPr>
        <p:grpSpPr>
          <a:xfrm>
            <a:off x="4386202" y="3230610"/>
            <a:ext cx="432000" cy="80439"/>
            <a:chOff x="7065275" y="3363693"/>
            <a:chExt cx="424257" cy="130614"/>
          </a:xfrm>
        </p:grpSpPr>
        <p:cxnSp>
          <p:nvCxnSpPr>
            <p:cNvPr id="103" name="Straight Connector 102">
              <a:extLst>
                <a:ext uri="{FF2B5EF4-FFF2-40B4-BE49-F238E27FC236}">
                  <a16:creationId xmlns:a16="http://schemas.microsoft.com/office/drawing/2014/main" id="{0A0F58D6-1444-4511-8682-8D772265EB59}"/>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825588A-FBC8-4CA8-9831-42A6A2E9AD4A}"/>
                </a:ext>
              </a:extLst>
            </p:cNvPr>
            <p:cNvCxnSpPr/>
            <p:nvPr/>
          </p:nvCxnSpPr>
          <p:spPr>
            <a:xfrm flipH="1">
              <a:off x="7065275"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C6069B3-C82A-4A50-8446-596E60E75AC5}"/>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BFC1220E-0199-49C9-AC95-FD23529B5177}"/>
              </a:ext>
            </a:extLst>
          </p:cNvPr>
          <p:cNvGrpSpPr/>
          <p:nvPr/>
        </p:nvGrpSpPr>
        <p:grpSpPr>
          <a:xfrm>
            <a:off x="4505487" y="3348838"/>
            <a:ext cx="468000" cy="80439"/>
            <a:chOff x="7065275" y="3363693"/>
            <a:chExt cx="424257" cy="130614"/>
          </a:xfrm>
        </p:grpSpPr>
        <p:cxnSp>
          <p:nvCxnSpPr>
            <p:cNvPr id="100" name="Straight Connector 99">
              <a:extLst>
                <a:ext uri="{FF2B5EF4-FFF2-40B4-BE49-F238E27FC236}">
                  <a16:creationId xmlns:a16="http://schemas.microsoft.com/office/drawing/2014/main" id="{8DC526E3-EEA6-4B6B-BDB0-50B0E0932A13}"/>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CBA92817-140B-4CFE-A26D-52F3336E8F67}"/>
                </a:ext>
              </a:extLst>
            </p:cNvPr>
            <p:cNvCxnSpPr/>
            <p:nvPr/>
          </p:nvCxnSpPr>
          <p:spPr>
            <a:xfrm flipH="1">
              <a:off x="7065275"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20FFC8E6-9656-46C1-8AA9-509AD30701DD}"/>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A1C7A357-54F8-48A1-929A-16112BF713DC}"/>
              </a:ext>
            </a:extLst>
          </p:cNvPr>
          <p:cNvGrpSpPr/>
          <p:nvPr/>
        </p:nvGrpSpPr>
        <p:grpSpPr>
          <a:xfrm>
            <a:off x="4627028" y="3637316"/>
            <a:ext cx="396000" cy="80439"/>
            <a:chOff x="7065275" y="3363693"/>
            <a:chExt cx="424257" cy="130614"/>
          </a:xfrm>
        </p:grpSpPr>
        <p:cxnSp>
          <p:nvCxnSpPr>
            <p:cNvPr id="97" name="Straight Connector 96">
              <a:extLst>
                <a:ext uri="{FF2B5EF4-FFF2-40B4-BE49-F238E27FC236}">
                  <a16:creationId xmlns:a16="http://schemas.microsoft.com/office/drawing/2014/main" id="{37F0E99A-F778-4DFA-8F3E-00C452871BE8}"/>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557FB87C-A409-4E6D-9925-3DB4E6E59306}"/>
                </a:ext>
              </a:extLst>
            </p:cNvPr>
            <p:cNvCxnSpPr/>
            <p:nvPr/>
          </p:nvCxnSpPr>
          <p:spPr>
            <a:xfrm flipH="1">
              <a:off x="7065275"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FDB29B6B-8413-48B4-AB23-13AEFBA9CB05}"/>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157C3E43-2BBA-4E8D-8A75-38C5844FD3FD}"/>
              </a:ext>
            </a:extLst>
          </p:cNvPr>
          <p:cNvGrpSpPr/>
          <p:nvPr/>
        </p:nvGrpSpPr>
        <p:grpSpPr>
          <a:xfrm>
            <a:off x="4170660" y="3774854"/>
            <a:ext cx="492222" cy="80439"/>
            <a:chOff x="7075189" y="3363693"/>
            <a:chExt cx="414343" cy="130614"/>
          </a:xfrm>
        </p:grpSpPr>
        <p:cxnSp>
          <p:nvCxnSpPr>
            <p:cNvPr id="94" name="Straight Connector 93">
              <a:extLst>
                <a:ext uri="{FF2B5EF4-FFF2-40B4-BE49-F238E27FC236}">
                  <a16:creationId xmlns:a16="http://schemas.microsoft.com/office/drawing/2014/main" id="{659B3334-A72F-4556-8DB9-7B5C8EA706D9}"/>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B4FDA692-6C5D-4D14-86CD-8F0375FEE789}"/>
                </a:ext>
              </a:extLst>
            </p:cNvPr>
            <p:cNvCxnSpPr/>
            <p:nvPr/>
          </p:nvCxnSpPr>
          <p:spPr>
            <a:xfrm flipH="1">
              <a:off x="7075965"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28C7C444-0461-474F-B2B3-C5DF7CF89CDC}"/>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392D0017-1892-4E3D-870C-316078BFC2C4}"/>
              </a:ext>
            </a:extLst>
          </p:cNvPr>
          <p:cNvGrpSpPr/>
          <p:nvPr/>
        </p:nvGrpSpPr>
        <p:grpSpPr>
          <a:xfrm>
            <a:off x="4336705" y="4054633"/>
            <a:ext cx="527381" cy="80439"/>
            <a:chOff x="7075189" y="3363693"/>
            <a:chExt cx="414343" cy="130614"/>
          </a:xfrm>
        </p:grpSpPr>
        <p:cxnSp>
          <p:nvCxnSpPr>
            <p:cNvPr id="91" name="Straight Connector 90">
              <a:extLst>
                <a:ext uri="{FF2B5EF4-FFF2-40B4-BE49-F238E27FC236}">
                  <a16:creationId xmlns:a16="http://schemas.microsoft.com/office/drawing/2014/main" id="{D059ADB4-73A9-476F-A83A-6EBFBD5D4D07}"/>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E1C2EE1A-F3A4-4F0F-A1D4-910445747E45}"/>
                </a:ext>
              </a:extLst>
            </p:cNvPr>
            <p:cNvCxnSpPr/>
            <p:nvPr/>
          </p:nvCxnSpPr>
          <p:spPr>
            <a:xfrm flipH="1">
              <a:off x="7075253"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E4952822-F019-464C-BE7B-31BF16B3B34D}"/>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272CA1CD-76FF-49E8-9EE8-7508523AB841}"/>
              </a:ext>
            </a:extLst>
          </p:cNvPr>
          <p:cNvGrpSpPr/>
          <p:nvPr/>
        </p:nvGrpSpPr>
        <p:grpSpPr>
          <a:xfrm>
            <a:off x="4517401" y="4187518"/>
            <a:ext cx="389650" cy="80439"/>
            <a:chOff x="7072078" y="3363693"/>
            <a:chExt cx="417454" cy="130614"/>
          </a:xfrm>
        </p:grpSpPr>
        <p:cxnSp>
          <p:nvCxnSpPr>
            <p:cNvPr id="88" name="Straight Connector 87">
              <a:extLst>
                <a:ext uri="{FF2B5EF4-FFF2-40B4-BE49-F238E27FC236}">
                  <a16:creationId xmlns:a16="http://schemas.microsoft.com/office/drawing/2014/main" id="{A9ED1B01-91D2-4032-9AD1-F9390BA71279}"/>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1C8CC131-14D3-4F88-A907-C98D6ED76CBD}"/>
                </a:ext>
              </a:extLst>
            </p:cNvPr>
            <p:cNvCxnSpPr/>
            <p:nvPr/>
          </p:nvCxnSpPr>
          <p:spPr>
            <a:xfrm flipH="1">
              <a:off x="7072078"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8E591F0E-ACC0-4BC5-91C0-7755F589D9A5}"/>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B62B18A7-B4EB-4B61-AB40-52A2A36B6644}"/>
              </a:ext>
            </a:extLst>
          </p:cNvPr>
          <p:cNvGrpSpPr/>
          <p:nvPr/>
        </p:nvGrpSpPr>
        <p:grpSpPr>
          <a:xfrm>
            <a:off x="4384869" y="4477056"/>
            <a:ext cx="641651" cy="80439"/>
            <a:chOff x="7069432" y="3363693"/>
            <a:chExt cx="420100" cy="130614"/>
          </a:xfrm>
        </p:grpSpPr>
        <p:cxnSp>
          <p:nvCxnSpPr>
            <p:cNvPr id="85" name="Straight Connector 84">
              <a:extLst>
                <a:ext uri="{FF2B5EF4-FFF2-40B4-BE49-F238E27FC236}">
                  <a16:creationId xmlns:a16="http://schemas.microsoft.com/office/drawing/2014/main" id="{D2AC9299-E28A-4E52-891F-199BFDBB6AAB}"/>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94B3DCC-1F6B-403F-9A68-127AAB72FEBC}"/>
                </a:ext>
              </a:extLst>
            </p:cNvPr>
            <p:cNvCxnSpPr/>
            <p:nvPr/>
          </p:nvCxnSpPr>
          <p:spPr>
            <a:xfrm flipH="1">
              <a:off x="7069432"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E5C7E95-E39E-465E-8C98-E5749F8202B4}"/>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80FE2326-E08D-46F4-A935-D9B200A9494F}"/>
              </a:ext>
            </a:extLst>
          </p:cNvPr>
          <p:cNvGrpSpPr/>
          <p:nvPr/>
        </p:nvGrpSpPr>
        <p:grpSpPr>
          <a:xfrm>
            <a:off x="4484931" y="4600482"/>
            <a:ext cx="353650" cy="80439"/>
            <a:chOff x="7072758" y="3363693"/>
            <a:chExt cx="416774" cy="130614"/>
          </a:xfrm>
        </p:grpSpPr>
        <p:cxnSp>
          <p:nvCxnSpPr>
            <p:cNvPr id="82" name="Straight Connector 81">
              <a:extLst>
                <a:ext uri="{FF2B5EF4-FFF2-40B4-BE49-F238E27FC236}">
                  <a16:creationId xmlns:a16="http://schemas.microsoft.com/office/drawing/2014/main" id="{9B4640B4-B6CA-4B98-AEE3-D71E32017DB6}"/>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946FB98-9E29-4BAB-8F02-4890C71F1C4F}"/>
                </a:ext>
              </a:extLst>
            </p:cNvPr>
            <p:cNvCxnSpPr/>
            <p:nvPr/>
          </p:nvCxnSpPr>
          <p:spPr>
            <a:xfrm flipH="1">
              <a:off x="7072758"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F08BA715-B4EB-422A-B887-1E02C42E550E}"/>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973C6142-BE55-4731-A1F8-8D797AD55A03}"/>
              </a:ext>
            </a:extLst>
          </p:cNvPr>
          <p:cNvGrpSpPr/>
          <p:nvPr/>
        </p:nvGrpSpPr>
        <p:grpSpPr>
          <a:xfrm>
            <a:off x="4502593" y="4874789"/>
            <a:ext cx="533650" cy="80439"/>
            <a:chOff x="7070264" y="3363693"/>
            <a:chExt cx="419268" cy="130614"/>
          </a:xfrm>
        </p:grpSpPr>
        <p:cxnSp>
          <p:nvCxnSpPr>
            <p:cNvPr id="79" name="Straight Connector 78">
              <a:extLst>
                <a:ext uri="{FF2B5EF4-FFF2-40B4-BE49-F238E27FC236}">
                  <a16:creationId xmlns:a16="http://schemas.microsoft.com/office/drawing/2014/main" id="{2A5D4EAD-7C47-4623-A20F-1C70B611710E}"/>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66A347B4-7160-4334-80AB-F51271A8BDA6}"/>
                </a:ext>
              </a:extLst>
            </p:cNvPr>
            <p:cNvCxnSpPr/>
            <p:nvPr/>
          </p:nvCxnSpPr>
          <p:spPr>
            <a:xfrm flipH="1">
              <a:off x="7070264"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C86139E3-4D01-4AFC-B604-47290A689D18}"/>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6217C073-281E-4513-BAAB-E2FD160F767A}"/>
              </a:ext>
            </a:extLst>
          </p:cNvPr>
          <p:cNvGrpSpPr/>
          <p:nvPr/>
        </p:nvGrpSpPr>
        <p:grpSpPr>
          <a:xfrm>
            <a:off x="4384019" y="5017385"/>
            <a:ext cx="389650" cy="80439"/>
            <a:chOff x="7072078" y="3363693"/>
            <a:chExt cx="417454" cy="130614"/>
          </a:xfrm>
        </p:grpSpPr>
        <p:cxnSp>
          <p:nvCxnSpPr>
            <p:cNvPr id="76" name="Straight Connector 75">
              <a:extLst>
                <a:ext uri="{FF2B5EF4-FFF2-40B4-BE49-F238E27FC236}">
                  <a16:creationId xmlns:a16="http://schemas.microsoft.com/office/drawing/2014/main" id="{6894A087-FC39-4921-B93E-E69DB1F419BF}"/>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C7D5A9E-13D4-4930-93A3-DC5E64262FDC}"/>
                </a:ext>
              </a:extLst>
            </p:cNvPr>
            <p:cNvCxnSpPr/>
            <p:nvPr/>
          </p:nvCxnSpPr>
          <p:spPr>
            <a:xfrm flipH="1">
              <a:off x="7072078"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01BFD9FB-158C-4105-A247-EDDFB2199017}"/>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5A0B10FF-5F4B-464A-99D7-31E52F202A6F}"/>
              </a:ext>
            </a:extLst>
          </p:cNvPr>
          <p:cNvGrpSpPr/>
          <p:nvPr/>
        </p:nvGrpSpPr>
        <p:grpSpPr>
          <a:xfrm>
            <a:off x="4352671" y="5286842"/>
            <a:ext cx="389650" cy="80439"/>
            <a:chOff x="7072078" y="3363693"/>
            <a:chExt cx="417454" cy="130614"/>
          </a:xfrm>
        </p:grpSpPr>
        <p:cxnSp>
          <p:nvCxnSpPr>
            <p:cNvPr id="73" name="Straight Connector 72">
              <a:extLst>
                <a:ext uri="{FF2B5EF4-FFF2-40B4-BE49-F238E27FC236}">
                  <a16:creationId xmlns:a16="http://schemas.microsoft.com/office/drawing/2014/main" id="{080226D3-712B-4115-8B77-7D8C7FFBE802}"/>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5B7E28C-20D1-4CBC-BA66-12276241DB69}"/>
                </a:ext>
              </a:extLst>
            </p:cNvPr>
            <p:cNvCxnSpPr/>
            <p:nvPr/>
          </p:nvCxnSpPr>
          <p:spPr>
            <a:xfrm flipH="1">
              <a:off x="7072078"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78D6455-A0D6-4375-B8DC-D82C2D9CF4F8}"/>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67739C97-8EA3-42FD-A37E-7B9F77FDD765}"/>
              </a:ext>
            </a:extLst>
          </p:cNvPr>
          <p:cNvGrpSpPr/>
          <p:nvPr/>
        </p:nvGrpSpPr>
        <p:grpSpPr>
          <a:xfrm>
            <a:off x="4583460" y="5419727"/>
            <a:ext cx="497650" cy="80439"/>
            <a:chOff x="7070620" y="3363693"/>
            <a:chExt cx="418912" cy="130614"/>
          </a:xfrm>
        </p:grpSpPr>
        <p:cxnSp>
          <p:nvCxnSpPr>
            <p:cNvPr id="70" name="Straight Connector 69">
              <a:extLst>
                <a:ext uri="{FF2B5EF4-FFF2-40B4-BE49-F238E27FC236}">
                  <a16:creationId xmlns:a16="http://schemas.microsoft.com/office/drawing/2014/main" id="{5730E5BD-3755-4691-9B9C-E200E389C6EA}"/>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6E1DE65-4A33-4C53-A5D7-89A3C605F907}"/>
                </a:ext>
              </a:extLst>
            </p:cNvPr>
            <p:cNvCxnSpPr/>
            <p:nvPr/>
          </p:nvCxnSpPr>
          <p:spPr>
            <a:xfrm flipH="1">
              <a:off x="7070620"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328CF582-25E1-4383-8BB4-362A3597C3BE}"/>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D85DD171-3E45-40E4-BCEE-7D0FC6B4B52E}"/>
              </a:ext>
            </a:extLst>
          </p:cNvPr>
          <p:cNvGrpSpPr/>
          <p:nvPr/>
        </p:nvGrpSpPr>
        <p:grpSpPr>
          <a:xfrm>
            <a:off x="4448666" y="5687523"/>
            <a:ext cx="396000" cy="80439"/>
            <a:chOff x="7065275" y="3363693"/>
            <a:chExt cx="424257" cy="130614"/>
          </a:xfrm>
        </p:grpSpPr>
        <p:cxnSp>
          <p:nvCxnSpPr>
            <p:cNvPr id="67" name="Straight Connector 66">
              <a:extLst>
                <a:ext uri="{FF2B5EF4-FFF2-40B4-BE49-F238E27FC236}">
                  <a16:creationId xmlns:a16="http://schemas.microsoft.com/office/drawing/2014/main" id="{EC530904-86CF-431C-AE70-5B995A4A1F8B}"/>
                </a:ext>
              </a:extLst>
            </p:cNvPr>
            <p:cNvCxnSpPr/>
            <p:nvPr/>
          </p:nvCxnSpPr>
          <p:spPr>
            <a:xfrm>
              <a:off x="7075189" y="3429000"/>
              <a:ext cx="414343"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D2027937-1FD7-4854-AFE4-271D9BA0EA88}"/>
                </a:ext>
              </a:extLst>
            </p:cNvPr>
            <p:cNvCxnSpPr/>
            <p:nvPr/>
          </p:nvCxnSpPr>
          <p:spPr>
            <a:xfrm flipH="1">
              <a:off x="7065275"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EC52887-9E4F-4E30-8000-5A781759AAFF}"/>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50CD9697-F156-4BA2-8179-8C18A860E853}"/>
              </a:ext>
            </a:extLst>
          </p:cNvPr>
          <p:cNvGrpSpPr/>
          <p:nvPr/>
        </p:nvGrpSpPr>
        <p:grpSpPr>
          <a:xfrm>
            <a:off x="4105932" y="5826713"/>
            <a:ext cx="942349" cy="80439"/>
            <a:chOff x="7062397" y="3363693"/>
            <a:chExt cx="427135" cy="130614"/>
          </a:xfrm>
        </p:grpSpPr>
        <p:cxnSp>
          <p:nvCxnSpPr>
            <p:cNvPr id="64" name="Straight Connector 63">
              <a:extLst>
                <a:ext uri="{FF2B5EF4-FFF2-40B4-BE49-F238E27FC236}">
                  <a16:creationId xmlns:a16="http://schemas.microsoft.com/office/drawing/2014/main" id="{32370DC7-DE5B-4DDD-9A55-1A70636A6D5B}"/>
                </a:ext>
              </a:extLst>
            </p:cNvPr>
            <p:cNvCxnSpPr/>
            <p:nvPr/>
          </p:nvCxnSpPr>
          <p:spPr>
            <a:xfrm>
              <a:off x="7062397" y="3429001"/>
              <a:ext cx="427135" cy="0"/>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48A074B-A2CC-4ABC-BA9E-2AB487E081EE}"/>
                </a:ext>
              </a:extLst>
            </p:cNvPr>
            <p:cNvCxnSpPr/>
            <p:nvPr/>
          </p:nvCxnSpPr>
          <p:spPr>
            <a:xfrm flipH="1">
              <a:off x="7062397" y="3363693"/>
              <a:ext cx="0" cy="130614"/>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A2CC0EB1-F18E-40DC-B1F8-8ACB27140A36}"/>
                </a:ext>
              </a:extLst>
            </p:cNvPr>
            <p:cNvCxnSpPr/>
            <p:nvPr/>
          </p:nvCxnSpPr>
          <p:spPr>
            <a:xfrm flipH="1">
              <a:off x="7489532" y="3363694"/>
              <a:ext cx="0" cy="130612"/>
            </a:xfrm>
            <a:prstGeom prst="line">
              <a:avLst/>
            </a:prstGeom>
            <a:ln w="12700">
              <a:solidFill>
                <a:srgbClr val="363636"/>
              </a:solidFill>
            </a:ln>
            <a:effectLst/>
          </p:spPr>
          <p:style>
            <a:lnRef idx="2">
              <a:schemeClr val="accent1"/>
            </a:lnRef>
            <a:fillRef idx="0">
              <a:schemeClr val="accent1"/>
            </a:fillRef>
            <a:effectRef idx="1">
              <a:schemeClr val="accent1"/>
            </a:effectRef>
            <a:fontRef idx="minor">
              <a:schemeClr val="tx1"/>
            </a:fontRef>
          </p:style>
        </p:cxnSp>
      </p:grpSp>
      <p:sp>
        <p:nvSpPr>
          <p:cNvPr id="40" name="Oval 39">
            <a:extLst>
              <a:ext uri="{FF2B5EF4-FFF2-40B4-BE49-F238E27FC236}">
                <a16:creationId xmlns:a16="http://schemas.microsoft.com/office/drawing/2014/main" id="{C886F368-60AC-4587-AA62-DF7313C8C95C}"/>
              </a:ext>
            </a:extLst>
          </p:cNvPr>
          <p:cNvSpPr>
            <a:spLocks noChangeAspect="1"/>
          </p:cNvSpPr>
          <p:nvPr/>
        </p:nvSpPr>
        <p:spPr>
          <a:xfrm>
            <a:off x="4633364" y="2419885"/>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41" name="Oval 40">
            <a:extLst>
              <a:ext uri="{FF2B5EF4-FFF2-40B4-BE49-F238E27FC236}">
                <a16:creationId xmlns:a16="http://schemas.microsoft.com/office/drawing/2014/main" id="{7049C30E-7F35-4DD0-930D-FE64C8EFF23E}"/>
              </a:ext>
            </a:extLst>
          </p:cNvPr>
          <p:cNvSpPr>
            <a:spLocks noChangeAspect="1"/>
          </p:cNvSpPr>
          <p:nvPr/>
        </p:nvSpPr>
        <p:spPr>
          <a:xfrm>
            <a:off x="4631013" y="2544621"/>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42" name="Oval 41">
            <a:extLst>
              <a:ext uri="{FF2B5EF4-FFF2-40B4-BE49-F238E27FC236}">
                <a16:creationId xmlns:a16="http://schemas.microsoft.com/office/drawing/2014/main" id="{33E2E16E-5AEB-47F9-A6AB-AC1A3A3853EF}"/>
              </a:ext>
            </a:extLst>
          </p:cNvPr>
          <p:cNvSpPr>
            <a:spLocks noChangeAspect="1"/>
          </p:cNvSpPr>
          <p:nvPr/>
        </p:nvSpPr>
        <p:spPr>
          <a:xfrm>
            <a:off x="4621056" y="2827709"/>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43" name="Oval 42">
            <a:extLst>
              <a:ext uri="{FF2B5EF4-FFF2-40B4-BE49-F238E27FC236}">
                <a16:creationId xmlns:a16="http://schemas.microsoft.com/office/drawing/2014/main" id="{CEA10A5F-8365-4FEB-B132-F1BD27212D33}"/>
              </a:ext>
            </a:extLst>
          </p:cNvPr>
          <p:cNvSpPr>
            <a:spLocks noChangeAspect="1"/>
          </p:cNvSpPr>
          <p:nvPr/>
        </p:nvSpPr>
        <p:spPr>
          <a:xfrm>
            <a:off x="4626919" y="2955597"/>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44" name="Oval 43">
            <a:extLst>
              <a:ext uri="{FF2B5EF4-FFF2-40B4-BE49-F238E27FC236}">
                <a16:creationId xmlns:a16="http://schemas.microsoft.com/office/drawing/2014/main" id="{7DDA9C75-3BEE-4374-A2DC-358DEFECA0D3}"/>
              </a:ext>
            </a:extLst>
          </p:cNvPr>
          <p:cNvSpPr>
            <a:spLocks noChangeAspect="1"/>
          </p:cNvSpPr>
          <p:nvPr/>
        </p:nvSpPr>
        <p:spPr>
          <a:xfrm>
            <a:off x="4581352" y="3233772"/>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45" name="Oval 44">
            <a:extLst>
              <a:ext uri="{FF2B5EF4-FFF2-40B4-BE49-F238E27FC236}">
                <a16:creationId xmlns:a16="http://schemas.microsoft.com/office/drawing/2014/main" id="{9B85443F-0A0B-4A89-B325-F25D1B31904E}"/>
              </a:ext>
            </a:extLst>
          </p:cNvPr>
          <p:cNvSpPr>
            <a:spLocks noChangeAspect="1"/>
          </p:cNvSpPr>
          <p:nvPr/>
        </p:nvSpPr>
        <p:spPr>
          <a:xfrm>
            <a:off x="4714963" y="3342429"/>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46" name="Oval 45">
            <a:extLst>
              <a:ext uri="{FF2B5EF4-FFF2-40B4-BE49-F238E27FC236}">
                <a16:creationId xmlns:a16="http://schemas.microsoft.com/office/drawing/2014/main" id="{B3BEA829-C12B-4A5F-AAF9-34300B346F96}"/>
              </a:ext>
            </a:extLst>
          </p:cNvPr>
          <p:cNvSpPr>
            <a:spLocks noChangeAspect="1"/>
          </p:cNvSpPr>
          <p:nvPr/>
        </p:nvSpPr>
        <p:spPr>
          <a:xfrm>
            <a:off x="4797954" y="3637424"/>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47" name="Oval 46">
            <a:extLst>
              <a:ext uri="{FF2B5EF4-FFF2-40B4-BE49-F238E27FC236}">
                <a16:creationId xmlns:a16="http://schemas.microsoft.com/office/drawing/2014/main" id="{EEEBF2F3-22B4-471A-8767-2AD247609A0B}"/>
              </a:ext>
            </a:extLst>
          </p:cNvPr>
          <p:cNvSpPr>
            <a:spLocks noChangeAspect="1"/>
          </p:cNvSpPr>
          <p:nvPr/>
        </p:nvSpPr>
        <p:spPr>
          <a:xfrm>
            <a:off x="4373446" y="3774456"/>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48" name="Oval 47">
            <a:extLst>
              <a:ext uri="{FF2B5EF4-FFF2-40B4-BE49-F238E27FC236}">
                <a16:creationId xmlns:a16="http://schemas.microsoft.com/office/drawing/2014/main" id="{DE00C2E8-8A14-4B2D-8D34-40C602D43495}"/>
              </a:ext>
            </a:extLst>
          </p:cNvPr>
          <p:cNvSpPr>
            <a:spLocks noChangeAspect="1"/>
          </p:cNvSpPr>
          <p:nvPr/>
        </p:nvSpPr>
        <p:spPr>
          <a:xfrm>
            <a:off x="4556282" y="4053700"/>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49" name="Oval 48">
            <a:extLst>
              <a:ext uri="{FF2B5EF4-FFF2-40B4-BE49-F238E27FC236}">
                <a16:creationId xmlns:a16="http://schemas.microsoft.com/office/drawing/2014/main" id="{85805C8E-AF9E-4106-AA01-5F0FBBAF3CEF}"/>
              </a:ext>
            </a:extLst>
          </p:cNvPr>
          <p:cNvSpPr>
            <a:spLocks noChangeAspect="1"/>
          </p:cNvSpPr>
          <p:nvPr/>
        </p:nvSpPr>
        <p:spPr>
          <a:xfrm>
            <a:off x="4671973" y="4177806"/>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50" name="Oval 49">
            <a:extLst>
              <a:ext uri="{FF2B5EF4-FFF2-40B4-BE49-F238E27FC236}">
                <a16:creationId xmlns:a16="http://schemas.microsoft.com/office/drawing/2014/main" id="{2B8951E8-E623-4849-A09E-7F367C0E501C}"/>
              </a:ext>
            </a:extLst>
          </p:cNvPr>
          <p:cNvSpPr>
            <a:spLocks noChangeAspect="1"/>
          </p:cNvSpPr>
          <p:nvPr/>
        </p:nvSpPr>
        <p:spPr>
          <a:xfrm>
            <a:off x="4655553" y="4479830"/>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51" name="Oval 50">
            <a:extLst>
              <a:ext uri="{FF2B5EF4-FFF2-40B4-BE49-F238E27FC236}">
                <a16:creationId xmlns:a16="http://schemas.microsoft.com/office/drawing/2014/main" id="{F0960332-8EAC-477A-91B3-BBAA4ABCFF57}"/>
              </a:ext>
            </a:extLst>
          </p:cNvPr>
          <p:cNvSpPr>
            <a:spLocks noChangeAspect="1"/>
          </p:cNvSpPr>
          <p:nvPr/>
        </p:nvSpPr>
        <p:spPr>
          <a:xfrm>
            <a:off x="4616228" y="4594477"/>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52" name="Oval 51">
            <a:extLst>
              <a:ext uri="{FF2B5EF4-FFF2-40B4-BE49-F238E27FC236}">
                <a16:creationId xmlns:a16="http://schemas.microsoft.com/office/drawing/2014/main" id="{794CE367-E2C4-453E-81A2-BA6B21795766}"/>
              </a:ext>
            </a:extLst>
          </p:cNvPr>
          <p:cNvSpPr>
            <a:spLocks noChangeAspect="1"/>
          </p:cNvSpPr>
          <p:nvPr/>
        </p:nvSpPr>
        <p:spPr>
          <a:xfrm>
            <a:off x="4729803" y="4881581"/>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53" name="Oval 52">
            <a:extLst>
              <a:ext uri="{FF2B5EF4-FFF2-40B4-BE49-F238E27FC236}">
                <a16:creationId xmlns:a16="http://schemas.microsoft.com/office/drawing/2014/main" id="{5AE77643-856C-4ED6-9478-A6C0DAD9BF66}"/>
              </a:ext>
            </a:extLst>
          </p:cNvPr>
          <p:cNvSpPr>
            <a:spLocks noChangeAspect="1"/>
          </p:cNvSpPr>
          <p:nvPr/>
        </p:nvSpPr>
        <p:spPr>
          <a:xfrm>
            <a:off x="4515447" y="5015399"/>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54" name="Oval 53">
            <a:extLst>
              <a:ext uri="{FF2B5EF4-FFF2-40B4-BE49-F238E27FC236}">
                <a16:creationId xmlns:a16="http://schemas.microsoft.com/office/drawing/2014/main" id="{729BF8D3-E9CB-400C-8CA5-C5EB7907DB7E}"/>
              </a:ext>
            </a:extLst>
          </p:cNvPr>
          <p:cNvSpPr>
            <a:spLocks noChangeAspect="1"/>
          </p:cNvSpPr>
          <p:nvPr/>
        </p:nvSpPr>
        <p:spPr>
          <a:xfrm>
            <a:off x="4484812" y="5288113"/>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55" name="Oval 54">
            <a:extLst>
              <a:ext uri="{FF2B5EF4-FFF2-40B4-BE49-F238E27FC236}">
                <a16:creationId xmlns:a16="http://schemas.microsoft.com/office/drawing/2014/main" id="{EFC9894F-778F-4F36-B10B-ADD4E5303811}"/>
              </a:ext>
            </a:extLst>
          </p:cNvPr>
          <p:cNvSpPr>
            <a:spLocks noChangeAspect="1"/>
          </p:cNvSpPr>
          <p:nvPr/>
        </p:nvSpPr>
        <p:spPr>
          <a:xfrm>
            <a:off x="4775899" y="5412219"/>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56" name="Oval 55">
            <a:extLst>
              <a:ext uri="{FF2B5EF4-FFF2-40B4-BE49-F238E27FC236}">
                <a16:creationId xmlns:a16="http://schemas.microsoft.com/office/drawing/2014/main" id="{D1793C5F-F81C-4DE3-8595-5CF4DDEEA7BF}"/>
              </a:ext>
            </a:extLst>
          </p:cNvPr>
          <p:cNvSpPr>
            <a:spLocks noChangeAspect="1"/>
          </p:cNvSpPr>
          <p:nvPr/>
        </p:nvSpPr>
        <p:spPr>
          <a:xfrm>
            <a:off x="4601721" y="5692240"/>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sp>
        <p:nvSpPr>
          <p:cNvPr id="57" name="Oval 56">
            <a:extLst>
              <a:ext uri="{FF2B5EF4-FFF2-40B4-BE49-F238E27FC236}">
                <a16:creationId xmlns:a16="http://schemas.microsoft.com/office/drawing/2014/main" id="{CAC6B56A-0DCB-41C4-937F-3ABFAA779850}"/>
              </a:ext>
            </a:extLst>
          </p:cNvPr>
          <p:cNvSpPr>
            <a:spLocks noChangeAspect="1"/>
          </p:cNvSpPr>
          <p:nvPr/>
        </p:nvSpPr>
        <p:spPr>
          <a:xfrm>
            <a:off x="4521258" y="5822651"/>
            <a:ext cx="72000" cy="80439"/>
          </a:xfrm>
          <a:prstGeom prst="ellipse">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Arial" panose="020B0604020202020204" pitchFamily="34" charset="0"/>
              <a:ea typeface="宋体" panose="02010600030101010101" pitchFamily="2" charset="-122"/>
              <a:cs typeface="Arial" panose="020B0604020202020204" pitchFamily="34" charset="0"/>
            </a:endParaRPr>
          </a:p>
        </p:txBody>
      </p:sp>
      <p:cxnSp>
        <p:nvCxnSpPr>
          <p:cNvPr id="59" name="Straight Arrow Connector 58">
            <a:extLst>
              <a:ext uri="{FF2B5EF4-FFF2-40B4-BE49-F238E27FC236}">
                <a16:creationId xmlns:a16="http://schemas.microsoft.com/office/drawing/2014/main" id="{97F16D24-6F52-446A-8ED9-50E391AEAE71}"/>
              </a:ext>
            </a:extLst>
          </p:cNvPr>
          <p:cNvCxnSpPr/>
          <p:nvPr/>
        </p:nvCxnSpPr>
        <p:spPr>
          <a:xfrm flipH="1">
            <a:off x="3193291" y="2159268"/>
            <a:ext cx="1836000" cy="0"/>
          </a:xfrm>
          <a:prstGeom prst="straightConnector1">
            <a:avLst/>
          </a:prstGeom>
          <a:ln w="158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5C6DE67-0309-4999-AF79-587F6225AA29}"/>
              </a:ext>
            </a:extLst>
          </p:cNvPr>
          <p:cNvCxnSpPr/>
          <p:nvPr/>
        </p:nvCxnSpPr>
        <p:spPr>
          <a:xfrm>
            <a:off x="4853536" y="2159268"/>
            <a:ext cx="1836000" cy="0"/>
          </a:xfrm>
          <a:prstGeom prst="straightConnector1">
            <a:avLst/>
          </a:prstGeom>
          <a:ln w="15875">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96275D83-335B-4CBC-87FA-1672832C5A8E}"/>
              </a:ext>
            </a:extLst>
          </p:cNvPr>
          <p:cNvGrpSpPr/>
          <p:nvPr/>
        </p:nvGrpSpPr>
        <p:grpSpPr>
          <a:xfrm>
            <a:off x="2982042" y="6001765"/>
            <a:ext cx="3821310" cy="473132"/>
            <a:chOff x="2920750" y="5987001"/>
            <a:chExt cx="3821310" cy="423494"/>
          </a:xfrm>
        </p:grpSpPr>
        <p:cxnSp>
          <p:nvCxnSpPr>
            <p:cNvPr id="118" name="Straight Connector 117">
              <a:extLst>
                <a:ext uri="{FF2B5EF4-FFF2-40B4-BE49-F238E27FC236}">
                  <a16:creationId xmlns:a16="http://schemas.microsoft.com/office/drawing/2014/main" id="{271F9D52-D4D8-49A9-84C4-9EC8F8B5713F}"/>
                </a:ext>
              </a:extLst>
            </p:cNvPr>
            <p:cNvCxnSpPr/>
            <p:nvPr/>
          </p:nvCxnSpPr>
          <p:spPr>
            <a:xfrm>
              <a:off x="3080371" y="5997360"/>
              <a:ext cx="3469279" cy="0"/>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86815B5C-326D-4921-AE29-40C4ABB324D3}"/>
                </a:ext>
              </a:extLst>
            </p:cNvPr>
            <p:cNvCxnSpPr/>
            <p:nvPr/>
          </p:nvCxnSpPr>
          <p:spPr>
            <a:xfrm flipH="1">
              <a:off x="6549650" y="5997360"/>
              <a:ext cx="0" cy="113888"/>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6D904A03-6E9F-4E36-BC1D-F169DEB358CD}"/>
                </a:ext>
              </a:extLst>
            </p:cNvPr>
            <p:cNvCxnSpPr/>
            <p:nvPr/>
          </p:nvCxnSpPr>
          <p:spPr>
            <a:xfrm flipH="1">
              <a:off x="4785896" y="5997360"/>
              <a:ext cx="0" cy="113888"/>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50AC06DD-0988-475D-9C88-7EB50F9823A2}"/>
                </a:ext>
              </a:extLst>
            </p:cNvPr>
            <p:cNvCxnSpPr/>
            <p:nvPr/>
          </p:nvCxnSpPr>
          <p:spPr>
            <a:xfrm flipH="1">
              <a:off x="5315384" y="5987197"/>
              <a:ext cx="0" cy="113888"/>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B86E73C-9A9F-4D71-BB17-80784D9FE5B3}"/>
                </a:ext>
              </a:extLst>
            </p:cNvPr>
            <p:cNvSpPr txBox="1"/>
            <p:nvPr/>
          </p:nvSpPr>
          <p:spPr>
            <a:xfrm>
              <a:off x="4247469" y="6203881"/>
              <a:ext cx="1098377" cy="204821"/>
            </a:xfrm>
            <a:prstGeom prst="rect">
              <a:avLst/>
            </a:prstGeom>
            <a:noFill/>
            <a:ln>
              <a:noFill/>
            </a:ln>
          </p:spPr>
          <p:txBody>
            <a:bodyPr wrap="none" rtlCol="0">
              <a:spAutoFit/>
            </a:bodyPr>
            <a:lstStyle/>
            <a:p>
              <a:pPr algn="ct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死亡 HR (95% CI)</a:t>
              </a:r>
            </a:p>
          </p:txBody>
        </p:sp>
        <p:grpSp>
          <p:nvGrpSpPr>
            <p:cNvPr id="126" name="Group 125">
              <a:extLst>
                <a:ext uri="{FF2B5EF4-FFF2-40B4-BE49-F238E27FC236}">
                  <a16:creationId xmlns:a16="http://schemas.microsoft.com/office/drawing/2014/main" id="{CD9450D2-E260-4328-9303-80C0DB00F630}"/>
                </a:ext>
              </a:extLst>
            </p:cNvPr>
            <p:cNvGrpSpPr/>
            <p:nvPr/>
          </p:nvGrpSpPr>
          <p:grpSpPr>
            <a:xfrm>
              <a:off x="2920750" y="5987001"/>
              <a:ext cx="344966" cy="306943"/>
              <a:chOff x="2920750" y="5997360"/>
              <a:chExt cx="344966" cy="306943"/>
            </a:xfrm>
          </p:grpSpPr>
          <p:cxnSp>
            <p:nvCxnSpPr>
              <p:cNvPr id="122" name="Straight Connector 121">
                <a:extLst>
                  <a:ext uri="{FF2B5EF4-FFF2-40B4-BE49-F238E27FC236}">
                    <a16:creationId xmlns:a16="http://schemas.microsoft.com/office/drawing/2014/main" id="{E108B43E-BDDF-40E8-A8F4-C5B6646BF09D}"/>
                  </a:ext>
                </a:extLst>
              </p:cNvPr>
              <p:cNvCxnSpPr/>
              <p:nvPr/>
            </p:nvCxnSpPr>
            <p:spPr>
              <a:xfrm flipH="1">
                <a:off x="3090207" y="5997360"/>
                <a:ext cx="0" cy="113888"/>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3191AD1-2D01-424D-B4DA-B680D2C6790E}"/>
                  </a:ext>
                </a:extLst>
              </p:cNvPr>
              <p:cNvSpPr txBox="1"/>
              <p:nvPr/>
            </p:nvSpPr>
            <p:spPr>
              <a:xfrm>
                <a:off x="2915891" y="6073470"/>
                <a:ext cx="354684" cy="204821"/>
              </a:xfrm>
              <a:prstGeom prst="rect">
                <a:avLst/>
              </a:prstGeom>
              <a:noFill/>
              <a:ln>
                <a:noFill/>
              </a:ln>
            </p:spPr>
            <p:txBody>
              <a:bodyPr wrap="none" rtlCol="0">
                <a:spAutoFit/>
              </a:bodyPr>
              <a:lstStyle/>
              <a:p>
                <a:pPr algn="ct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0.1</a:t>
                </a:r>
              </a:p>
            </p:txBody>
          </p:sp>
        </p:grpSp>
        <p:sp>
          <p:nvSpPr>
            <p:cNvPr id="15" name="TextBox 14">
              <a:extLst>
                <a:ext uri="{FF2B5EF4-FFF2-40B4-BE49-F238E27FC236}">
                  <a16:creationId xmlns:a16="http://schemas.microsoft.com/office/drawing/2014/main" id="{515AC8BC-C825-4BDB-BF77-F2FA985EB936}"/>
                </a:ext>
              </a:extLst>
            </p:cNvPr>
            <p:cNvSpPr txBox="1"/>
            <p:nvPr/>
          </p:nvSpPr>
          <p:spPr>
            <a:xfrm>
              <a:off x="4608527" y="6063112"/>
              <a:ext cx="354684" cy="204821"/>
            </a:xfrm>
            <a:prstGeom prst="rect">
              <a:avLst/>
            </a:prstGeom>
            <a:noFill/>
            <a:ln>
              <a:noFill/>
            </a:ln>
          </p:spPr>
          <p:txBody>
            <a:bodyPr wrap="none" rtlCol="0">
              <a:spAutoFit/>
            </a:bodyPr>
            <a:lstStyle/>
            <a:p>
              <a:pPr algn="ct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6" name="TextBox 15">
              <a:extLst>
                <a:ext uri="{FF2B5EF4-FFF2-40B4-BE49-F238E27FC236}">
                  <a16:creationId xmlns:a16="http://schemas.microsoft.com/office/drawing/2014/main" id="{1074A6B9-78EC-4843-A3B3-0A8DC3622D74}"/>
                </a:ext>
              </a:extLst>
            </p:cNvPr>
            <p:cNvSpPr txBox="1"/>
            <p:nvPr/>
          </p:nvSpPr>
          <p:spPr>
            <a:xfrm>
              <a:off x="6331572" y="6063112"/>
              <a:ext cx="411892" cy="204821"/>
            </a:xfrm>
            <a:prstGeom prst="rect">
              <a:avLst/>
            </a:prstGeom>
            <a:noFill/>
            <a:ln>
              <a:noFill/>
            </a:ln>
          </p:spPr>
          <p:txBody>
            <a:bodyPr wrap="none" rtlCol="0">
              <a:spAutoFit/>
            </a:bodyPr>
            <a:lstStyle/>
            <a:p>
              <a:pPr algn="ct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7" name="TextBox 16">
              <a:extLst>
                <a:ext uri="{FF2B5EF4-FFF2-40B4-BE49-F238E27FC236}">
                  <a16:creationId xmlns:a16="http://schemas.microsoft.com/office/drawing/2014/main" id="{080847BF-D308-4A16-969F-E9028542A4F2}"/>
                </a:ext>
              </a:extLst>
            </p:cNvPr>
            <p:cNvSpPr txBox="1"/>
            <p:nvPr/>
          </p:nvSpPr>
          <p:spPr>
            <a:xfrm>
              <a:off x="5142424" y="6063112"/>
              <a:ext cx="354684" cy="204821"/>
            </a:xfrm>
            <a:prstGeom prst="rect">
              <a:avLst/>
            </a:prstGeom>
            <a:noFill/>
            <a:ln>
              <a:noFill/>
            </a:ln>
          </p:spPr>
          <p:txBody>
            <a:bodyPr wrap="none" rtlCol="0">
              <a:spAutoFit/>
            </a:bodyPr>
            <a:lstStyle/>
            <a:p>
              <a:pPr algn="ct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grpSp>
          <p:nvGrpSpPr>
            <p:cNvPr id="127" name="Group 126">
              <a:extLst>
                <a:ext uri="{FF2B5EF4-FFF2-40B4-BE49-F238E27FC236}">
                  <a16:creationId xmlns:a16="http://schemas.microsoft.com/office/drawing/2014/main" id="{739BEEBA-642E-4CD7-BB88-9667BABD3CC0}"/>
                </a:ext>
              </a:extLst>
            </p:cNvPr>
            <p:cNvGrpSpPr/>
            <p:nvPr/>
          </p:nvGrpSpPr>
          <p:grpSpPr>
            <a:xfrm>
              <a:off x="3399242" y="5987001"/>
              <a:ext cx="344966" cy="306943"/>
              <a:chOff x="2920750" y="5997360"/>
              <a:chExt cx="344966" cy="306943"/>
            </a:xfrm>
          </p:grpSpPr>
          <p:cxnSp>
            <p:nvCxnSpPr>
              <p:cNvPr id="128" name="Straight Connector 127">
                <a:extLst>
                  <a:ext uri="{FF2B5EF4-FFF2-40B4-BE49-F238E27FC236}">
                    <a16:creationId xmlns:a16="http://schemas.microsoft.com/office/drawing/2014/main" id="{FF266E91-7FE2-45AF-B2BF-E9F2DBEBBEB5}"/>
                  </a:ext>
                </a:extLst>
              </p:cNvPr>
              <p:cNvCxnSpPr/>
              <p:nvPr/>
            </p:nvCxnSpPr>
            <p:spPr>
              <a:xfrm flipH="1">
                <a:off x="3090207" y="5997360"/>
                <a:ext cx="0" cy="113888"/>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129" name="TextBox 128">
                <a:extLst>
                  <a:ext uri="{FF2B5EF4-FFF2-40B4-BE49-F238E27FC236}">
                    <a16:creationId xmlns:a16="http://schemas.microsoft.com/office/drawing/2014/main" id="{4E1D8CF8-5D96-4E15-93EB-B225EC9F292C}"/>
                  </a:ext>
                </a:extLst>
              </p:cNvPr>
              <p:cNvSpPr txBox="1"/>
              <p:nvPr/>
            </p:nvSpPr>
            <p:spPr>
              <a:xfrm>
                <a:off x="2915890" y="6073471"/>
                <a:ext cx="354684" cy="204821"/>
              </a:xfrm>
              <a:prstGeom prst="rect">
                <a:avLst/>
              </a:prstGeom>
              <a:noFill/>
              <a:ln>
                <a:noFill/>
              </a:ln>
            </p:spPr>
            <p:txBody>
              <a:bodyPr wrap="none" rtlCol="0">
                <a:spAutoFit/>
              </a:bodyPr>
              <a:lstStyle/>
              <a:p>
                <a:pPr algn="ct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grpSp>
        <p:grpSp>
          <p:nvGrpSpPr>
            <p:cNvPr id="130" name="Group 129">
              <a:extLst>
                <a:ext uri="{FF2B5EF4-FFF2-40B4-BE49-F238E27FC236}">
                  <a16:creationId xmlns:a16="http://schemas.microsoft.com/office/drawing/2014/main" id="{F7C8CBCE-25DC-4E61-AD55-9C7782985110}"/>
                </a:ext>
              </a:extLst>
            </p:cNvPr>
            <p:cNvGrpSpPr/>
            <p:nvPr/>
          </p:nvGrpSpPr>
          <p:grpSpPr>
            <a:xfrm>
              <a:off x="3704086" y="5987001"/>
              <a:ext cx="344966" cy="306943"/>
              <a:chOff x="2920750" y="5997360"/>
              <a:chExt cx="344966" cy="306943"/>
            </a:xfrm>
          </p:grpSpPr>
          <p:cxnSp>
            <p:nvCxnSpPr>
              <p:cNvPr id="131" name="Straight Connector 130">
                <a:extLst>
                  <a:ext uri="{FF2B5EF4-FFF2-40B4-BE49-F238E27FC236}">
                    <a16:creationId xmlns:a16="http://schemas.microsoft.com/office/drawing/2014/main" id="{3C27C8F1-0F89-4967-9A95-7D457DED1262}"/>
                  </a:ext>
                </a:extLst>
              </p:cNvPr>
              <p:cNvCxnSpPr/>
              <p:nvPr/>
            </p:nvCxnSpPr>
            <p:spPr>
              <a:xfrm flipH="1">
                <a:off x="3090207" y="5997360"/>
                <a:ext cx="0" cy="113888"/>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350518A0-6CBE-4570-BEDC-59F8BFCC3C6F}"/>
                  </a:ext>
                </a:extLst>
              </p:cNvPr>
              <p:cNvSpPr txBox="1"/>
              <p:nvPr/>
            </p:nvSpPr>
            <p:spPr>
              <a:xfrm>
                <a:off x="2915891" y="6073471"/>
                <a:ext cx="354684" cy="204821"/>
              </a:xfrm>
              <a:prstGeom prst="rect">
                <a:avLst/>
              </a:prstGeom>
              <a:noFill/>
              <a:ln>
                <a:noFill/>
              </a:ln>
            </p:spPr>
            <p:txBody>
              <a:bodyPr wrap="none" rtlCol="0">
                <a:spAutoFit/>
              </a:bodyPr>
              <a:lstStyle/>
              <a:p>
                <a:pPr algn="ct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0.3</a:t>
                </a:r>
              </a:p>
            </p:txBody>
          </p:sp>
        </p:grpSp>
        <p:grpSp>
          <p:nvGrpSpPr>
            <p:cNvPr id="133" name="Group 132">
              <a:extLst>
                <a:ext uri="{FF2B5EF4-FFF2-40B4-BE49-F238E27FC236}">
                  <a16:creationId xmlns:a16="http://schemas.microsoft.com/office/drawing/2014/main" id="{88B940DD-DCE5-4AAA-9629-7964B4785EC8}"/>
                </a:ext>
              </a:extLst>
            </p:cNvPr>
            <p:cNvGrpSpPr/>
            <p:nvPr/>
          </p:nvGrpSpPr>
          <p:grpSpPr>
            <a:xfrm>
              <a:off x="3910956" y="5997279"/>
              <a:ext cx="344966" cy="296665"/>
              <a:chOff x="2920750" y="5997360"/>
              <a:chExt cx="344966" cy="296665"/>
            </a:xfrm>
          </p:grpSpPr>
          <p:cxnSp>
            <p:nvCxnSpPr>
              <p:cNvPr id="134" name="Straight Connector 133">
                <a:extLst>
                  <a:ext uri="{FF2B5EF4-FFF2-40B4-BE49-F238E27FC236}">
                    <a16:creationId xmlns:a16="http://schemas.microsoft.com/office/drawing/2014/main" id="{C9307B75-CA44-48FF-909D-76733751B91F}"/>
                  </a:ext>
                </a:extLst>
              </p:cNvPr>
              <p:cNvCxnSpPr/>
              <p:nvPr/>
            </p:nvCxnSpPr>
            <p:spPr>
              <a:xfrm flipH="1">
                <a:off x="3090207" y="5997360"/>
                <a:ext cx="0" cy="113888"/>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135" name="TextBox 134">
                <a:extLst>
                  <a:ext uri="{FF2B5EF4-FFF2-40B4-BE49-F238E27FC236}">
                    <a16:creationId xmlns:a16="http://schemas.microsoft.com/office/drawing/2014/main" id="{FA67CF70-6EF0-4554-8FC6-2C00AA876CAE}"/>
                  </a:ext>
                </a:extLst>
              </p:cNvPr>
              <p:cNvSpPr txBox="1"/>
              <p:nvPr/>
            </p:nvSpPr>
            <p:spPr>
              <a:xfrm>
                <a:off x="2915891" y="6063193"/>
                <a:ext cx="354684" cy="204821"/>
              </a:xfrm>
              <a:prstGeom prst="rect">
                <a:avLst/>
              </a:prstGeom>
              <a:noFill/>
              <a:ln>
                <a:noFill/>
              </a:ln>
            </p:spPr>
            <p:txBody>
              <a:bodyPr wrap="none" rtlCol="0">
                <a:spAutoFit/>
              </a:bodyPr>
              <a:lstStyle/>
              <a:p>
                <a:pPr algn="ct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grpSp>
        <p:grpSp>
          <p:nvGrpSpPr>
            <p:cNvPr id="136" name="Group 135">
              <a:extLst>
                <a:ext uri="{FF2B5EF4-FFF2-40B4-BE49-F238E27FC236}">
                  <a16:creationId xmlns:a16="http://schemas.microsoft.com/office/drawing/2014/main" id="{CF25F83B-E789-46A1-8360-0EAB9B05D4AB}"/>
                </a:ext>
              </a:extLst>
            </p:cNvPr>
            <p:cNvGrpSpPr/>
            <p:nvPr/>
          </p:nvGrpSpPr>
          <p:grpSpPr>
            <a:xfrm>
              <a:off x="4215800" y="5987001"/>
              <a:ext cx="344966" cy="306943"/>
              <a:chOff x="2920750" y="5997360"/>
              <a:chExt cx="344966" cy="306943"/>
            </a:xfrm>
          </p:grpSpPr>
          <p:cxnSp>
            <p:nvCxnSpPr>
              <p:cNvPr id="137" name="Straight Connector 136">
                <a:extLst>
                  <a:ext uri="{FF2B5EF4-FFF2-40B4-BE49-F238E27FC236}">
                    <a16:creationId xmlns:a16="http://schemas.microsoft.com/office/drawing/2014/main" id="{7983B8F3-8CBB-446E-8FB1-65DD72C4D062}"/>
                  </a:ext>
                </a:extLst>
              </p:cNvPr>
              <p:cNvCxnSpPr/>
              <p:nvPr/>
            </p:nvCxnSpPr>
            <p:spPr>
              <a:xfrm flipH="1">
                <a:off x="3090207" y="5997360"/>
                <a:ext cx="0" cy="113888"/>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138" name="TextBox 137">
                <a:extLst>
                  <a:ext uri="{FF2B5EF4-FFF2-40B4-BE49-F238E27FC236}">
                    <a16:creationId xmlns:a16="http://schemas.microsoft.com/office/drawing/2014/main" id="{5B2A3392-6631-4081-AD90-DB165FE18443}"/>
                  </a:ext>
                </a:extLst>
              </p:cNvPr>
              <p:cNvSpPr txBox="1"/>
              <p:nvPr/>
            </p:nvSpPr>
            <p:spPr>
              <a:xfrm>
                <a:off x="2915890" y="6073471"/>
                <a:ext cx="354684" cy="204821"/>
              </a:xfrm>
              <a:prstGeom prst="rect">
                <a:avLst/>
              </a:prstGeom>
              <a:noFill/>
              <a:ln>
                <a:noFill/>
              </a:ln>
            </p:spPr>
            <p:txBody>
              <a:bodyPr wrap="none" rtlCol="0">
                <a:spAutoFit/>
              </a:bodyPr>
              <a:lstStyle/>
              <a:p>
                <a:pPr algn="ct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grpSp>
        <p:grpSp>
          <p:nvGrpSpPr>
            <p:cNvPr id="139" name="Group 138">
              <a:extLst>
                <a:ext uri="{FF2B5EF4-FFF2-40B4-BE49-F238E27FC236}">
                  <a16:creationId xmlns:a16="http://schemas.microsoft.com/office/drawing/2014/main" id="{E28A6F27-1C2C-4802-BC0E-1F160E50BFDA}"/>
                </a:ext>
              </a:extLst>
            </p:cNvPr>
            <p:cNvGrpSpPr/>
            <p:nvPr/>
          </p:nvGrpSpPr>
          <p:grpSpPr>
            <a:xfrm>
              <a:off x="4422670" y="5987001"/>
              <a:ext cx="344966" cy="306943"/>
              <a:chOff x="2920750" y="5997360"/>
              <a:chExt cx="344966" cy="306943"/>
            </a:xfrm>
          </p:grpSpPr>
          <p:cxnSp>
            <p:nvCxnSpPr>
              <p:cNvPr id="140" name="Straight Connector 139">
                <a:extLst>
                  <a:ext uri="{FF2B5EF4-FFF2-40B4-BE49-F238E27FC236}">
                    <a16:creationId xmlns:a16="http://schemas.microsoft.com/office/drawing/2014/main" id="{D717BB62-96BE-4711-949D-4F81F4475474}"/>
                  </a:ext>
                </a:extLst>
              </p:cNvPr>
              <p:cNvCxnSpPr/>
              <p:nvPr/>
            </p:nvCxnSpPr>
            <p:spPr>
              <a:xfrm flipH="1">
                <a:off x="3090207" y="5997360"/>
                <a:ext cx="0" cy="113888"/>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id="{7AEECDE2-C22C-42DA-92FB-3DA053FD44C2}"/>
                  </a:ext>
                </a:extLst>
              </p:cNvPr>
              <p:cNvSpPr txBox="1"/>
              <p:nvPr/>
            </p:nvSpPr>
            <p:spPr>
              <a:xfrm>
                <a:off x="2915891" y="6073471"/>
                <a:ext cx="354684" cy="204821"/>
              </a:xfrm>
              <a:prstGeom prst="rect">
                <a:avLst/>
              </a:prstGeom>
              <a:noFill/>
              <a:ln>
                <a:noFill/>
              </a:ln>
            </p:spPr>
            <p:txBody>
              <a:bodyPr wrap="none" rtlCol="0">
                <a:spAutoFit/>
              </a:bodyPr>
              <a:lstStyle/>
              <a:p>
                <a:pPr algn="ctr"/>
                <a:r>
                  <a:rPr lang="zh-CN" sz="9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grpSp>
      </p:grpSp>
    </p:spTree>
    <p:extLst>
      <p:ext uri="{BB962C8B-B14F-4D97-AF65-F5344CB8AC3E}">
        <p14:creationId xmlns:p14="http://schemas.microsoft.com/office/powerpoint/2010/main" val="1707777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LBA5_PR：奥希替尼对比对照药 EGFD-TKI 用于 EGFRm 晚期 NSCLC 的一线治疗 (FLAURA) ：最终总生存期分析 </a:t>
            </a:r>
            <a:r>
              <a:rPr lang="en-US" altLang="zh-CN"/>
              <a:t>–</a:t>
            </a:r>
            <a:r>
              <a:rPr lang="zh-CN"/>
              <a:t> Ramalingam SS 等人</a:t>
            </a:r>
            <a:endParaRPr lang="zh-CN" dirty="0"/>
          </a:p>
        </p:txBody>
      </p:sp>
      <p:sp>
        <p:nvSpPr>
          <p:cNvPr id="3" name="Content Placeholder 2"/>
          <p:cNvSpPr>
            <a:spLocks noGrp="1"/>
          </p:cNvSpPr>
          <p:nvPr>
            <p:ph idx="1"/>
          </p:nvPr>
        </p:nvSpPr>
        <p:spPr>
          <a:xfrm>
            <a:off x="228599" y="1320800"/>
            <a:ext cx="8819147" cy="5308600"/>
          </a:xfrm>
        </p:spPr>
        <p:txBody>
          <a:bodyPr/>
          <a:lstStyle/>
          <a:p>
            <a:r>
              <a:rPr lang="zh-CN" b="1" dirty="0"/>
              <a:t>关键结果（续）</a:t>
            </a:r>
          </a:p>
          <a:p>
            <a:pPr lvl="1">
              <a:spcBef>
                <a:spcPts val="10200"/>
              </a:spcBef>
            </a:pPr>
            <a:r>
              <a:rPr lang="zh-CN" dirty="0"/>
              <a:t>在对照药 EGFR TKI 组，180 名接受后续治疗的患者中有 85 名 (47%) 交叉至接受奥希替尼</a:t>
            </a:r>
          </a:p>
          <a:p>
            <a:pPr lvl="1"/>
            <a:r>
              <a:rPr lang="zh-CN" dirty="0"/>
              <a:t>51/279 名 (18%) 接受奥希替尼治疗的患者和 79/277 名 (29%) 接受对照药 EGFR TKI 治疗的患者发生了 ≥3 级可能与治疗相关的 AE，其中腹泻 (3%) 和厌食 (3%) 是奥希替尼组最常报告的 ≥3 级 AE</a:t>
            </a:r>
          </a:p>
          <a:p>
            <a:r>
              <a:rPr lang="zh-CN" b="1" dirty="0"/>
              <a:t>结论</a:t>
            </a:r>
          </a:p>
          <a:p>
            <a:pPr lvl="1"/>
            <a:r>
              <a:rPr lang="zh-CN" dirty="0"/>
              <a:t>在 EGFRm 晚期 NSCLC 患者中，作为 1L 治疗时奥希替尼组的 OS 较对照药 EGFR TKI 有统计学显著性改善，且毒性特征优于对照药组</a:t>
            </a:r>
          </a:p>
          <a:p>
            <a:pPr lvl="1"/>
            <a:r>
              <a:rPr lang="zh-CN" dirty="0"/>
              <a:t>在亚洲患者和外显子 21 突变患者中未观察到 OS 差异 – 这些发现有待进一步研究</a:t>
            </a:r>
          </a:p>
          <a:p>
            <a:pPr lvl="1"/>
            <a:endParaRPr lang="en-GB" dirty="0"/>
          </a:p>
        </p:txBody>
      </p:sp>
      <p:sp>
        <p:nvSpPr>
          <p:cNvPr id="4" name="Text Box 4"/>
          <p:cNvSpPr txBox="1">
            <a:spLocks noChangeArrowheads="1"/>
          </p:cNvSpPr>
          <p:nvPr/>
        </p:nvSpPr>
        <p:spPr bwMode="auto">
          <a:xfrm>
            <a:off x="4346766" y="6476500"/>
            <a:ext cx="4576572"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dirty="0">
                <a:solidFill>
                  <a:srgbClr val="363636"/>
                </a:solidFill>
                <a:effectLst/>
                <a:latin typeface="Arial" panose="020B0604020202020204" pitchFamily="34" charset="0"/>
                <a:ea typeface="SimSun"/>
                <a:cs typeface="Arial" panose="020B0604020202020204" pitchFamily="34" charset="0"/>
              </a:rPr>
              <a:t>Ramalingam SS, et al. Ann Oncol 2019;30(suppl):Abstr LBA5_PR</a:t>
            </a:r>
          </a:p>
        </p:txBody>
      </p:sp>
      <p:graphicFrame>
        <p:nvGraphicFramePr>
          <p:cNvPr id="250" name="Table 249">
            <a:extLst>
              <a:ext uri="{FF2B5EF4-FFF2-40B4-BE49-F238E27FC236}">
                <a16:creationId xmlns:a16="http://schemas.microsoft.com/office/drawing/2014/main" id="{7714A2B4-E801-41DE-BC66-86538A2EEB82}"/>
              </a:ext>
            </a:extLst>
          </p:cNvPr>
          <p:cNvGraphicFramePr>
            <a:graphicFrameLocks noGrp="1"/>
          </p:cNvGraphicFramePr>
          <p:nvPr>
            <p:extLst>
              <p:ext uri="{D42A27DB-BD31-4B8C-83A1-F6EECF244321}">
                <p14:modId xmlns:p14="http://schemas.microsoft.com/office/powerpoint/2010/main" val="1770414806"/>
              </p:ext>
            </p:extLst>
          </p:nvPr>
        </p:nvGraphicFramePr>
        <p:xfrm>
          <a:off x="239714" y="1736580"/>
          <a:ext cx="8664573" cy="1127760"/>
        </p:xfrm>
        <a:graphic>
          <a:graphicData uri="http://schemas.openxmlformats.org/drawingml/2006/table">
            <a:tbl>
              <a:tblPr firstRow="1" bandRow="1">
                <a:tableStyleId>{5C22544A-7EE6-4342-B048-85BDC9FD1C3A}</a:tableStyleId>
              </a:tblPr>
              <a:tblGrid>
                <a:gridCol w="2588944">
                  <a:extLst>
                    <a:ext uri="{9D8B030D-6E8A-4147-A177-3AD203B41FA5}">
                      <a16:colId xmlns:a16="http://schemas.microsoft.com/office/drawing/2014/main" val="2067656902"/>
                    </a:ext>
                  </a:extLst>
                </a:gridCol>
                <a:gridCol w="1403618">
                  <a:extLst>
                    <a:ext uri="{9D8B030D-6E8A-4147-A177-3AD203B41FA5}">
                      <a16:colId xmlns:a16="http://schemas.microsoft.com/office/drawing/2014/main" val="2785044289"/>
                    </a:ext>
                  </a:extLst>
                </a:gridCol>
                <a:gridCol w="1557337">
                  <a:extLst>
                    <a:ext uri="{9D8B030D-6E8A-4147-A177-3AD203B41FA5}">
                      <a16:colId xmlns:a16="http://schemas.microsoft.com/office/drawing/2014/main" val="350555153"/>
                    </a:ext>
                  </a:extLst>
                </a:gridCol>
                <a:gridCol w="1557337">
                  <a:extLst>
                    <a:ext uri="{9D8B030D-6E8A-4147-A177-3AD203B41FA5}">
                      <a16:colId xmlns:a16="http://schemas.microsoft.com/office/drawing/2014/main" val="4262949469"/>
                    </a:ext>
                  </a:extLst>
                </a:gridCol>
                <a:gridCol w="1557337">
                  <a:extLst>
                    <a:ext uri="{9D8B030D-6E8A-4147-A177-3AD203B41FA5}">
                      <a16:colId xmlns:a16="http://schemas.microsoft.com/office/drawing/2014/main" val="2444419055"/>
                    </a:ext>
                  </a:extLst>
                </a:gridCol>
              </a:tblGrid>
              <a:tr h="206730">
                <a:tc>
                  <a:txBody>
                    <a:bodyPr/>
                    <a:lstStyle/>
                    <a:p>
                      <a:pPr algn="l"/>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至首次后续治疗或死亡的时间</a:t>
                      </a:r>
                    </a:p>
                  </a:txBody>
                  <a:tcPr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事件</a:t>
                      </a:r>
                    </a:p>
                  </a:txBody>
                  <a:tcPr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中位数，月</a:t>
                      </a:r>
                      <a:endParaRPr lang="en-US" alt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(95% CI)</a:t>
                      </a:r>
                    </a:p>
                  </a:txBody>
                  <a:tcPr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HR (95% CI)</a:t>
                      </a: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86779518"/>
                  </a:ext>
                </a:extLst>
              </a:tr>
              <a:tr h="0">
                <a:tc>
                  <a:txBody>
                    <a:bodyPr/>
                    <a:lstStyle/>
                    <a:p>
                      <a:pPr algn="l"/>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奥希替尼</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194</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25.5 (22.0, 29.1)</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0.478 </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(0.393, 0.581)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0.0001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839915"/>
                  </a:ext>
                </a:extLst>
              </a:tr>
              <a:tr h="146434">
                <a:tc>
                  <a:txBody>
                    <a:bodyPr/>
                    <a:lstStyle/>
                    <a:p>
                      <a:pPr algn="l"/>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对照药 EGFR TKI</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242</a:t>
                      </a: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13.7 (12.3, 15.7)</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200">
                        <a:solidFill>
                          <a:schemeClr val="tx1"/>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val="1714771604"/>
                  </a:ext>
                </a:extLst>
              </a:tr>
            </a:tbl>
          </a:graphicData>
        </a:graphic>
      </p:graphicFrame>
    </p:spTree>
    <p:extLst>
      <p:ext uri="{BB962C8B-B14F-4D97-AF65-F5344CB8AC3E}">
        <p14:creationId xmlns:p14="http://schemas.microsoft.com/office/powerpoint/2010/main" val="1775344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LBA78：IMpower110：一项阿特珠单抗对比铂类化疗用于选定 PD-L1 NSCLC 的一线 (1L) 治疗的 III 期分析的中期总生存期 (OS) 分析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Spigel D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评估阿特珠单抗单药治疗用于 PD-L1 阳性 NSCLC 患者 1L 治疗的疗效和安全性 </a:t>
            </a:r>
          </a:p>
        </p:txBody>
      </p:sp>
      <p:sp>
        <p:nvSpPr>
          <p:cNvPr id="4" name="Text Box 4"/>
          <p:cNvSpPr txBox="1">
            <a:spLocks noChangeArrowheads="1"/>
          </p:cNvSpPr>
          <p:nvPr/>
        </p:nvSpPr>
        <p:spPr bwMode="auto">
          <a:xfrm>
            <a:off x="5203217" y="6474897"/>
            <a:ext cx="37201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Spigel D, et al. Ann Oncol 2019;30(suppl):Abstr LBA78</a:t>
            </a:r>
          </a:p>
        </p:txBody>
      </p:sp>
      <p:cxnSp>
        <p:nvCxnSpPr>
          <p:cNvPr id="7" name="Straight Connector 6">
            <a:extLst>
              <a:ext uri="{FF2B5EF4-FFF2-40B4-BE49-F238E27FC236}">
                <a16:creationId xmlns:a16="http://schemas.microsoft.com/office/drawing/2014/main" id="{59B8199E-B020-472C-8FC4-34BD82C89B4C}"/>
              </a:ext>
            </a:extLst>
          </p:cNvPr>
          <p:cNvCxnSpPr>
            <a:stCxn id="12" idx="3"/>
            <a:endCxn id="17" idx="2"/>
          </p:cNvCxnSpPr>
          <p:nvPr/>
        </p:nvCxnSpPr>
        <p:spPr>
          <a:xfrm flipV="1">
            <a:off x="2542846" y="3725766"/>
            <a:ext cx="132800" cy="1"/>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AutoShape 8">
            <a:extLst>
              <a:ext uri="{FF2B5EF4-FFF2-40B4-BE49-F238E27FC236}">
                <a16:creationId xmlns:a16="http://schemas.microsoft.com/office/drawing/2014/main" id="{34434A70-FE06-478F-BAAC-328398ADE488}"/>
              </a:ext>
            </a:extLst>
          </p:cNvPr>
          <p:cNvSpPr>
            <a:spLocks noChangeArrowheads="1"/>
          </p:cNvSpPr>
          <p:nvPr/>
        </p:nvSpPr>
        <p:spPr bwMode="auto">
          <a:xfrm>
            <a:off x="3150453" y="2360271"/>
            <a:ext cx="2704781" cy="939181"/>
          </a:xfrm>
          <a:prstGeom prst="roundRect">
            <a:avLst>
              <a:gd name="adj" fmla="val 16667"/>
            </a:avLst>
          </a:prstGeom>
          <a:solidFill>
            <a:srgbClr val="2894FF"/>
          </a:solidFill>
          <a:ln w="9525"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 </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1200 mg q3w</a:t>
            </a:r>
          </a:p>
        </p:txBody>
      </p:sp>
      <p:sp>
        <p:nvSpPr>
          <p:cNvPr id="9" name="AutoShape 8">
            <a:extLst>
              <a:ext uri="{FF2B5EF4-FFF2-40B4-BE49-F238E27FC236}">
                <a16:creationId xmlns:a16="http://schemas.microsoft.com/office/drawing/2014/main" id="{3D178B86-7918-4A21-9459-99B11608332D}"/>
              </a:ext>
            </a:extLst>
          </p:cNvPr>
          <p:cNvSpPr>
            <a:spLocks noChangeArrowheads="1"/>
          </p:cNvSpPr>
          <p:nvPr/>
        </p:nvSpPr>
        <p:spPr bwMode="auto">
          <a:xfrm>
            <a:off x="3150453" y="4071893"/>
            <a:ext cx="2704781" cy="1083621"/>
          </a:xfrm>
          <a:prstGeom prst="roundRect">
            <a:avLst>
              <a:gd name="adj" fmla="val 16667"/>
            </a:avLst>
          </a:prstGeom>
          <a:solidFill>
            <a:srgbClr val="FF6600"/>
          </a:solidFill>
          <a:ln w="38100" algn="ctr">
            <a:noFill/>
            <a:round/>
          </a:ln>
        </p:spPr>
        <p:txBody>
          <a:bodyPr lIns="90488" tIns="0" rIns="90488" bIns="0" anchor="ctr"/>
          <a:lstStyle/>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NSQ：顺铂/卡铂 + </a:t>
            </a:r>
            <a:endParaRPr lang="en-US" alt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培美曲塞</a:t>
            </a:r>
            <a:r>
              <a:rPr lang="zh-CN" sz="1600" b="0"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a</a:t>
            </a:r>
            <a:br>
              <a:rPr sz="1600" dirty="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SQ：顺铂/卡铂 + </a:t>
            </a:r>
            <a:endParaRPr lang="en-US" alt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吉西他滨</a:t>
            </a:r>
            <a:r>
              <a:rPr lang="zh-CN" sz="1600" b="0"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b</a:t>
            </a:r>
          </a:p>
        </p:txBody>
      </p:sp>
      <p:cxnSp>
        <p:nvCxnSpPr>
          <p:cNvPr id="10" name="AutoShape 15">
            <a:extLst>
              <a:ext uri="{FF2B5EF4-FFF2-40B4-BE49-F238E27FC236}">
                <a16:creationId xmlns:a16="http://schemas.microsoft.com/office/drawing/2014/main" id="{F78361F5-245F-43BD-A9BB-02E2B0664EBB}"/>
              </a:ext>
            </a:extLst>
          </p:cNvPr>
          <p:cNvCxnSpPr>
            <a:cxnSpLocks noChangeShapeType="1"/>
            <a:stCxn id="17" idx="0"/>
            <a:endCxn id="8" idx="1"/>
          </p:cNvCxnSpPr>
          <p:nvPr/>
        </p:nvCxnSpPr>
        <p:spPr bwMode="auto">
          <a:xfrm rot="5400000" flipH="1" flipV="1">
            <a:off x="2756800" y="3040014"/>
            <a:ext cx="603804" cy="183501"/>
          </a:xfrm>
          <a:prstGeom prst="bentConnector2">
            <a:avLst/>
          </a:prstGeom>
          <a:noFill/>
          <a:ln w="38100">
            <a:solidFill>
              <a:schemeClr val="bg1"/>
            </a:solidFill>
            <a:miter lim="800000"/>
            <a:tailEnd type="triangle" w="med" len="med"/>
          </a:ln>
        </p:spPr>
      </p:cxnSp>
      <p:cxnSp>
        <p:nvCxnSpPr>
          <p:cNvPr id="11" name="AutoShape 16">
            <a:extLst>
              <a:ext uri="{FF2B5EF4-FFF2-40B4-BE49-F238E27FC236}">
                <a16:creationId xmlns:a16="http://schemas.microsoft.com/office/drawing/2014/main" id="{74A82017-72F7-441D-A180-A639B9A6A9F4}"/>
              </a:ext>
            </a:extLst>
          </p:cNvPr>
          <p:cNvCxnSpPr>
            <a:cxnSpLocks noChangeShapeType="1"/>
            <a:stCxn id="17" idx="4"/>
            <a:endCxn id="9" idx="1"/>
          </p:cNvCxnSpPr>
          <p:nvPr/>
        </p:nvCxnSpPr>
        <p:spPr bwMode="auto">
          <a:xfrm rot="16200000" flipH="1">
            <a:off x="2760783" y="4224034"/>
            <a:ext cx="595838" cy="183501"/>
          </a:xfrm>
          <a:prstGeom prst="bentConnector2">
            <a:avLst/>
          </a:prstGeom>
          <a:noFill/>
          <a:ln w="38100">
            <a:solidFill>
              <a:schemeClr val="bg1"/>
            </a:solidFill>
            <a:miter lim="800000"/>
            <a:tailEnd type="triangle" w="med" len="med"/>
          </a:ln>
        </p:spPr>
      </p:cxnSp>
      <p:sp>
        <p:nvSpPr>
          <p:cNvPr id="12" name="AutoShape 9">
            <a:extLst>
              <a:ext uri="{FF2B5EF4-FFF2-40B4-BE49-F238E27FC236}">
                <a16:creationId xmlns:a16="http://schemas.microsoft.com/office/drawing/2014/main" id="{B76F3D40-CEB8-43A4-AA5B-33967CCF151A}"/>
              </a:ext>
            </a:extLst>
          </p:cNvPr>
          <p:cNvSpPr>
            <a:spLocks noChangeArrowheads="1"/>
          </p:cNvSpPr>
          <p:nvPr/>
        </p:nvSpPr>
        <p:spPr bwMode="auto">
          <a:xfrm>
            <a:off x="82538" y="2756258"/>
            <a:ext cx="2460308" cy="1939017"/>
          </a:xfrm>
          <a:prstGeom prst="roundRect">
            <a:avLst>
              <a:gd name="adj" fmla="val 8208"/>
            </a:avLst>
          </a:prstGeom>
          <a:solidFill>
            <a:srgbClr val="002850"/>
          </a:solidFill>
          <a:ln w="9525" algn="ctr">
            <a:noFill/>
            <a:round/>
          </a:ln>
        </p:spPr>
        <p:txBody>
          <a:bodyPr wrap="square" lIns="90488" tIns="44450" rIns="90488" bIns="44450">
            <a:spAutoFit/>
          </a:bodyPr>
          <a:lstStyle/>
          <a:p>
            <a:pPr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85750" indent="-28575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鳞状或非鳞状 IV 期 NSCLC </a:t>
            </a:r>
          </a:p>
          <a:p>
            <a:pPr marL="285750" indent="-28575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从未接受化疗</a:t>
            </a:r>
          </a:p>
          <a:p>
            <a:pPr marL="285750" indent="-28575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PD-L1 ≥1</a:t>
            </a:r>
          </a:p>
          <a:p>
            <a:pPr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(n=572)</a:t>
            </a:r>
          </a:p>
        </p:txBody>
      </p:sp>
      <p:sp>
        <p:nvSpPr>
          <p:cNvPr id="13" name="AutoShape 12">
            <a:extLst>
              <a:ext uri="{FF2B5EF4-FFF2-40B4-BE49-F238E27FC236}">
                <a16:creationId xmlns:a16="http://schemas.microsoft.com/office/drawing/2014/main" id="{AEBA894C-7CD8-4D60-A417-76D6066727FE}"/>
              </a:ext>
            </a:extLst>
          </p:cNvPr>
          <p:cNvSpPr>
            <a:spLocks noChangeArrowheads="1"/>
          </p:cNvSpPr>
          <p:nvPr/>
        </p:nvSpPr>
        <p:spPr bwMode="auto">
          <a:xfrm>
            <a:off x="8337238" y="2439774"/>
            <a:ext cx="733865" cy="780175"/>
          </a:xfrm>
          <a:prstGeom prst="roundRect">
            <a:avLst>
              <a:gd name="adj" fmla="val 16667"/>
            </a:avLst>
          </a:prstGeom>
          <a:solidFill>
            <a:srgbClr val="000000"/>
          </a:solidFill>
          <a:ln w="9525" algn="ctr">
            <a:noFill/>
            <a:round/>
          </a:ln>
        </p:spPr>
        <p:txBody>
          <a:bodyPr lIns="90488" tIns="0" rIns="90488" bIns="0" anchor="ctr"/>
          <a:lstStyle/>
          <a:p>
            <a:pPr algn="ctr" defTabSz="892175" eaLnBrk="0" hangingPunct="0">
              <a:defRPr/>
            </a:pPr>
            <a:r>
              <a:rPr lang="zh-CN" sz="12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PD/临床获益丧失</a:t>
            </a:r>
          </a:p>
        </p:txBody>
      </p:sp>
      <p:cxnSp>
        <p:nvCxnSpPr>
          <p:cNvPr id="14" name="AutoShape 19">
            <a:extLst>
              <a:ext uri="{FF2B5EF4-FFF2-40B4-BE49-F238E27FC236}">
                <a16:creationId xmlns:a16="http://schemas.microsoft.com/office/drawing/2014/main" id="{0A9C5060-842E-4D1C-ADA1-041981D3ED86}"/>
              </a:ext>
            </a:extLst>
          </p:cNvPr>
          <p:cNvCxnSpPr>
            <a:cxnSpLocks noChangeShapeType="1"/>
            <a:stCxn id="9" idx="3"/>
            <a:endCxn id="49" idx="1"/>
          </p:cNvCxnSpPr>
          <p:nvPr/>
        </p:nvCxnSpPr>
        <p:spPr bwMode="auto">
          <a:xfrm flipV="1">
            <a:off x="5855234" y="4613703"/>
            <a:ext cx="177377" cy="1"/>
          </a:xfrm>
          <a:prstGeom prst="straightConnector1">
            <a:avLst/>
          </a:prstGeom>
          <a:noFill/>
          <a:ln w="38100">
            <a:solidFill>
              <a:schemeClr val="bg1"/>
            </a:solidFill>
            <a:round/>
            <a:tailEnd type="triangle" w="med" len="med"/>
          </a:ln>
        </p:spPr>
      </p:cxnSp>
      <p:cxnSp>
        <p:nvCxnSpPr>
          <p:cNvPr id="15" name="AutoShape 19">
            <a:extLst>
              <a:ext uri="{FF2B5EF4-FFF2-40B4-BE49-F238E27FC236}">
                <a16:creationId xmlns:a16="http://schemas.microsoft.com/office/drawing/2014/main" id="{C2E6F210-8F75-4C90-B382-5FAF35C3C2D3}"/>
              </a:ext>
            </a:extLst>
          </p:cNvPr>
          <p:cNvCxnSpPr>
            <a:cxnSpLocks noChangeShapeType="1"/>
            <a:stCxn id="8" idx="3"/>
            <a:endCxn id="47" idx="1"/>
          </p:cNvCxnSpPr>
          <p:nvPr/>
        </p:nvCxnSpPr>
        <p:spPr bwMode="auto">
          <a:xfrm>
            <a:off x="5855234" y="2829862"/>
            <a:ext cx="177377" cy="0"/>
          </a:xfrm>
          <a:prstGeom prst="straightConnector1">
            <a:avLst/>
          </a:prstGeom>
          <a:noFill/>
          <a:ln w="38100">
            <a:solidFill>
              <a:schemeClr val="bg1"/>
            </a:solidFill>
            <a:round/>
            <a:tailEnd type="triangle" w="med" len="med"/>
          </a:ln>
        </p:spPr>
      </p:cxnSp>
      <p:sp>
        <p:nvSpPr>
          <p:cNvPr id="16" name="AutoShape 12">
            <a:extLst>
              <a:ext uri="{FF2B5EF4-FFF2-40B4-BE49-F238E27FC236}">
                <a16:creationId xmlns:a16="http://schemas.microsoft.com/office/drawing/2014/main" id="{1E7DC904-D513-4E5E-9289-8FA5E849159E}"/>
              </a:ext>
            </a:extLst>
          </p:cNvPr>
          <p:cNvSpPr>
            <a:spLocks noChangeArrowheads="1"/>
          </p:cNvSpPr>
          <p:nvPr/>
        </p:nvSpPr>
        <p:spPr bwMode="auto">
          <a:xfrm>
            <a:off x="8337238" y="4303913"/>
            <a:ext cx="733865" cy="619581"/>
          </a:xfrm>
          <a:prstGeom prst="roundRect">
            <a:avLst>
              <a:gd name="adj" fmla="val 16667"/>
            </a:avLst>
          </a:prstGeom>
          <a:solidFill>
            <a:srgbClr val="000000"/>
          </a:solidFill>
          <a:ln w="9525" algn="ctr">
            <a:noFill/>
            <a:round/>
          </a:ln>
        </p:spPr>
        <p:txBody>
          <a:bodyPr lIns="90488" tIns="0" rIns="90488" bIns="0" anchor="ctr"/>
          <a:lstStyle/>
          <a:p>
            <a:pPr algn="ctr" defTabSz="892175" eaLnBrk="0" hangingPunct="0">
              <a:defRPr/>
            </a:pPr>
            <a:r>
              <a:rPr lang="zh-CN" sz="12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sp>
        <p:nvSpPr>
          <p:cNvPr id="17" name="Oval 16">
            <a:extLst>
              <a:ext uri="{FF2B5EF4-FFF2-40B4-BE49-F238E27FC236}">
                <a16:creationId xmlns:a16="http://schemas.microsoft.com/office/drawing/2014/main" id="{AF35E956-9E15-4014-A1BE-0DBE95A9D8EE}"/>
              </a:ext>
            </a:extLst>
          </p:cNvPr>
          <p:cNvSpPr>
            <a:spLocks noChangeArrowheads="1"/>
          </p:cNvSpPr>
          <p:nvPr/>
        </p:nvSpPr>
        <p:spPr bwMode="auto">
          <a:xfrm>
            <a:off x="2675646" y="3433666"/>
            <a:ext cx="582612" cy="584200"/>
          </a:xfrm>
          <a:prstGeom prst="ellipse">
            <a:avLst/>
          </a:prstGeom>
          <a:noFill/>
          <a:ln w="38100">
            <a:solidFill>
              <a:schemeClr val="bg1"/>
            </a:solidFill>
            <a:round/>
          </a:ln>
        </p:spPr>
        <p:txBody>
          <a:bodyPr wrap="none" anchor="ctr"/>
          <a:lstStyle/>
          <a:p>
            <a:pPr algn="ctr"/>
            <a:r>
              <a:rPr lang="zh-CN" sz="1600" b="1"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R</a:t>
            </a:r>
          </a:p>
          <a:p>
            <a:pPr algn="ctr"/>
            <a:r>
              <a:rPr lang="zh-CN" sz="1600" b="1"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18" name="Content Placeholder 26">
            <a:extLst>
              <a:ext uri="{FF2B5EF4-FFF2-40B4-BE49-F238E27FC236}">
                <a16:creationId xmlns:a16="http://schemas.microsoft.com/office/drawing/2014/main" id="{E8307663-0C4F-4E9E-B774-C643AFDF394E}"/>
              </a:ext>
            </a:extLst>
          </p:cNvPr>
          <p:cNvSpPr txBox="1"/>
          <p:nvPr/>
        </p:nvSpPr>
        <p:spPr bwMode="auto">
          <a:xfrm>
            <a:off x="3258140" y="3368750"/>
            <a:ext cx="4502733" cy="554983"/>
          </a:xfrm>
          <a:prstGeom prst="rect">
            <a:avLst/>
          </a:prstGeom>
          <a:noFill/>
          <a:ln w="9525">
            <a:noFill/>
            <a:miter lim="800000"/>
          </a:ln>
        </p:spPr>
        <p:txBody>
          <a:bodyPr/>
          <a:lstStyle/>
          <a:p>
            <a:pPr marL="190500" indent="-190500" algn="l">
              <a:spcBef>
                <a:spcPct val="0"/>
              </a:spcBef>
              <a:spcAft>
                <a:spcPts val="400"/>
              </a:spcAft>
              <a:defRPr/>
            </a:pPr>
            <a:r>
              <a:rPr lang="zh-CN" sz="14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分层</a:t>
            </a:r>
          </a:p>
          <a:p>
            <a:pPr marL="203200" indent="-203200" algn="l">
              <a:spcBef>
                <a:spcPct val="0"/>
              </a:spcBef>
              <a:spcAft>
                <a:spcPts val="400"/>
              </a:spcAft>
              <a:buFont typeface="Arial" panose="020B0604020202020204" pitchFamily="34" charset="0"/>
              <a:buChar char="•"/>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性别、ECOG PS、PD-L1 表达、组织学</a:t>
            </a:r>
          </a:p>
        </p:txBody>
      </p:sp>
      <p:sp>
        <p:nvSpPr>
          <p:cNvPr id="19" name="Rectangle 9">
            <a:extLst>
              <a:ext uri="{FF2B5EF4-FFF2-40B4-BE49-F238E27FC236}">
                <a16:creationId xmlns:a16="http://schemas.microsoft.com/office/drawing/2014/main" id="{09FB2ED9-26C2-45F5-84C4-23F4AB99FE28}"/>
              </a:ext>
            </a:extLst>
          </p:cNvPr>
          <p:cNvSpPr txBox="1">
            <a:spLocks noChangeArrowheads="1"/>
          </p:cNvSpPr>
          <p:nvPr/>
        </p:nvSpPr>
        <p:spPr bwMode="auto">
          <a:xfrm>
            <a:off x="424545" y="5160823"/>
            <a:ext cx="3736394" cy="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主要终点</a:t>
            </a:r>
          </a:p>
          <a:p>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OS（根据 PD-L1 表达状态以分层方式检测）</a:t>
            </a:r>
          </a:p>
        </p:txBody>
      </p:sp>
      <p:sp>
        <p:nvSpPr>
          <p:cNvPr id="20" name="Rectangle 9">
            <a:extLst>
              <a:ext uri="{FF2B5EF4-FFF2-40B4-BE49-F238E27FC236}">
                <a16:creationId xmlns:a16="http://schemas.microsoft.com/office/drawing/2014/main" id="{C2A4E399-52B5-4284-8641-A61B3428E98E}"/>
              </a:ext>
            </a:extLst>
          </p:cNvPr>
          <p:cNvSpPr txBox="1">
            <a:spLocks noChangeArrowheads="1"/>
          </p:cNvSpPr>
          <p:nvPr/>
        </p:nvSpPr>
        <p:spPr bwMode="auto">
          <a:xfrm>
            <a:off x="4318208" y="5160823"/>
            <a:ext cx="4605130" cy="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研究者评估的 PFS、ORR、DoR </a:t>
            </a:r>
          </a:p>
        </p:txBody>
      </p:sp>
      <p:sp>
        <p:nvSpPr>
          <p:cNvPr id="24" name="Text Box 5"/>
          <p:cNvSpPr txBox="1">
            <a:spLocks noChangeArrowheads="1"/>
          </p:cNvSpPr>
          <p:nvPr/>
        </p:nvSpPr>
        <p:spPr bwMode="auto">
          <a:xfrm>
            <a:off x="231774" y="6130732"/>
            <a:ext cx="442444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defRPr/>
            </a:pP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a</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顺铂 75 mg/m</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 或卡铂 AUC6 + 培美曲塞 500 mg/m</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 q3w；</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b</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顺铂 75 mg/m</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 + 吉西他滨 1250 mg/m</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 或卡铂 AUC5 + 吉西他滨 </a:t>
            </a:r>
            <a:br>
              <a:rPr lang="en-GB" alt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1000 mg/m</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 q3w</a:t>
            </a:r>
          </a:p>
        </p:txBody>
      </p:sp>
      <p:sp>
        <p:nvSpPr>
          <p:cNvPr id="47" name="AutoShape 8">
            <a:extLst>
              <a:ext uri="{FF2B5EF4-FFF2-40B4-BE49-F238E27FC236}">
                <a16:creationId xmlns:a16="http://schemas.microsoft.com/office/drawing/2014/main" id="{34434A70-FE06-478F-BAAC-328398ADE488}"/>
              </a:ext>
            </a:extLst>
          </p:cNvPr>
          <p:cNvSpPr>
            <a:spLocks noChangeArrowheads="1"/>
          </p:cNvSpPr>
          <p:nvPr/>
        </p:nvSpPr>
        <p:spPr bwMode="auto">
          <a:xfrm>
            <a:off x="6032611" y="2360271"/>
            <a:ext cx="2127249" cy="939181"/>
          </a:xfrm>
          <a:prstGeom prst="roundRect">
            <a:avLst>
              <a:gd name="adj" fmla="val 16667"/>
            </a:avLst>
          </a:prstGeom>
          <a:solidFill>
            <a:srgbClr val="2894FF"/>
          </a:solidFill>
          <a:ln w="9525"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 </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1200 mg q3w</a:t>
            </a:r>
          </a:p>
        </p:txBody>
      </p:sp>
      <p:sp>
        <p:nvSpPr>
          <p:cNvPr id="49" name="AutoShape 8">
            <a:extLst>
              <a:ext uri="{FF2B5EF4-FFF2-40B4-BE49-F238E27FC236}">
                <a16:creationId xmlns:a16="http://schemas.microsoft.com/office/drawing/2014/main" id="{3D178B86-7918-4A21-9459-99B11608332D}"/>
              </a:ext>
            </a:extLst>
          </p:cNvPr>
          <p:cNvSpPr>
            <a:spLocks noChangeArrowheads="1"/>
          </p:cNvSpPr>
          <p:nvPr/>
        </p:nvSpPr>
        <p:spPr bwMode="auto">
          <a:xfrm>
            <a:off x="6032611" y="4074012"/>
            <a:ext cx="2127249" cy="1079382"/>
          </a:xfrm>
          <a:prstGeom prst="roundRect">
            <a:avLst>
              <a:gd name="adj" fmla="val 16667"/>
            </a:avLst>
          </a:prstGeom>
          <a:solidFill>
            <a:srgbClr val="FF6600"/>
          </a:solidFill>
          <a:ln w="38100"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NSQ：培美曲塞</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SQ：BSC</a:t>
            </a:r>
          </a:p>
        </p:txBody>
      </p:sp>
      <p:cxnSp>
        <p:nvCxnSpPr>
          <p:cNvPr id="59" name="AutoShape 19">
            <a:extLst>
              <a:ext uri="{FF2B5EF4-FFF2-40B4-BE49-F238E27FC236}">
                <a16:creationId xmlns:a16="http://schemas.microsoft.com/office/drawing/2014/main" id="{C2E6F210-8F75-4C90-B382-5FAF35C3C2D3}"/>
              </a:ext>
            </a:extLst>
          </p:cNvPr>
          <p:cNvCxnSpPr>
            <a:cxnSpLocks noChangeShapeType="1"/>
            <a:stCxn id="47" idx="3"/>
            <a:endCxn id="13" idx="1"/>
          </p:cNvCxnSpPr>
          <p:nvPr/>
        </p:nvCxnSpPr>
        <p:spPr bwMode="auto">
          <a:xfrm>
            <a:off x="8159860" y="2829862"/>
            <a:ext cx="177378" cy="0"/>
          </a:xfrm>
          <a:prstGeom prst="straightConnector1">
            <a:avLst/>
          </a:prstGeom>
          <a:noFill/>
          <a:ln w="38100">
            <a:solidFill>
              <a:schemeClr val="bg1"/>
            </a:solidFill>
            <a:round/>
            <a:tailEnd type="triangle" w="med" len="med"/>
          </a:ln>
        </p:spPr>
      </p:cxnSp>
      <p:cxnSp>
        <p:nvCxnSpPr>
          <p:cNvPr id="63" name="AutoShape 19">
            <a:extLst>
              <a:ext uri="{FF2B5EF4-FFF2-40B4-BE49-F238E27FC236}">
                <a16:creationId xmlns:a16="http://schemas.microsoft.com/office/drawing/2014/main" id="{0A9C5060-842E-4D1C-ADA1-041981D3ED86}"/>
              </a:ext>
            </a:extLst>
          </p:cNvPr>
          <p:cNvCxnSpPr>
            <a:cxnSpLocks noChangeShapeType="1"/>
            <a:stCxn id="49" idx="3"/>
            <a:endCxn id="16" idx="1"/>
          </p:cNvCxnSpPr>
          <p:nvPr/>
        </p:nvCxnSpPr>
        <p:spPr bwMode="auto">
          <a:xfrm>
            <a:off x="8159860" y="4613703"/>
            <a:ext cx="177378" cy="1"/>
          </a:xfrm>
          <a:prstGeom prst="straightConnector1">
            <a:avLst/>
          </a:prstGeom>
          <a:noFill/>
          <a:ln w="38100">
            <a:solidFill>
              <a:schemeClr val="bg1"/>
            </a:solidFill>
            <a:round/>
            <a:tailEnd type="triangle" w="med" len="med"/>
          </a:ln>
        </p:spPr>
      </p:cxnSp>
    </p:spTree>
    <p:extLst>
      <p:ext uri="{BB962C8B-B14F-4D97-AF65-F5344CB8AC3E}">
        <p14:creationId xmlns:p14="http://schemas.microsoft.com/office/powerpoint/2010/main" val="23215503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LBA78：IMpower110：一项阿特珠单抗对比铂类化疗用于选定 PD-L1 NSCLC 的一线 (1L) 治疗的 III 期分析的中期总生存期 (OS) 分析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Spigel D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marL="0" indent="0">
              <a:buNone/>
            </a:pPr>
            <a:endParaRPr lang="en-GB" b="1">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5203217" y="6474897"/>
            <a:ext cx="37201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Spigel D, et al. Ann Oncol 2019;30(suppl):Abstr LBA78</a:t>
            </a:r>
          </a:p>
        </p:txBody>
      </p:sp>
      <p:sp>
        <p:nvSpPr>
          <p:cNvPr id="8" name="TextBox 7">
            <a:extLst>
              <a:ext uri="{FF2B5EF4-FFF2-40B4-BE49-F238E27FC236}">
                <a16:creationId xmlns:a16="http://schemas.microsoft.com/office/drawing/2014/main" id="{052DB1F7-03C0-44AF-BCC7-7106F43BE8CF}"/>
              </a:ext>
            </a:extLst>
          </p:cNvPr>
          <p:cNvSpPr txBox="1"/>
          <p:nvPr/>
        </p:nvSpPr>
        <p:spPr>
          <a:xfrm>
            <a:off x="7343192" y="5605010"/>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TextBox 8">
            <a:extLst>
              <a:ext uri="{FF2B5EF4-FFF2-40B4-BE49-F238E27FC236}">
                <a16:creationId xmlns:a16="http://schemas.microsoft.com/office/drawing/2014/main" id="{F2CD46ED-9680-4741-B8C4-12F863FE7029}"/>
              </a:ext>
            </a:extLst>
          </p:cNvPr>
          <p:cNvSpPr txBox="1"/>
          <p:nvPr/>
        </p:nvSpPr>
        <p:spPr>
          <a:xfrm>
            <a:off x="2189310" y="560501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107</a:t>
            </a:r>
          </a:p>
        </p:txBody>
      </p:sp>
      <p:sp>
        <p:nvSpPr>
          <p:cNvPr id="10" name="TextBox 9">
            <a:extLst>
              <a:ext uri="{FF2B5EF4-FFF2-40B4-BE49-F238E27FC236}">
                <a16:creationId xmlns:a16="http://schemas.microsoft.com/office/drawing/2014/main" id="{4EB65B51-2AD6-4A15-9803-37AA2F47ABA3}"/>
              </a:ext>
            </a:extLst>
          </p:cNvPr>
          <p:cNvSpPr txBox="1"/>
          <p:nvPr/>
        </p:nvSpPr>
        <p:spPr>
          <a:xfrm>
            <a:off x="2239003" y="592822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98</a:t>
            </a:r>
          </a:p>
        </p:txBody>
      </p:sp>
      <p:sp>
        <p:nvSpPr>
          <p:cNvPr id="11" name="TextBox 10">
            <a:extLst>
              <a:ext uri="{FF2B5EF4-FFF2-40B4-BE49-F238E27FC236}">
                <a16:creationId xmlns:a16="http://schemas.microsoft.com/office/drawing/2014/main" id="{36DE95FC-7044-4793-9E50-35A762481684}"/>
              </a:ext>
            </a:extLst>
          </p:cNvPr>
          <p:cNvSpPr txBox="1"/>
          <p:nvPr/>
        </p:nvSpPr>
        <p:spPr>
          <a:xfrm>
            <a:off x="6964868" y="5659076"/>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TextBox 11">
            <a:extLst>
              <a:ext uri="{FF2B5EF4-FFF2-40B4-BE49-F238E27FC236}">
                <a16:creationId xmlns:a16="http://schemas.microsoft.com/office/drawing/2014/main" id="{745AD228-B65B-4787-8FC5-5E8718609181}"/>
              </a:ext>
            </a:extLst>
          </p:cNvPr>
          <p:cNvSpPr txBox="1"/>
          <p:nvPr/>
        </p:nvSpPr>
        <p:spPr>
          <a:xfrm>
            <a:off x="1238500" y="5597121"/>
            <a:ext cx="961961"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阿特珠单抗</a:t>
            </a:r>
          </a:p>
        </p:txBody>
      </p:sp>
      <p:graphicFrame>
        <p:nvGraphicFramePr>
          <p:cNvPr id="13" name="Table 12">
            <a:extLst>
              <a:ext uri="{FF2B5EF4-FFF2-40B4-BE49-F238E27FC236}">
                <a16:creationId xmlns:a16="http://schemas.microsoft.com/office/drawing/2014/main" id="{B5E282B7-43BC-47D3-B163-ACAE7EDE8B39}"/>
              </a:ext>
            </a:extLst>
          </p:cNvPr>
          <p:cNvGraphicFramePr>
            <a:graphicFrameLocks noGrp="1"/>
          </p:cNvGraphicFramePr>
          <p:nvPr>
            <p:extLst>
              <p:ext uri="{D42A27DB-BD31-4B8C-83A1-F6EECF244321}">
                <p14:modId xmlns:p14="http://schemas.microsoft.com/office/powerpoint/2010/main" val="2878835106"/>
              </p:ext>
            </p:extLst>
          </p:nvPr>
        </p:nvGraphicFramePr>
        <p:xfrm>
          <a:off x="3475846" y="1732344"/>
          <a:ext cx="5450821" cy="1722120"/>
        </p:xfrm>
        <a:graphic>
          <a:graphicData uri="http://schemas.openxmlformats.org/drawingml/2006/table">
            <a:tbl>
              <a:tblPr firstRow="1" bandRow="1">
                <a:tableStyleId>{5C22544A-7EE6-4342-B048-85BDC9FD1C3A}</a:tableStyleId>
              </a:tblPr>
              <a:tblGrid>
                <a:gridCol w="2201847">
                  <a:extLst>
                    <a:ext uri="{9D8B030D-6E8A-4147-A177-3AD203B41FA5}">
                      <a16:colId xmlns:a16="http://schemas.microsoft.com/office/drawing/2014/main" val="3991673458"/>
                    </a:ext>
                  </a:extLst>
                </a:gridCol>
                <a:gridCol w="1624487">
                  <a:extLst>
                    <a:ext uri="{9D8B030D-6E8A-4147-A177-3AD203B41FA5}">
                      <a16:colId xmlns:a16="http://schemas.microsoft.com/office/drawing/2014/main" val="1606661893"/>
                    </a:ext>
                  </a:extLst>
                </a:gridCol>
                <a:gridCol w="1624487">
                  <a:extLst>
                    <a:ext uri="{9D8B030D-6E8A-4147-A177-3AD203B41FA5}">
                      <a16:colId xmlns:a16="http://schemas.microsoft.com/office/drawing/2014/main" val="1302290670"/>
                    </a:ext>
                  </a:extLst>
                </a:gridCol>
              </a:tblGrid>
              <a:tr h="269714">
                <a:tc>
                  <a:txBody>
                    <a:bodyPr/>
                    <a:lstStyle/>
                    <a:p>
                      <a:pPr algn="l"/>
                      <a:r>
                        <a:rPr 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TC3 或 IC3 WT*</a:t>
                      </a:r>
                    </a:p>
                  </a:txBody>
                  <a:tcPr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a:t>
                      </a:r>
                      <a:br>
                        <a:rPr sz="1100">
                          <a:latin typeface="Arial" panose="020B0604020202020204" pitchFamily="34" charset="0"/>
                          <a:ea typeface="宋体" panose="02010600030101010101" pitchFamily="2" charset="-122"/>
                          <a:cs typeface="Arial" panose="020B0604020202020204" pitchFamily="34" charset="0"/>
                        </a:rPr>
                      </a:b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(n=107)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br>
                        <a:rPr sz="1100">
                          <a:latin typeface="Arial" panose="020B0604020202020204" pitchFamily="34" charset="0"/>
                          <a:ea typeface="宋体" panose="02010600030101010101" pitchFamily="2" charset="-122"/>
                          <a:cs typeface="Arial" panose="020B0604020202020204" pitchFamily="34" charset="0"/>
                        </a:rPr>
                      </a:b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(n=98)</a:t>
                      </a:r>
                    </a:p>
                  </a:txBody>
                  <a:tcPr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67150865"/>
                  </a:ext>
                </a:extLst>
              </a:tr>
              <a:tr h="163755">
                <a:tc>
                  <a:txBody>
                    <a:bodyPr/>
                    <a:lstStyle/>
                    <a:p>
                      <a:pPr algn="l"/>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 个月 OS，% (95%CI) </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76.3 (68.2, 84.4)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70.1 (60.8, 79.4)</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66672716"/>
                  </a:ext>
                </a:extLst>
              </a:tr>
              <a:tr h="163755">
                <a:tc>
                  <a:txBody>
                    <a:bodyPr/>
                    <a:lstStyle/>
                    <a:p>
                      <a:pPr algn="l"/>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12 个月 OS，%</a:t>
                      </a:r>
                      <a:r>
                        <a:rPr lang="en-US" alt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 (</a:t>
                      </a: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95% CI</a:t>
                      </a:r>
                      <a:r>
                        <a:rPr lang="en-US" alt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a:t>
                      </a:r>
                      <a:endPar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64.9 (55.4, 74.4)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50.6 (40.0, 61.3)</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52302449"/>
                  </a:ext>
                </a:extLst>
              </a:tr>
              <a:tr h="163755">
                <a:tc>
                  <a:txBody>
                    <a:bodyPr/>
                    <a:lstStyle/>
                    <a:p>
                      <a:pPr algn="l"/>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mOS，月 (95% 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20.2 (16.5, 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13.1 (7.4, 16.5)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82149701"/>
                  </a:ext>
                </a:extLst>
              </a:tr>
              <a:tr h="163755">
                <a:tc>
                  <a:txBody>
                    <a:bodyPr/>
                    <a:lstStyle/>
                    <a:p>
                      <a:pPr algn="l"/>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0.59 (0.40, 0.89)</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GB" sz="140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62875349"/>
                  </a:ext>
                </a:extLst>
              </a:tr>
              <a:tr h="163755">
                <a:tc>
                  <a:txBody>
                    <a:bodyPr/>
                    <a:lstStyle/>
                    <a:p>
                      <a:pPr algn="l"/>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 值</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0.0106</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886482292"/>
                  </a:ext>
                </a:extLst>
              </a:tr>
            </a:tbl>
          </a:graphicData>
        </a:graphic>
      </p:graphicFrame>
      <p:sp>
        <p:nvSpPr>
          <p:cNvPr id="14" name="TextBox 13">
            <a:extLst>
              <a:ext uri="{FF2B5EF4-FFF2-40B4-BE49-F238E27FC236}">
                <a16:creationId xmlns:a16="http://schemas.microsoft.com/office/drawing/2014/main" id="{7DE30C28-57A4-4B85-A024-E9262A199128}"/>
              </a:ext>
            </a:extLst>
          </p:cNvPr>
          <p:cNvSpPr txBox="1"/>
          <p:nvPr/>
        </p:nvSpPr>
        <p:spPr>
          <a:xfrm>
            <a:off x="1772433" y="5929479"/>
            <a:ext cx="428028"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化疗</a:t>
            </a:r>
          </a:p>
        </p:txBody>
      </p:sp>
      <p:sp>
        <p:nvSpPr>
          <p:cNvPr id="15" name="TextBox 14">
            <a:extLst>
              <a:ext uri="{FF2B5EF4-FFF2-40B4-BE49-F238E27FC236}">
                <a16:creationId xmlns:a16="http://schemas.microsoft.com/office/drawing/2014/main" id="{39A5DD84-F901-48CE-9413-D327B52F1127}"/>
              </a:ext>
            </a:extLst>
          </p:cNvPr>
          <p:cNvSpPr txBox="1"/>
          <p:nvPr/>
        </p:nvSpPr>
        <p:spPr>
          <a:xfrm>
            <a:off x="2501463" y="560501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94</a:t>
            </a:r>
          </a:p>
        </p:txBody>
      </p:sp>
      <p:sp>
        <p:nvSpPr>
          <p:cNvPr id="16" name="TextBox 15">
            <a:extLst>
              <a:ext uri="{FF2B5EF4-FFF2-40B4-BE49-F238E27FC236}">
                <a16:creationId xmlns:a16="http://schemas.microsoft.com/office/drawing/2014/main" id="{BAC5DF37-A287-4EE6-9F9B-8FF39FDCE864}"/>
              </a:ext>
            </a:extLst>
          </p:cNvPr>
          <p:cNvSpPr txBox="1"/>
          <p:nvPr/>
        </p:nvSpPr>
        <p:spPr>
          <a:xfrm>
            <a:off x="2501463" y="592822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89</a:t>
            </a:r>
          </a:p>
        </p:txBody>
      </p:sp>
      <p:sp>
        <p:nvSpPr>
          <p:cNvPr id="17" name="TextBox 16">
            <a:extLst>
              <a:ext uri="{FF2B5EF4-FFF2-40B4-BE49-F238E27FC236}">
                <a16:creationId xmlns:a16="http://schemas.microsoft.com/office/drawing/2014/main" id="{9C813237-8F61-4DDB-99CC-1AA76BE46041}"/>
              </a:ext>
            </a:extLst>
          </p:cNvPr>
          <p:cNvSpPr txBox="1"/>
          <p:nvPr/>
        </p:nvSpPr>
        <p:spPr>
          <a:xfrm>
            <a:off x="2763921" y="560501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85</a:t>
            </a:r>
          </a:p>
        </p:txBody>
      </p:sp>
      <p:sp>
        <p:nvSpPr>
          <p:cNvPr id="18" name="TextBox 17">
            <a:extLst>
              <a:ext uri="{FF2B5EF4-FFF2-40B4-BE49-F238E27FC236}">
                <a16:creationId xmlns:a16="http://schemas.microsoft.com/office/drawing/2014/main" id="{F2FB30BA-9179-46F1-984A-4CB792014D13}"/>
              </a:ext>
            </a:extLst>
          </p:cNvPr>
          <p:cNvSpPr txBox="1"/>
          <p:nvPr/>
        </p:nvSpPr>
        <p:spPr>
          <a:xfrm>
            <a:off x="2763921" y="592822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75</a:t>
            </a:r>
          </a:p>
        </p:txBody>
      </p:sp>
      <p:sp>
        <p:nvSpPr>
          <p:cNvPr id="19" name="TextBox 18">
            <a:extLst>
              <a:ext uri="{FF2B5EF4-FFF2-40B4-BE49-F238E27FC236}">
                <a16:creationId xmlns:a16="http://schemas.microsoft.com/office/drawing/2014/main" id="{0D19F452-A7D1-4568-A578-BED973B86A06}"/>
              </a:ext>
            </a:extLst>
          </p:cNvPr>
          <p:cNvSpPr txBox="1"/>
          <p:nvPr/>
        </p:nvSpPr>
        <p:spPr>
          <a:xfrm>
            <a:off x="3026381" y="560501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0" name="TextBox 19">
            <a:extLst>
              <a:ext uri="{FF2B5EF4-FFF2-40B4-BE49-F238E27FC236}">
                <a16:creationId xmlns:a16="http://schemas.microsoft.com/office/drawing/2014/main" id="{5494F587-D78B-4C14-915C-82B0AE1C7973}"/>
              </a:ext>
            </a:extLst>
          </p:cNvPr>
          <p:cNvSpPr txBox="1"/>
          <p:nvPr/>
        </p:nvSpPr>
        <p:spPr>
          <a:xfrm>
            <a:off x="3026381" y="592822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65</a:t>
            </a:r>
          </a:p>
        </p:txBody>
      </p:sp>
      <p:sp>
        <p:nvSpPr>
          <p:cNvPr id="21" name="TextBox 20">
            <a:extLst>
              <a:ext uri="{FF2B5EF4-FFF2-40B4-BE49-F238E27FC236}">
                <a16:creationId xmlns:a16="http://schemas.microsoft.com/office/drawing/2014/main" id="{C207D624-B19D-43FD-B298-65339B0BAD7A}"/>
              </a:ext>
            </a:extLst>
          </p:cNvPr>
          <p:cNvSpPr txBox="1"/>
          <p:nvPr/>
        </p:nvSpPr>
        <p:spPr>
          <a:xfrm>
            <a:off x="3288840" y="560501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66</a:t>
            </a:r>
          </a:p>
        </p:txBody>
      </p:sp>
      <p:sp>
        <p:nvSpPr>
          <p:cNvPr id="22" name="TextBox 21">
            <a:extLst>
              <a:ext uri="{FF2B5EF4-FFF2-40B4-BE49-F238E27FC236}">
                <a16:creationId xmlns:a16="http://schemas.microsoft.com/office/drawing/2014/main" id="{B5760756-83BC-4FC1-BDDC-806FD404E773}"/>
              </a:ext>
            </a:extLst>
          </p:cNvPr>
          <p:cNvSpPr txBox="1"/>
          <p:nvPr/>
        </p:nvSpPr>
        <p:spPr>
          <a:xfrm>
            <a:off x="3288840" y="592822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23" name="TextBox 22">
            <a:extLst>
              <a:ext uri="{FF2B5EF4-FFF2-40B4-BE49-F238E27FC236}">
                <a16:creationId xmlns:a16="http://schemas.microsoft.com/office/drawing/2014/main" id="{8E05AB0E-6F73-4BDD-AC00-63E596ADA7A5}"/>
              </a:ext>
            </a:extLst>
          </p:cNvPr>
          <p:cNvSpPr txBox="1"/>
          <p:nvPr/>
        </p:nvSpPr>
        <p:spPr>
          <a:xfrm>
            <a:off x="3551298" y="560501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61</a:t>
            </a:r>
          </a:p>
        </p:txBody>
      </p:sp>
      <p:sp>
        <p:nvSpPr>
          <p:cNvPr id="24" name="TextBox 23">
            <a:extLst>
              <a:ext uri="{FF2B5EF4-FFF2-40B4-BE49-F238E27FC236}">
                <a16:creationId xmlns:a16="http://schemas.microsoft.com/office/drawing/2014/main" id="{3E29E3EB-3092-4385-9DA3-F2FE67DA823C}"/>
              </a:ext>
            </a:extLst>
          </p:cNvPr>
          <p:cNvSpPr txBox="1"/>
          <p:nvPr/>
        </p:nvSpPr>
        <p:spPr>
          <a:xfrm>
            <a:off x="3551298" y="592822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5" name="TextBox 24">
            <a:extLst>
              <a:ext uri="{FF2B5EF4-FFF2-40B4-BE49-F238E27FC236}">
                <a16:creationId xmlns:a16="http://schemas.microsoft.com/office/drawing/2014/main" id="{E642AF07-4C16-4CF3-BD0C-DB453DE4064E}"/>
              </a:ext>
            </a:extLst>
          </p:cNvPr>
          <p:cNvSpPr txBox="1"/>
          <p:nvPr/>
        </p:nvSpPr>
        <p:spPr>
          <a:xfrm>
            <a:off x="3813758" y="560501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26" name="TextBox 25">
            <a:extLst>
              <a:ext uri="{FF2B5EF4-FFF2-40B4-BE49-F238E27FC236}">
                <a16:creationId xmlns:a16="http://schemas.microsoft.com/office/drawing/2014/main" id="{464176F7-E648-4AD4-AEF7-866B30038E18}"/>
              </a:ext>
            </a:extLst>
          </p:cNvPr>
          <p:cNvSpPr txBox="1"/>
          <p:nvPr/>
        </p:nvSpPr>
        <p:spPr>
          <a:xfrm>
            <a:off x="3813758" y="592822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27" name="TextBox 26">
            <a:extLst>
              <a:ext uri="{FF2B5EF4-FFF2-40B4-BE49-F238E27FC236}">
                <a16:creationId xmlns:a16="http://schemas.microsoft.com/office/drawing/2014/main" id="{0A662FA4-549A-4FF4-82B4-B3051E5D1703}"/>
              </a:ext>
            </a:extLst>
          </p:cNvPr>
          <p:cNvSpPr txBox="1"/>
          <p:nvPr/>
        </p:nvSpPr>
        <p:spPr>
          <a:xfrm>
            <a:off x="4071984" y="560501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8" name="TextBox 27">
            <a:extLst>
              <a:ext uri="{FF2B5EF4-FFF2-40B4-BE49-F238E27FC236}">
                <a16:creationId xmlns:a16="http://schemas.microsoft.com/office/drawing/2014/main" id="{3F0F98AD-9F7E-4676-8B5E-115F25EDF4E2}"/>
              </a:ext>
            </a:extLst>
          </p:cNvPr>
          <p:cNvSpPr txBox="1"/>
          <p:nvPr/>
        </p:nvSpPr>
        <p:spPr>
          <a:xfrm>
            <a:off x="4071984" y="592822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29" name="TextBox 28">
            <a:extLst>
              <a:ext uri="{FF2B5EF4-FFF2-40B4-BE49-F238E27FC236}">
                <a16:creationId xmlns:a16="http://schemas.microsoft.com/office/drawing/2014/main" id="{9F163489-9A6E-47C6-8256-F867DA40E575}"/>
              </a:ext>
            </a:extLst>
          </p:cNvPr>
          <p:cNvSpPr txBox="1"/>
          <p:nvPr/>
        </p:nvSpPr>
        <p:spPr>
          <a:xfrm>
            <a:off x="4330209" y="560501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34</a:t>
            </a:r>
          </a:p>
        </p:txBody>
      </p:sp>
      <p:sp>
        <p:nvSpPr>
          <p:cNvPr id="30" name="TextBox 29">
            <a:extLst>
              <a:ext uri="{FF2B5EF4-FFF2-40B4-BE49-F238E27FC236}">
                <a16:creationId xmlns:a16="http://schemas.microsoft.com/office/drawing/2014/main" id="{D08A9587-B630-431C-B8D3-965ED686F0F4}"/>
              </a:ext>
            </a:extLst>
          </p:cNvPr>
          <p:cNvSpPr txBox="1"/>
          <p:nvPr/>
        </p:nvSpPr>
        <p:spPr>
          <a:xfrm>
            <a:off x="4330209" y="592822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31" name="TextBox 30">
            <a:extLst>
              <a:ext uri="{FF2B5EF4-FFF2-40B4-BE49-F238E27FC236}">
                <a16:creationId xmlns:a16="http://schemas.microsoft.com/office/drawing/2014/main" id="{88624027-13BF-43A6-975F-CAD1FC2FA4BB}"/>
              </a:ext>
            </a:extLst>
          </p:cNvPr>
          <p:cNvSpPr txBox="1"/>
          <p:nvPr/>
        </p:nvSpPr>
        <p:spPr>
          <a:xfrm>
            <a:off x="4584202" y="560501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32" name="TextBox 31">
            <a:extLst>
              <a:ext uri="{FF2B5EF4-FFF2-40B4-BE49-F238E27FC236}">
                <a16:creationId xmlns:a16="http://schemas.microsoft.com/office/drawing/2014/main" id="{F2194DB7-E746-4F51-B973-514E5F2261B3}"/>
              </a:ext>
            </a:extLst>
          </p:cNvPr>
          <p:cNvSpPr txBox="1"/>
          <p:nvPr/>
        </p:nvSpPr>
        <p:spPr>
          <a:xfrm>
            <a:off x="4584202" y="592822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3" name="TextBox 32">
            <a:extLst>
              <a:ext uri="{FF2B5EF4-FFF2-40B4-BE49-F238E27FC236}">
                <a16:creationId xmlns:a16="http://schemas.microsoft.com/office/drawing/2014/main" id="{9BA16743-547C-4E67-AAB2-A326404DBB48}"/>
              </a:ext>
            </a:extLst>
          </p:cNvPr>
          <p:cNvSpPr txBox="1"/>
          <p:nvPr/>
        </p:nvSpPr>
        <p:spPr>
          <a:xfrm>
            <a:off x="4838196" y="560501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34" name="TextBox 33">
            <a:extLst>
              <a:ext uri="{FF2B5EF4-FFF2-40B4-BE49-F238E27FC236}">
                <a16:creationId xmlns:a16="http://schemas.microsoft.com/office/drawing/2014/main" id="{46B71675-857E-417F-BD07-DABBCA25E756}"/>
              </a:ext>
            </a:extLst>
          </p:cNvPr>
          <p:cNvSpPr txBox="1"/>
          <p:nvPr/>
        </p:nvSpPr>
        <p:spPr>
          <a:xfrm>
            <a:off x="4887888" y="592822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35" name="TextBox 34">
            <a:extLst>
              <a:ext uri="{FF2B5EF4-FFF2-40B4-BE49-F238E27FC236}">
                <a16:creationId xmlns:a16="http://schemas.microsoft.com/office/drawing/2014/main" id="{6F9600BC-85AA-417B-964C-1B09666E2424}"/>
              </a:ext>
            </a:extLst>
          </p:cNvPr>
          <p:cNvSpPr txBox="1"/>
          <p:nvPr/>
        </p:nvSpPr>
        <p:spPr>
          <a:xfrm>
            <a:off x="5092189" y="560501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36" name="TextBox 35">
            <a:extLst>
              <a:ext uri="{FF2B5EF4-FFF2-40B4-BE49-F238E27FC236}">
                <a16:creationId xmlns:a16="http://schemas.microsoft.com/office/drawing/2014/main" id="{DF51357F-EF6D-48AB-8647-52D97C3C46D3}"/>
              </a:ext>
            </a:extLst>
          </p:cNvPr>
          <p:cNvSpPr txBox="1"/>
          <p:nvPr/>
        </p:nvSpPr>
        <p:spPr>
          <a:xfrm>
            <a:off x="5141881" y="592822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37" name="TextBox 36">
            <a:extLst>
              <a:ext uri="{FF2B5EF4-FFF2-40B4-BE49-F238E27FC236}">
                <a16:creationId xmlns:a16="http://schemas.microsoft.com/office/drawing/2014/main" id="{011DA549-92B1-4520-9BDF-838618D88854}"/>
              </a:ext>
            </a:extLst>
          </p:cNvPr>
          <p:cNvSpPr txBox="1"/>
          <p:nvPr/>
        </p:nvSpPr>
        <p:spPr>
          <a:xfrm>
            <a:off x="5390954" y="5605010"/>
            <a:ext cx="25813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38" name="TextBox 37">
            <a:extLst>
              <a:ext uri="{FF2B5EF4-FFF2-40B4-BE49-F238E27FC236}">
                <a16:creationId xmlns:a16="http://schemas.microsoft.com/office/drawing/2014/main" id="{567523EB-DA69-4268-B0D9-4D38C0F0713F}"/>
              </a:ext>
            </a:extLst>
          </p:cNvPr>
          <p:cNvSpPr txBox="1"/>
          <p:nvPr/>
        </p:nvSpPr>
        <p:spPr>
          <a:xfrm>
            <a:off x="5433978" y="592822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39" name="TextBox 38">
            <a:extLst>
              <a:ext uri="{FF2B5EF4-FFF2-40B4-BE49-F238E27FC236}">
                <a16:creationId xmlns:a16="http://schemas.microsoft.com/office/drawing/2014/main" id="{0EEE25B9-9A47-46B1-A9F4-9F0EA3CB5BE4}"/>
              </a:ext>
            </a:extLst>
          </p:cNvPr>
          <p:cNvSpPr txBox="1"/>
          <p:nvPr/>
        </p:nvSpPr>
        <p:spPr>
          <a:xfrm>
            <a:off x="5705433" y="560501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40" name="TextBox 39">
            <a:extLst>
              <a:ext uri="{FF2B5EF4-FFF2-40B4-BE49-F238E27FC236}">
                <a16:creationId xmlns:a16="http://schemas.microsoft.com/office/drawing/2014/main" id="{12C23276-A7AB-48DF-9BB3-2D1217C83ED9}"/>
              </a:ext>
            </a:extLst>
          </p:cNvPr>
          <p:cNvSpPr txBox="1"/>
          <p:nvPr/>
        </p:nvSpPr>
        <p:spPr>
          <a:xfrm>
            <a:off x="5705433" y="592822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41" name="TextBox 40">
            <a:extLst>
              <a:ext uri="{FF2B5EF4-FFF2-40B4-BE49-F238E27FC236}">
                <a16:creationId xmlns:a16="http://schemas.microsoft.com/office/drawing/2014/main" id="{92B5AA02-34C1-4056-8660-D8A46D3F97A1}"/>
              </a:ext>
            </a:extLst>
          </p:cNvPr>
          <p:cNvSpPr txBox="1"/>
          <p:nvPr/>
        </p:nvSpPr>
        <p:spPr>
          <a:xfrm>
            <a:off x="5976888" y="560501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42" name="TextBox 41">
            <a:extLst>
              <a:ext uri="{FF2B5EF4-FFF2-40B4-BE49-F238E27FC236}">
                <a16:creationId xmlns:a16="http://schemas.microsoft.com/office/drawing/2014/main" id="{92DE1F6C-784E-47E4-99A0-F4C56E6DFC82}"/>
              </a:ext>
            </a:extLst>
          </p:cNvPr>
          <p:cNvSpPr txBox="1"/>
          <p:nvPr/>
        </p:nvSpPr>
        <p:spPr>
          <a:xfrm>
            <a:off x="5976888" y="592822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43" name="TextBox 42">
            <a:extLst>
              <a:ext uri="{FF2B5EF4-FFF2-40B4-BE49-F238E27FC236}">
                <a16:creationId xmlns:a16="http://schemas.microsoft.com/office/drawing/2014/main" id="{47D44A63-AB49-4117-AC2E-4FD9EC74AC59}"/>
              </a:ext>
            </a:extLst>
          </p:cNvPr>
          <p:cNvSpPr txBox="1"/>
          <p:nvPr/>
        </p:nvSpPr>
        <p:spPr>
          <a:xfrm>
            <a:off x="6256177" y="560501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44" name="TextBox 43">
            <a:extLst>
              <a:ext uri="{FF2B5EF4-FFF2-40B4-BE49-F238E27FC236}">
                <a16:creationId xmlns:a16="http://schemas.microsoft.com/office/drawing/2014/main" id="{04363769-B817-42EE-825D-C5C6E36C953B}"/>
              </a:ext>
            </a:extLst>
          </p:cNvPr>
          <p:cNvSpPr txBox="1"/>
          <p:nvPr/>
        </p:nvSpPr>
        <p:spPr>
          <a:xfrm>
            <a:off x="6256177" y="592822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45" name="TextBox 44">
            <a:extLst>
              <a:ext uri="{FF2B5EF4-FFF2-40B4-BE49-F238E27FC236}">
                <a16:creationId xmlns:a16="http://schemas.microsoft.com/office/drawing/2014/main" id="{2DDF2A20-8053-45D1-B67F-BAFE64E263AC}"/>
              </a:ext>
            </a:extLst>
          </p:cNvPr>
          <p:cNvSpPr txBox="1"/>
          <p:nvPr/>
        </p:nvSpPr>
        <p:spPr>
          <a:xfrm>
            <a:off x="6524560" y="560501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46" name="TextBox 45">
            <a:extLst>
              <a:ext uri="{FF2B5EF4-FFF2-40B4-BE49-F238E27FC236}">
                <a16:creationId xmlns:a16="http://schemas.microsoft.com/office/drawing/2014/main" id="{321A888C-B755-42B4-A50D-3593EA315CCF}"/>
              </a:ext>
            </a:extLst>
          </p:cNvPr>
          <p:cNvSpPr txBox="1"/>
          <p:nvPr/>
        </p:nvSpPr>
        <p:spPr>
          <a:xfrm>
            <a:off x="6524560" y="592822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47" name="Line 21">
            <a:extLst>
              <a:ext uri="{FF2B5EF4-FFF2-40B4-BE49-F238E27FC236}">
                <a16:creationId xmlns:a16="http://schemas.microsoft.com/office/drawing/2014/main" id="{2E325C85-922F-4734-AC0C-2AE1C6BF76D2}"/>
              </a:ext>
            </a:extLst>
          </p:cNvPr>
          <p:cNvSpPr>
            <a:spLocks noChangeShapeType="1"/>
          </p:cNvSpPr>
          <p:nvPr/>
        </p:nvSpPr>
        <p:spPr bwMode="auto">
          <a:xfrm flipH="1">
            <a:off x="6882013" y="5100491"/>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TextBox 47">
            <a:extLst>
              <a:ext uri="{FF2B5EF4-FFF2-40B4-BE49-F238E27FC236}">
                <a16:creationId xmlns:a16="http://schemas.microsoft.com/office/drawing/2014/main" id="{DD7BF0BC-5330-45C1-8EE6-81E5130F5E22}"/>
              </a:ext>
            </a:extLst>
          </p:cNvPr>
          <p:cNvSpPr txBox="1"/>
          <p:nvPr/>
        </p:nvSpPr>
        <p:spPr>
          <a:xfrm>
            <a:off x="6746276" y="514482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34</a:t>
            </a:r>
          </a:p>
        </p:txBody>
      </p:sp>
      <p:sp>
        <p:nvSpPr>
          <p:cNvPr id="49" name="TextBox 48">
            <a:extLst>
              <a:ext uri="{FF2B5EF4-FFF2-40B4-BE49-F238E27FC236}">
                <a16:creationId xmlns:a16="http://schemas.microsoft.com/office/drawing/2014/main" id="{79C3CF90-AB4A-4DBF-BFD2-AF4414DC60FD}"/>
              </a:ext>
            </a:extLst>
          </p:cNvPr>
          <p:cNvSpPr txBox="1"/>
          <p:nvPr/>
        </p:nvSpPr>
        <p:spPr>
          <a:xfrm>
            <a:off x="6795969" y="592822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a:t>
            </a:r>
          </a:p>
        </p:txBody>
      </p:sp>
      <p:grpSp>
        <p:nvGrpSpPr>
          <p:cNvPr id="50" name="Group 49">
            <a:extLst>
              <a:ext uri="{FF2B5EF4-FFF2-40B4-BE49-F238E27FC236}">
                <a16:creationId xmlns:a16="http://schemas.microsoft.com/office/drawing/2014/main" id="{A0E995F0-372E-42E5-9B8B-2DD2E1B6242B}"/>
              </a:ext>
            </a:extLst>
          </p:cNvPr>
          <p:cNvGrpSpPr/>
          <p:nvPr/>
        </p:nvGrpSpPr>
        <p:grpSpPr>
          <a:xfrm>
            <a:off x="694896" y="2981157"/>
            <a:ext cx="6901104" cy="2660493"/>
            <a:chOff x="-86552" y="2267264"/>
            <a:chExt cx="6809994" cy="3256670"/>
          </a:xfrm>
        </p:grpSpPr>
        <p:sp>
          <p:nvSpPr>
            <p:cNvPr id="51" name="TextBox 50">
              <a:extLst>
                <a:ext uri="{FF2B5EF4-FFF2-40B4-BE49-F238E27FC236}">
                  <a16:creationId xmlns:a16="http://schemas.microsoft.com/office/drawing/2014/main" id="{F7EA2169-C321-49EA-B2CF-2FAC9EA8E812}"/>
                </a:ext>
              </a:extLst>
            </p:cNvPr>
            <p:cNvSpPr txBox="1"/>
            <p:nvPr/>
          </p:nvSpPr>
          <p:spPr>
            <a:xfrm>
              <a:off x="3635558" y="5086057"/>
              <a:ext cx="844753" cy="43787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52" name="Freeform 21">
              <a:extLst>
                <a:ext uri="{FF2B5EF4-FFF2-40B4-BE49-F238E27FC236}">
                  <a16:creationId xmlns:a16="http://schemas.microsoft.com/office/drawing/2014/main" id="{DD2AFD27-31FB-4BE7-B139-FC2DAB4A5838}"/>
                </a:ext>
              </a:extLst>
            </p:cNvPr>
            <p:cNvSpPr/>
            <p:nvPr/>
          </p:nvSpPr>
          <p:spPr bwMode="auto">
            <a:xfrm>
              <a:off x="1452794" y="2446260"/>
              <a:ext cx="5270648"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Line 6">
              <a:extLst>
                <a:ext uri="{FF2B5EF4-FFF2-40B4-BE49-F238E27FC236}">
                  <a16:creationId xmlns:a16="http://schemas.microsoft.com/office/drawing/2014/main" id="{7E1D0A75-7F91-465D-B23D-3DB4AE5B0976}"/>
                </a:ext>
              </a:extLst>
            </p:cNvPr>
            <p:cNvSpPr>
              <a:spLocks noChangeShapeType="1"/>
            </p:cNvSpPr>
            <p:nvPr/>
          </p:nvSpPr>
          <p:spPr bwMode="auto">
            <a:xfrm>
              <a:off x="1361227" y="2446259"/>
              <a:ext cx="7698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Line 7">
              <a:extLst>
                <a:ext uri="{FF2B5EF4-FFF2-40B4-BE49-F238E27FC236}">
                  <a16:creationId xmlns:a16="http://schemas.microsoft.com/office/drawing/2014/main" id="{CFC025C7-6866-46E8-93CE-BCA0D370B2A5}"/>
                </a:ext>
              </a:extLst>
            </p:cNvPr>
            <p:cNvSpPr>
              <a:spLocks noChangeShapeType="1"/>
            </p:cNvSpPr>
            <p:nvPr/>
          </p:nvSpPr>
          <p:spPr bwMode="auto">
            <a:xfrm>
              <a:off x="1361227" y="2920101"/>
              <a:ext cx="7698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Line 8">
              <a:extLst>
                <a:ext uri="{FF2B5EF4-FFF2-40B4-BE49-F238E27FC236}">
                  <a16:creationId xmlns:a16="http://schemas.microsoft.com/office/drawing/2014/main" id="{6D700786-70A6-4BCB-A86D-2FE5C08404AC}"/>
                </a:ext>
              </a:extLst>
            </p:cNvPr>
            <p:cNvSpPr>
              <a:spLocks noChangeShapeType="1"/>
            </p:cNvSpPr>
            <p:nvPr/>
          </p:nvSpPr>
          <p:spPr bwMode="auto">
            <a:xfrm>
              <a:off x="1361227" y="3368315"/>
              <a:ext cx="7698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Line 9">
              <a:extLst>
                <a:ext uri="{FF2B5EF4-FFF2-40B4-BE49-F238E27FC236}">
                  <a16:creationId xmlns:a16="http://schemas.microsoft.com/office/drawing/2014/main" id="{014F0A3F-5D08-4510-93A2-51D733904D1F}"/>
                </a:ext>
              </a:extLst>
            </p:cNvPr>
            <p:cNvSpPr>
              <a:spLocks noChangeShapeType="1"/>
            </p:cNvSpPr>
            <p:nvPr/>
          </p:nvSpPr>
          <p:spPr bwMode="auto">
            <a:xfrm>
              <a:off x="1361227" y="3845120"/>
              <a:ext cx="7698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Line 10">
              <a:extLst>
                <a:ext uri="{FF2B5EF4-FFF2-40B4-BE49-F238E27FC236}">
                  <a16:creationId xmlns:a16="http://schemas.microsoft.com/office/drawing/2014/main" id="{A2F73230-AC64-4AAA-BFF9-9A3DB0EFD14C}"/>
                </a:ext>
              </a:extLst>
            </p:cNvPr>
            <p:cNvSpPr>
              <a:spLocks noChangeShapeType="1"/>
            </p:cNvSpPr>
            <p:nvPr/>
          </p:nvSpPr>
          <p:spPr bwMode="auto">
            <a:xfrm>
              <a:off x="1361227" y="4308389"/>
              <a:ext cx="7698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8" name="Line 11">
              <a:extLst>
                <a:ext uri="{FF2B5EF4-FFF2-40B4-BE49-F238E27FC236}">
                  <a16:creationId xmlns:a16="http://schemas.microsoft.com/office/drawing/2014/main" id="{BD08791F-C37D-4750-8A1D-9F5F360241AA}"/>
                </a:ext>
              </a:extLst>
            </p:cNvPr>
            <p:cNvSpPr>
              <a:spLocks noChangeShapeType="1"/>
            </p:cNvSpPr>
            <p:nvPr/>
          </p:nvSpPr>
          <p:spPr bwMode="auto">
            <a:xfrm>
              <a:off x="1361227" y="4786710"/>
              <a:ext cx="7698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9" name="TextBox 58">
              <a:extLst>
                <a:ext uri="{FF2B5EF4-FFF2-40B4-BE49-F238E27FC236}">
                  <a16:creationId xmlns:a16="http://schemas.microsoft.com/office/drawing/2014/main" id="{71545AD6-E9FB-46C0-AD0E-BCFA4EF08ABA}"/>
                </a:ext>
              </a:extLst>
            </p:cNvPr>
            <p:cNvSpPr txBox="1"/>
            <p:nvPr/>
          </p:nvSpPr>
          <p:spPr>
            <a:xfrm rot="16200000">
              <a:off x="487931" y="3493745"/>
              <a:ext cx="822863" cy="284343"/>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60" name="TextBox 59">
              <a:extLst>
                <a:ext uri="{FF2B5EF4-FFF2-40B4-BE49-F238E27FC236}">
                  <a16:creationId xmlns:a16="http://schemas.microsoft.com/office/drawing/2014/main" id="{776F2635-5298-46FE-B762-77B020EC8EEC}"/>
                </a:ext>
              </a:extLst>
            </p:cNvPr>
            <p:cNvSpPr txBox="1"/>
            <p:nvPr/>
          </p:nvSpPr>
          <p:spPr>
            <a:xfrm>
              <a:off x="984754" y="2267264"/>
              <a:ext cx="365966" cy="35271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61" name="TextBox 60">
              <a:extLst>
                <a:ext uri="{FF2B5EF4-FFF2-40B4-BE49-F238E27FC236}">
                  <a16:creationId xmlns:a16="http://schemas.microsoft.com/office/drawing/2014/main" id="{50B2045D-1FB0-4133-AB8E-4F1693505E9E}"/>
                </a:ext>
              </a:extLst>
            </p:cNvPr>
            <p:cNvSpPr txBox="1"/>
            <p:nvPr/>
          </p:nvSpPr>
          <p:spPr>
            <a:xfrm>
              <a:off x="1082827" y="2742946"/>
              <a:ext cx="267891" cy="35271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62" name="TextBox 61">
              <a:extLst>
                <a:ext uri="{FF2B5EF4-FFF2-40B4-BE49-F238E27FC236}">
                  <a16:creationId xmlns:a16="http://schemas.microsoft.com/office/drawing/2014/main" id="{EE93FE64-2B18-4AAC-A2F0-BB7E1E960F80}"/>
                </a:ext>
              </a:extLst>
            </p:cNvPr>
            <p:cNvSpPr txBox="1"/>
            <p:nvPr/>
          </p:nvSpPr>
          <p:spPr>
            <a:xfrm>
              <a:off x="1082827" y="3190939"/>
              <a:ext cx="267891" cy="35271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63" name="TextBox 62">
              <a:extLst>
                <a:ext uri="{FF2B5EF4-FFF2-40B4-BE49-F238E27FC236}">
                  <a16:creationId xmlns:a16="http://schemas.microsoft.com/office/drawing/2014/main" id="{C4909645-D3F6-4578-85DA-4C86C8BBBD3E}"/>
                </a:ext>
              </a:extLst>
            </p:cNvPr>
            <p:cNvSpPr txBox="1"/>
            <p:nvPr/>
          </p:nvSpPr>
          <p:spPr>
            <a:xfrm>
              <a:off x="1082827" y="3667531"/>
              <a:ext cx="267891" cy="35271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64" name="TextBox 63">
              <a:extLst>
                <a:ext uri="{FF2B5EF4-FFF2-40B4-BE49-F238E27FC236}">
                  <a16:creationId xmlns:a16="http://schemas.microsoft.com/office/drawing/2014/main" id="{C904F11C-8DC2-4593-91F8-927076FC7F3E}"/>
                </a:ext>
              </a:extLst>
            </p:cNvPr>
            <p:cNvSpPr txBox="1"/>
            <p:nvPr/>
          </p:nvSpPr>
          <p:spPr>
            <a:xfrm>
              <a:off x="1082827" y="4130579"/>
              <a:ext cx="267891" cy="35271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65" name="TextBox 64">
              <a:extLst>
                <a:ext uri="{FF2B5EF4-FFF2-40B4-BE49-F238E27FC236}">
                  <a16:creationId xmlns:a16="http://schemas.microsoft.com/office/drawing/2014/main" id="{70FA0812-54CC-476C-832C-50EFDCD1902F}"/>
                </a:ext>
              </a:extLst>
            </p:cNvPr>
            <p:cNvSpPr txBox="1"/>
            <p:nvPr/>
          </p:nvSpPr>
          <p:spPr>
            <a:xfrm>
              <a:off x="1180903" y="4608679"/>
              <a:ext cx="169817" cy="35271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66" name="TextBox 65">
              <a:extLst>
                <a:ext uri="{FF2B5EF4-FFF2-40B4-BE49-F238E27FC236}">
                  <a16:creationId xmlns:a16="http://schemas.microsoft.com/office/drawing/2014/main" id="{31EDE69E-394B-4743-9343-EDC5ECAE0D54}"/>
                </a:ext>
              </a:extLst>
            </p:cNvPr>
            <p:cNvSpPr txBox="1"/>
            <p:nvPr/>
          </p:nvSpPr>
          <p:spPr>
            <a:xfrm>
              <a:off x="-86552" y="5159511"/>
              <a:ext cx="1452693" cy="349654"/>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67" name="Line 21">
              <a:extLst>
                <a:ext uri="{FF2B5EF4-FFF2-40B4-BE49-F238E27FC236}">
                  <a16:creationId xmlns:a16="http://schemas.microsoft.com/office/drawing/2014/main" id="{C869B081-C624-44E8-B2E5-37F830D4D95C}"/>
                </a:ext>
              </a:extLst>
            </p:cNvPr>
            <p:cNvSpPr>
              <a:spLocks noChangeShapeType="1"/>
            </p:cNvSpPr>
            <p:nvPr/>
          </p:nvSpPr>
          <p:spPr bwMode="auto">
            <a:xfrm flipH="1">
              <a:off x="1582028"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8" name="TextBox 67">
              <a:extLst>
                <a:ext uri="{FF2B5EF4-FFF2-40B4-BE49-F238E27FC236}">
                  <a16:creationId xmlns:a16="http://schemas.microsoft.com/office/drawing/2014/main" id="{2CDB10BF-2202-499A-8976-078BC6693708}"/>
                </a:ext>
              </a:extLst>
            </p:cNvPr>
            <p:cNvSpPr txBox="1"/>
            <p:nvPr/>
          </p:nvSpPr>
          <p:spPr>
            <a:xfrm>
              <a:off x="1497120" y="4909187"/>
              <a:ext cx="169818"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69" name="Line 21">
              <a:extLst>
                <a:ext uri="{FF2B5EF4-FFF2-40B4-BE49-F238E27FC236}">
                  <a16:creationId xmlns:a16="http://schemas.microsoft.com/office/drawing/2014/main" id="{575B09D6-6AF9-471A-9650-8F92725AAF97}"/>
                </a:ext>
              </a:extLst>
            </p:cNvPr>
            <p:cNvSpPr>
              <a:spLocks noChangeShapeType="1"/>
            </p:cNvSpPr>
            <p:nvPr/>
          </p:nvSpPr>
          <p:spPr bwMode="auto">
            <a:xfrm flipH="1">
              <a:off x="1844487"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0" name="TextBox 69">
              <a:extLst>
                <a:ext uri="{FF2B5EF4-FFF2-40B4-BE49-F238E27FC236}">
                  <a16:creationId xmlns:a16="http://schemas.microsoft.com/office/drawing/2014/main" id="{48F9501F-D758-4498-AFE8-AA9D67400D01}"/>
                </a:ext>
              </a:extLst>
            </p:cNvPr>
            <p:cNvSpPr txBox="1"/>
            <p:nvPr/>
          </p:nvSpPr>
          <p:spPr>
            <a:xfrm>
              <a:off x="1759579" y="4909187"/>
              <a:ext cx="169818"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71" name="Line 21">
              <a:extLst>
                <a:ext uri="{FF2B5EF4-FFF2-40B4-BE49-F238E27FC236}">
                  <a16:creationId xmlns:a16="http://schemas.microsoft.com/office/drawing/2014/main" id="{552FE934-D30F-4639-A720-7DA2BE1FEABE}"/>
                </a:ext>
              </a:extLst>
            </p:cNvPr>
            <p:cNvSpPr>
              <a:spLocks noChangeShapeType="1"/>
            </p:cNvSpPr>
            <p:nvPr/>
          </p:nvSpPr>
          <p:spPr bwMode="auto">
            <a:xfrm flipH="1">
              <a:off x="2106946"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 name="TextBox 71">
              <a:extLst>
                <a:ext uri="{FF2B5EF4-FFF2-40B4-BE49-F238E27FC236}">
                  <a16:creationId xmlns:a16="http://schemas.microsoft.com/office/drawing/2014/main" id="{0EE03188-7CD1-4468-B653-49921843172D}"/>
                </a:ext>
              </a:extLst>
            </p:cNvPr>
            <p:cNvSpPr txBox="1"/>
            <p:nvPr/>
          </p:nvSpPr>
          <p:spPr>
            <a:xfrm>
              <a:off x="2022037" y="4909187"/>
              <a:ext cx="169818"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73" name="Line 21">
              <a:extLst>
                <a:ext uri="{FF2B5EF4-FFF2-40B4-BE49-F238E27FC236}">
                  <a16:creationId xmlns:a16="http://schemas.microsoft.com/office/drawing/2014/main" id="{EAC5BE44-594F-49AC-963D-35A80503F649}"/>
                </a:ext>
              </a:extLst>
            </p:cNvPr>
            <p:cNvSpPr>
              <a:spLocks noChangeShapeType="1"/>
            </p:cNvSpPr>
            <p:nvPr/>
          </p:nvSpPr>
          <p:spPr bwMode="auto">
            <a:xfrm flipH="1">
              <a:off x="2369405"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4" name="TextBox 73">
              <a:extLst>
                <a:ext uri="{FF2B5EF4-FFF2-40B4-BE49-F238E27FC236}">
                  <a16:creationId xmlns:a16="http://schemas.microsoft.com/office/drawing/2014/main" id="{6A783F01-75FF-4364-AE76-914D7501CF28}"/>
                </a:ext>
              </a:extLst>
            </p:cNvPr>
            <p:cNvSpPr txBox="1"/>
            <p:nvPr/>
          </p:nvSpPr>
          <p:spPr>
            <a:xfrm>
              <a:off x="2284498" y="4909187"/>
              <a:ext cx="169818"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75" name="Line 21">
              <a:extLst>
                <a:ext uri="{FF2B5EF4-FFF2-40B4-BE49-F238E27FC236}">
                  <a16:creationId xmlns:a16="http://schemas.microsoft.com/office/drawing/2014/main" id="{16AB57F7-C0E3-4B86-AF2B-3A5C0CADCCEC}"/>
                </a:ext>
              </a:extLst>
            </p:cNvPr>
            <p:cNvSpPr>
              <a:spLocks noChangeShapeType="1"/>
            </p:cNvSpPr>
            <p:nvPr/>
          </p:nvSpPr>
          <p:spPr bwMode="auto">
            <a:xfrm flipH="1">
              <a:off x="2631864"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6" name="TextBox 75">
              <a:extLst>
                <a:ext uri="{FF2B5EF4-FFF2-40B4-BE49-F238E27FC236}">
                  <a16:creationId xmlns:a16="http://schemas.microsoft.com/office/drawing/2014/main" id="{3BA8413F-1AE1-4283-A7B9-32B2BB9AA861}"/>
                </a:ext>
              </a:extLst>
            </p:cNvPr>
            <p:cNvSpPr txBox="1"/>
            <p:nvPr/>
          </p:nvSpPr>
          <p:spPr>
            <a:xfrm>
              <a:off x="2546957" y="4909187"/>
              <a:ext cx="169818"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77" name="Line 21">
              <a:extLst>
                <a:ext uri="{FF2B5EF4-FFF2-40B4-BE49-F238E27FC236}">
                  <a16:creationId xmlns:a16="http://schemas.microsoft.com/office/drawing/2014/main" id="{3EB90136-0C54-4EBD-8F0E-7ADE08525B46}"/>
                </a:ext>
              </a:extLst>
            </p:cNvPr>
            <p:cNvSpPr>
              <a:spLocks noChangeShapeType="1"/>
            </p:cNvSpPr>
            <p:nvPr/>
          </p:nvSpPr>
          <p:spPr bwMode="auto">
            <a:xfrm flipH="1">
              <a:off x="2894323"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8" name="TextBox 77">
              <a:extLst>
                <a:ext uri="{FF2B5EF4-FFF2-40B4-BE49-F238E27FC236}">
                  <a16:creationId xmlns:a16="http://schemas.microsoft.com/office/drawing/2014/main" id="{9CAE7CB1-57AA-4DF5-A2ED-CAC34C4CFE0B}"/>
                </a:ext>
              </a:extLst>
            </p:cNvPr>
            <p:cNvSpPr txBox="1"/>
            <p:nvPr/>
          </p:nvSpPr>
          <p:spPr>
            <a:xfrm>
              <a:off x="2760378" y="4909187"/>
              <a:ext cx="267891"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79" name="Line 21">
              <a:extLst>
                <a:ext uri="{FF2B5EF4-FFF2-40B4-BE49-F238E27FC236}">
                  <a16:creationId xmlns:a16="http://schemas.microsoft.com/office/drawing/2014/main" id="{C6769372-017C-4A55-B4D1-E6749CDE3D65}"/>
                </a:ext>
              </a:extLst>
            </p:cNvPr>
            <p:cNvSpPr>
              <a:spLocks noChangeShapeType="1"/>
            </p:cNvSpPr>
            <p:nvPr/>
          </p:nvSpPr>
          <p:spPr bwMode="auto">
            <a:xfrm flipH="1">
              <a:off x="3156782"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0" name="TextBox 79">
              <a:extLst>
                <a:ext uri="{FF2B5EF4-FFF2-40B4-BE49-F238E27FC236}">
                  <a16:creationId xmlns:a16="http://schemas.microsoft.com/office/drawing/2014/main" id="{9DCEB2B3-70D8-4E00-B582-22EFB960406D}"/>
                </a:ext>
              </a:extLst>
            </p:cNvPr>
            <p:cNvSpPr txBox="1"/>
            <p:nvPr/>
          </p:nvSpPr>
          <p:spPr>
            <a:xfrm>
              <a:off x="3022838" y="4909187"/>
              <a:ext cx="267891"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81" name="Line 21">
              <a:extLst>
                <a:ext uri="{FF2B5EF4-FFF2-40B4-BE49-F238E27FC236}">
                  <a16:creationId xmlns:a16="http://schemas.microsoft.com/office/drawing/2014/main" id="{732AF052-F3B4-459D-B014-26C497A7C442}"/>
                </a:ext>
              </a:extLst>
            </p:cNvPr>
            <p:cNvSpPr>
              <a:spLocks noChangeShapeType="1"/>
            </p:cNvSpPr>
            <p:nvPr/>
          </p:nvSpPr>
          <p:spPr bwMode="auto">
            <a:xfrm flipH="1">
              <a:off x="3415008"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2" name="TextBox 81">
              <a:extLst>
                <a:ext uri="{FF2B5EF4-FFF2-40B4-BE49-F238E27FC236}">
                  <a16:creationId xmlns:a16="http://schemas.microsoft.com/office/drawing/2014/main" id="{30AA18C0-A78C-4702-8765-01BB517EC550}"/>
                </a:ext>
              </a:extLst>
            </p:cNvPr>
            <p:cNvSpPr txBox="1"/>
            <p:nvPr/>
          </p:nvSpPr>
          <p:spPr>
            <a:xfrm>
              <a:off x="3281063" y="4909187"/>
              <a:ext cx="267891"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83" name="Line 21">
              <a:extLst>
                <a:ext uri="{FF2B5EF4-FFF2-40B4-BE49-F238E27FC236}">
                  <a16:creationId xmlns:a16="http://schemas.microsoft.com/office/drawing/2014/main" id="{99A4427D-F5BC-452A-AB94-94C8EB4EDE45}"/>
                </a:ext>
              </a:extLst>
            </p:cNvPr>
            <p:cNvSpPr>
              <a:spLocks noChangeShapeType="1"/>
            </p:cNvSpPr>
            <p:nvPr/>
          </p:nvSpPr>
          <p:spPr bwMode="auto">
            <a:xfrm flipH="1">
              <a:off x="3673234"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4" name="TextBox 83">
              <a:extLst>
                <a:ext uri="{FF2B5EF4-FFF2-40B4-BE49-F238E27FC236}">
                  <a16:creationId xmlns:a16="http://schemas.microsoft.com/office/drawing/2014/main" id="{40D4DC3C-4B67-4445-8115-97ABDB1413AA}"/>
                </a:ext>
              </a:extLst>
            </p:cNvPr>
            <p:cNvSpPr txBox="1"/>
            <p:nvPr/>
          </p:nvSpPr>
          <p:spPr>
            <a:xfrm>
              <a:off x="3539288" y="4909187"/>
              <a:ext cx="267891"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85" name="Line 21">
              <a:extLst>
                <a:ext uri="{FF2B5EF4-FFF2-40B4-BE49-F238E27FC236}">
                  <a16:creationId xmlns:a16="http://schemas.microsoft.com/office/drawing/2014/main" id="{34ABCB7D-90BC-4138-ADF0-AC1B56DEDEA6}"/>
                </a:ext>
              </a:extLst>
            </p:cNvPr>
            <p:cNvSpPr>
              <a:spLocks noChangeShapeType="1"/>
            </p:cNvSpPr>
            <p:nvPr/>
          </p:nvSpPr>
          <p:spPr bwMode="auto">
            <a:xfrm flipH="1">
              <a:off x="3927227"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6" name="TextBox 85">
              <a:extLst>
                <a:ext uri="{FF2B5EF4-FFF2-40B4-BE49-F238E27FC236}">
                  <a16:creationId xmlns:a16="http://schemas.microsoft.com/office/drawing/2014/main" id="{C838BCDC-5F42-42D0-9705-6F91B8BFB1A7}"/>
                </a:ext>
              </a:extLst>
            </p:cNvPr>
            <p:cNvSpPr txBox="1"/>
            <p:nvPr/>
          </p:nvSpPr>
          <p:spPr>
            <a:xfrm>
              <a:off x="3793282" y="4909187"/>
              <a:ext cx="267891"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87" name="Line 21">
              <a:extLst>
                <a:ext uri="{FF2B5EF4-FFF2-40B4-BE49-F238E27FC236}">
                  <a16:creationId xmlns:a16="http://schemas.microsoft.com/office/drawing/2014/main" id="{2B26AC33-FE94-49B5-95B4-0A6051C2271A}"/>
                </a:ext>
              </a:extLst>
            </p:cNvPr>
            <p:cNvSpPr>
              <a:spLocks noChangeShapeType="1"/>
            </p:cNvSpPr>
            <p:nvPr/>
          </p:nvSpPr>
          <p:spPr bwMode="auto">
            <a:xfrm flipH="1">
              <a:off x="4181220"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8" name="TextBox 87">
              <a:extLst>
                <a:ext uri="{FF2B5EF4-FFF2-40B4-BE49-F238E27FC236}">
                  <a16:creationId xmlns:a16="http://schemas.microsoft.com/office/drawing/2014/main" id="{1491DD42-A058-48F7-B292-EAD744E8731A}"/>
                </a:ext>
              </a:extLst>
            </p:cNvPr>
            <p:cNvSpPr txBox="1"/>
            <p:nvPr/>
          </p:nvSpPr>
          <p:spPr>
            <a:xfrm>
              <a:off x="4047274" y="4909187"/>
              <a:ext cx="267891"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89" name="Line 21">
              <a:extLst>
                <a:ext uri="{FF2B5EF4-FFF2-40B4-BE49-F238E27FC236}">
                  <a16:creationId xmlns:a16="http://schemas.microsoft.com/office/drawing/2014/main" id="{E212631D-BB46-4DE9-A8B3-A1E561A16364}"/>
                </a:ext>
              </a:extLst>
            </p:cNvPr>
            <p:cNvSpPr>
              <a:spLocks noChangeShapeType="1"/>
            </p:cNvSpPr>
            <p:nvPr/>
          </p:nvSpPr>
          <p:spPr bwMode="auto">
            <a:xfrm flipH="1">
              <a:off x="4435213"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0" name="TextBox 89">
              <a:extLst>
                <a:ext uri="{FF2B5EF4-FFF2-40B4-BE49-F238E27FC236}">
                  <a16:creationId xmlns:a16="http://schemas.microsoft.com/office/drawing/2014/main" id="{9B4D563F-E59F-4D3D-AD75-F1613E496643}"/>
                </a:ext>
              </a:extLst>
            </p:cNvPr>
            <p:cNvSpPr txBox="1"/>
            <p:nvPr/>
          </p:nvSpPr>
          <p:spPr>
            <a:xfrm>
              <a:off x="4301268" y="4909187"/>
              <a:ext cx="267891"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91" name="Line 21">
              <a:extLst>
                <a:ext uri="{FF2B5EF4-FFF2-40B4-BE49-F238E27FC236}">
                  <a16:creationId xmlns:a16="http://schemas.microsoft.com/office/drawing/2014/main" id="{7F6750B3-8B86-4C69-A54F-85F0E1296FD7}"/>
                </a:ext>
              </a:extLst>
            </p:cNvPr>
            <p:cNvSpPr>
              <a:spLocks noChangeShapeType="1"/>
            </p:cNvSpPr>
            <p:nvPr/>
          </p:nvSpPr>
          <p:spPr bwMode="auto">
            <a:xfrm flipH="1">
              <a:off x="4689206"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2" name="TextBox 91">
              <a:extLst>
                <a:ext uri="{FF2B5EF4-FFF2-40B4-BE49-F238E27FC236}">
                  <a16:creationId xmlns:a16="http://schemas.microsoft.com/office/drawing/2014/main" id="{684E4A33-B11C-463F-A04D-53CF6C62EB2C}"/>
                </a:ext>
              </a:extLst>
            </p:cNvPr>
            <p:cNvSpPr txBox="1"/>
            <p:nvPr/>
          </p:nvSpPr>
          <p:spPr>
            <a:xfrm>
              <a:off x="4555262" y="4909187"/>
              <a:ext cx="267891"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93" name="Line 21">
              <a:extLst>
                <a:ext uri="{FF2B5EF4-FFF2-40B4-BE49-F238E27FC236}">
                  <a16:creationId xmlns:a16="http://schemas.microsoft.com/office/drawing/2014/main" id="{F7300274-EFC7-4F70-88BF-C0AE4639D834}"/>
                </a:ext>
              </a:extLst>
            </p:cNvPr>
            <p:cNvSpPr>
              <a:spLocks noChangeShapeType="1"/>
            </p:cNvSpPr>
            <p:nvPr/>
          </p:nvSpPr>
          <p:spPr bwMode="auto">
            <a:xfrm flipH="1">
              <a:off x="4955898"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4" name="TextBox 93">
              <a:extLst>
                <a:ext uri="{FF2B5EF4-FFF2-40B4-BE49-F238E27FC236}">
                  <a16:creationId xmlns:a16="http://schemas.microsoft.com/office/drawing/2014/main" id="{A748FA6F-C9F5-4D67-A9EE-DB227539DE3F}"/>
                </a:ext>
              </a:extLst>
            </p:cNvPr>
            <p:cNvSpPr txBox="1"/>
            <p:nvPr/>
          </p:nvSpPr>
          <p:spPr>
            <a:xfrm>
              <a:off x="4821953" y="4909187"/>
              <a:ext cx="267891"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95" name="Line 21">
              <a:extLst>
                <a:ext uri="{FF2B5EF4-FFF2-40B4-BE49-F238E27FC236}">
                  <a16:creationId xmlns:a16="http://schemas.microsoft.com/office/drawing/2014/main" id="{4A795F58-90A0-4843-B482-F61496B50C0A}"/>
                </a:ext>
              </a:extLst>
            </p:cNvPr>
            <p:cNvSpPr>
              <a:spLocks noChangeShapeType="1"/>
            </p:cNvSpPr>
            <p:nvPr/>
          </p:nvSpPr>
          <p:spPr bwMode="auto">
            <a:xfrm flipH="1">
              <a:off x="5222590"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6" name="TextBox 95">
              <a:extLst>
                <a:ext uri="{FF2B5EF4-FFF2-40B4-BE49-F238E27FC236}">
                  <a16:creationId xmlns:a16="http://schemas.microsoft.com/office/drawing/2014/main" id="{1CE25871-FB2B-4FA8-BFD1-68DC90223A4B}"/>
                </a:ext>
              </a:extLst>
            </p:cNvPr>
            <p:cNvSpPr txBox="1"/>
            <p:nvPr/>
          </p:nvSpPr>
          <p:spPr>
            <a:xfrm>
              <a:off x="5088646" y="4909187"/>
              <a:ext cx="267891"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97" name="Line 21">
              <a:extLst>
                <a:ext uri="{FF2B5EF4-FFF2-40B4-BE49-F238E27FC236}">
                  <a16:creationId xmlns:a16="http://schemas.microsoft.com/office/drawing/2014/main" id="{3AD9306F-3B9D-4258-AEF7-8C832D31EAA6}"/>
                </a:ext>
              </a:extLst>
            </p:cNvPr>
            <p:cNvSpPr>
              <a:spLocks noChangeShapeType="1"/>
            </p:cNvSpPr>
            <p:nvPr/>
          </p:nvSpPr>
          <p:spPr bwMode="auto">
            <a:xfrm flipH="1">
              <a:off x="5489282"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8" name="TextBox 97">
              <a:extLst>
                <a:ext uri="{FF2B5EF4-FFF2-40B4-BE49-F238E27FC236}">
                  <a16:creationId xmlns:a16="http://schemas.microsoft.com/office/drawing/2014/main" id="{99E777EA-2D29-4EB4-8060-5F0763276D76}"/>
                </a:ext>
              </a:extLst>
            </p:cNvPr>
            <p:cNvSpPr txBox="1"/>
            <p:nvPr/>
          </p:nvSpPr>
          <p:spPr>
            <a:xfrm>
              <a:off x="5355338" y="4909187"/>
              <a:ext cx="267891"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99" name="Line 21">
              <a:extLst>
                <a:ext uri="{FF2B5EF4-FFF2-40B4-BE49-F238E27FC236}">
                  <a16:creationId xmlns:a16="http://schemas.microsoft.com/office/drawing/2014/main" id="{31B04D00-DB57-426D-AE43-A1D4CEC8BD2E}"/>
                </a:ext>
              </a:extLst>
            </p:cNvPr>
            <p:cNvSpPr>
              <a:spLocks noChangeShapeType="1"/>
            </p:cNvSpPr>
            <p:nvPr/>
          </p:nvSpPr>
          <p:spPr bwMode="auto">
            <a:xfrm flipH="1">
              <a:off x="5755974"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0" name="TextBox 99">
              <a:extLst>
                <a:ext uri="{FF2B5EF4-FFF2-40B4-BE49-F238E27FC236}">
                  <a16:creationId xmlns:a16="http://schemas.microsoft.com/office/drawing/2014/main" id="{237DDBBA-BB79-4E90-968D-9983C4332864}"/>
                </a:ext>
              </a:extLst>
            </p:cNvPr>
            <p:cNvSpPr txBox="1"/>
            <p:nvPr/>
          </p:nvSpPr>
          <p:spPr>
            <a:xfrm>
              <a:off x="5622030" y="4909187"/>
              <a:ext cx="267891" cy="35271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32</a:t>
              </a:r>
            </a:p>
          </p:txBody>
        </p:sp>
        <p:grpSp>
          <p:nvGrpSpPr>
            <p:cNvPr id="101" name="Group 100">
              <a:extLst>
                <a:ext uri="{FF2B5EF4-FFF2-40B4-BE49-F238E27FC236}">
                  <a16:creationId xmlns:a16="http://schemas.microsoft.com/office/drawing/2014/main" id="{3F48B96C-E4F9-495B-9DE3-DCC2CF981E47}"/>
                </a:ext>
              </a:extLst>
            </p:cNvPr>
            <p:cNvGrpSpPr/>
            <p:nvPr/>
          </p:nvGrpSpPr>
          <p:grpSpPr>
            <a:xfrm>
              <a:off x="6151180" y="4872536"/>
              <a:ext cx="267891" cy="389369"/>
              <a:chOff x="1448083" y="4872536"/>
              <a:chExt cx="267891" cy="389369"/>
            </a:xfrm>
          </p:grpSpPr>
          <p:sp>
            <p:nvSpPr>
              <p:cNvPr id="105" name="Line 21">
                <a:extLst>
                  <a:ext uri="{FF2B5EF4-FFF2-40B4-BE49-F238E27FC236}">
                    <a16:creationId xmlns:a16="http://schemas.microsoft.com/office/drawing/2014/main" id="{FEF120F0-0C88-4A7C-957A-77792631BFD8}"/>
                  </a:ext>
                </a:extLst>
              </p:cNvPr>
              <p:cNvSpPr>
                <a:spLocks noChangeShapeType="1"/>
              </p:cNvSpPr>
              <p:nvPr/>
            </p:nvSpPr>
            <p:spPr bwMode="auto">
              <a:xfrm flipH="1">
                <a:off x="1582028"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6" name="TextBox 105">
                <a:extLst>
                  <a:ext uri="{FF2B5EF4-FFF2-40B4-BE49-F238E27FC236}">
                    <a16:creationId xmlns:a16="http://schemas.microsoft.com/office/drawing/2014/main" id="{FDA2105E-BFF1-4339-ADD0-EAEB5C40CC52}"/>
                  </a:ext>
                </a:extLst>
              </p:cNvPr>
              <p:cNvSpPr txBox="1"/>
              <p:nvPr/>
            </p:nvSpPr>
            <p:spPr>
              <a:xfrm>
                <a:off x="1448083" y="4909188"/>
                <a:ext cx="267891" cy="35271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36</a:t>
                </a:r>
              </a:p>
            </p:txBody>
          </p:sp>
        </p:grpSp>
        <p:grpSp>
          <p:nvGrpSpPr>
            <p:cNvPr id="102" name="Group 101">
              <a:extLst>
                <a:ext uri="{FF2B5EF4-FFF2-40B4-BE49-F238E27FC236}">
                  <a16:creationId xmlns:a16="http://schemas.microsoft.com/office/drawing/2014/main" id="{05A4CBF4-9385-4195-8D45-76533CE02185}"/>
                </a:ext>
              </a:extLst>
            </p:cNvPr>
            <p:cNvGrpSpPr/>
            <p:nvPr/>
          </p:nvGrpSpPr>
          <p:grpSpPr>
            <a:xfrm>
              <a:off x="6413639" y="4872536"/>
              <a:ext cx="267891" cy="389369"/>
              <a:chOff x="1448083" y="4872536"/>
              <a:chExt cx="267891" cy="389369"/>
            </a:xfrm>
          </p:grpSpPr>
          <p:sp>
            <p:nvSpPr>
              <p:cNvPr id="103" name="Line 21">
                <a:extLst>
                  <a:ext uri="{FF2B5EF4-FFF2-40B4-BE49-F238E27FC236}">
                    <a16:creationId xmlns:a16="http://schemas.microsoft.com/office/drawing/2014/main" id="{86E5EC04-D09C-439C-9A02-E242A8EDECD8}"/>
                  </a:ext>
                </a:extLst>
              </p:cNvPr>
              <p:cNvSpPr>
                <a:spLocks noChangeShapeType="1"/>
              </p:cNvSpPr>
              <p:nvPr/>
            </p:nvSpPr>
            <p:spPr bwMode="auto">
              <a:xfrm flipH="1">
                <a:off x="1582028"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4" name="TextBox 103">
                <a:extLst>
                  <a:ext uri="{FF2B5EF4-FFF2-40B4-BE49-F238E27FC236}">
                    <a16:creationId xmlns:a16="http://schemas.microsoft.com/office/drawing/2014/main" id="{061397D0-CE97-4D2E-98F7-1DC1AB1032DA}"/>
                  </a:ext>
                </a:extLst>
              </p:cNvPr>
              <p:cNvSpPr txBox="1"/>
              <p:nvPr/>
            </p:nvSpPr>
            <p:spPr>
              <a:xfrm>
                <a:off x="1448083" y="4909188"/>
                <a:ext cx="267891" cy="35271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38</a:t>
                </a:r>
              </a:p>
            </p:txBody>
          </p:sp>
        </p:grpSp>
      </p:grpSp>
      <p:grpSp>
        <p:nvGrpSpPr>
          <p:cNvPr id="107" name="Group 106">
            <a:extLst>
              <a:ext uri="{FF2B5EF4-FFF2-40B4-BE49-F238E27FC236}">
                <a16:creationId xmlns:a16="http://schemas.microsoft.com/office/drawing/2014/main" id="{F816C643-5127-4F3D-AA21-1F0E4D5EE104}"/>
              </a:ext>
            </a:extLst>
          </p:cNvPr>
          <p:cNvGrpSpPr/>
          <p:nvPr/>
        </p:nvGrpSpPr>
        <p:grpSpPr>
          <a:xfrm>
            <a:off x="2413390" y="3140423"/>
            <a:ext cx="4572000" cy="1696202"/>
            <a:chOff x="9616763" y="2076450"/>
            <a:chExt cx="6934200" cy="2667000"/>
          </a:xfrm>
        </p:grpSpPr>
        <p:sp>
          <p:nvSpPr>
            <p:cNvPr id="108" name="Freeform: Shape 23">
              <a:extLst>
                <a:ext uri="{FF2B5EF4-FFF2-40B4-BE49-F238E27FC236}">
                  <a16:creationId xmlns:a16="http://schemas.microsoft.com/office/drawing/2014/main" id="{910D53E4-0157-434E-8B66-C9B99DFC8968}"/>
                </a:ext>
              </a:extLst>
            </p:cNvPr>
            <p:cNvSpPr/>
            <p:nvPr/>
          </p:nvSpPr>
          <p:spPr>
            <a:xfrm>
              <a:off x="9616763" y="2076450"/>
              <a:ext cx="6934200" cy="2667000"/>
            </a:xfrm>
            <a:custGeom>
              <a:avLst/>
              <a:gdLst>
                <a:gd name="connsiteX0" fmla="*/ 6940592 w 6934200"/>
                <a:gd name="connsiteY0" fmla="*/ 2671001 h 2667000"/>
                <a:gd name="connsiteX1" fmla="*/ 6704133 w 6934200"/>
                <a:gd name="connsiteY1" fmla="*/ 2671001 h 2667000"/>
                <a:gd name="connsiteX2" fmla="*/ 6704133 w 6934200"/>
                <a:gd name="connsiteY2" fmla="*/ 2281333 h 2667000"/>
                <a:gd name="connsiteX3" fmla="*/ 3643475 w 6934200"/>
                <a:gd name="connsiteY3" fmla="*/ 2281333 h 2667000"/>
                <a:gd name="connsiteX4" fmla="*/ 3643475 w 6934200"/>
                <a:gd name="connsiteY4" fmla="*/ 2164775 h 2667000"/>
                <a:gd name="connsiteX5" fmla="*/ 3446983 w 6934200"/>
                <a:gd name="connsiteY5" fmla="*/ 2164775 h 2667000"/>
                <a:gd name="connsiteX6" fmla="*/ 3446983 w 6934200"/>
                <a:gd name="connsiteY6" fmla="*/ 2081508 h 2667000"/>
                <a:gd name="connsiteX7" fmla="*/ 3347075 w 6934200"/>
                <a:gd name="connsiteY7" fmla="*/ 2081508 h 2667000"/>
                <a:gd name="connsiteX8" fmla="*/ 3347075 w 6934200"/>
                <a:gd name="connsiteY8" fmla="*/ 2031559 h 2667000"/>
                <a:gd name="connsiteX9" fmla="*/ 3253816 w 6934200"/>
                <a:gd name="connsiteY9" fmla="*/ 2031559 h 2667000"/>
                <a:gd name="connsiteX10" fmla="*/ 3253816 w 6934200"/>
                <a:gd name="connsiteY10" fmla="*/ 1964950 h 2667000"/>
                <a:gd name="connsiteX11" fmla="*/ 3157242 w 6934200"/>
                <a:gd name="connsiteY11" fmla="*/ 1964950 h 2667000"/>
                <a:gd name="connsiteX12" fmla="*/ 3157242 w 6934200"/>
                <a:gd name="connsiteY12" fmla="*/ 1811750 h 2667000"/>
                <a:gd name="connsiteX13" fmla="*/ 3083967 w 6934200"/>
                <a:gd name="connsiteY13" fmla="*/ 1811750 h 2667000"/>
                <a:gd name="connsiteX14" fmla="*/ 3083967 w 6934200"/>
                <a:gd name="connsiteY14" fmla="*/ 1658550 h 2667000"/>
                <a:gd name="connsiteX15" fmla="*/ 2980725 w 6934200"/>
                <a:gd name="connsiteY15" fmla="*/ 1658550 h 2667000"/>
                <a:gd name="connsiteX16" fmla="*/ 2980725 w 6934200"/>
                <a:gd name="connsiteY16" fmla="*/ 1598600 h 2667000"/>
                <a:gd name="connsiteX17" fmla="*/ 2927442 w 6934200"/>
                <a:gd name="connsiteY17" fmla="*/ 1598600 h 2667000"/>
                <a:gd name="connsiteX18" fmla="*/ 2927442 w 6934200"/>
                <a:gd name="connsiteY18" fmla="*/ 1545317 h 2667000"/>
                <a:gd name="connsiteX19" fmla="*/ 2667667 w 6934200"/>
                <a:gd name="connsiteY19" fmla="*/ 1545317 h 2667000"/>
                <a:gd name="connsiteX20" fmla="*/ 2667667 w 6934200"/>
                <a:gd name="connsiteY20" fmla="*/ 1495358 h 2667000"/>
                <a:gd name="connsiteX21" fmla="*/ 2467842 w 6934200"/>
                <a:gd name="connsiteY21" fmla="*/ 1495358 h 2667000"/>
                <a:gd name="connsiteX22" fmla="*/ 2467842 w 6934200"/>
                <a:gd name="connsiteY22" fmla="*/ 1435408 h 2667000"/>
                <a:gd name="connsiteX23" fmla="*/ 2074850 w 6934200"/>
                <a:gd name="connsiteY23" fmla="*/ 1435408 h 2667000"/>
                <a:gd name="connsiteX24" fmla="*/ 2074850 w 6934200"/>
                <a:gd name="connsiteY24" fmla="*/ 1395441 h 2667000"/>
                <a:gd name="connsiteX25" fmla="*/ 1958283 w 6934200"/>
                <a:gd name="connsiteY25" fmla="*/ 1395441 h 2667000"/>
                <a:gd name="connsiteX26" fmla="*/ 1958283 w 6934200"/>
                <a:gd name="connsiteY26" fmla="*/ 1305525 h 2667000"/>
                <a:gd name="connsiteX27" fmla="*/ 1908334 w 6934200"/>
                <a:gd name="connsiteY27" fmla="*/ 1305525 h 2667000"/>
                <a:gd name="connsiteX28" fmla="*/ 1908334 w 6934200"/>
                <a:gd name="connsiteY28" fmla="*/ 1265558 h 2667000"/>
                <a:gd name="connsiteX29" fmla="*/ 1631909 w 6934200"/>
                <a:gd name="connsiteY29" fmla="*/ 1265558 h 2667000"/>
                <a:gd name="connsiteX30" fmla="*/ 1631909 w 6934200"/>
                <a:gd name="connsiteY30" fmla="*/ 1232259 h 2667000"/>
                <a:gd name="connsiteX31" fmla="*/ 1531992 w 6934200"/>
                <a:gd name="connsiteY31" fmla="*/ 1232259 h 2667000"/>
                <a:gd name="connsiteX32" fmla="*/ 1531992 w 6934200"/>
                <a:gd name="connsiteY32" fmla="*/ 1185634 h 2667000"/>
                <a:gd name="connsiteX33" fmla="*/ 1372133 w 6934200"/>
                <a:gd name="connsiteY33" fmla="*/ 1185634 h 2667000"/>
                <a:gd name="connsiteX34" fmla="*/ 1372133 w 6934200"/>
                <a:gd name="connsiteY34" fmla="*/ 1132342 h 2667000"/>
                <a:gd name="connsiteX35" fmla="*/ 1305525 w 6934200"/>
                <a:gd name="connsiteY35" fmla="*/ 1132342 h 2667000"/>
                <a:gd name="connsiteX36" fmla="*/ 1305525 w 6934200"/>
                <a:gd name="connsiteY36" fmla="*/ 1092375 h 2667000"/>
                <a:gd name="connsiteX37" fmla="*/ 1278884 w 6934200"/>
                <a:gd name="connsiteY37" fmla="*/ 1092375 h 2667000"/>
                <a:gd name="connsiteX38" fmla="*/ 1278884 w 6934200"/>
                <a:gd name="connsiteY38" fmla="*/ 1032434 h 2667000"/>
                <a:gd name="connsiteX39" fmla="*/ 1232259 w 6934200"/>
                <a:gd name="connsiteY39" fmla="*/ 1032434 h 2667000"/>
                <a:gd name="connsiteX40" fmla="*/ 1232259 w 6934200"/>
                <a:gd name="connsiteY40" fmla="*/ 985809 h 2667000"/>
                <a:gd name="connsiteX41" fmla="*/ 1188958 w 6934200"/>
                <a:gd name="connsiteY41" fmla="*/ 985809 h 2667000"/>
                <a:gd name="connsiteX42" fmla="*/ 1188958 w 6934200"/>
                <a:gd name="connsiteY42" fmla="*/ 922527 h 2667000"/>
                <a:gd name="connsiteX43" fmla="*/ 1102366 w 6934200"/>
                <a:gd name="connsiteY43" fmla="*/ 922527 h 2667000"/>
                <a:gd name="connsiteX44" fmla="*/ 1102366 w 6934200"/>
                <a:gd name="connsiteY44" fmla="*/ 842596 h 2667000"/>
                <a:gd name="connsiteX45" fmla="*/ 1092375 w 6934200"/>
                <a:gd name="connsiteY45" fmla="*/ 842596 h 2667000"/>
                <a:gd name="connsiteX46" fmla="*/ 1092375 w 6934200"/>
                <a:gd name="connsiteY46" fmla="*/ 792640 h 2667000"/>
                <a:gd name="connsiteX47" fmla="*/ 1055742 w 6934200"/>
                <a:gd name="connsiteY47" fmla="*/ 792640 h 2667000"/>
                <a:gd name="connsiteX48" fmla="*/ 1055742 w 6934200"/>
                <a:gd name="connsiteY48" fmla="*/ 756005 h 2667000"/>
                <a:gd name="connsiteX49" fmla="*/ 999125 w 6934200"/>
                <a:gd name="connsiteY49" fmla="*/ 756005 h 2667000"/>
                <a:gd name="connsiteX50" fmla="*/ 999125 w 6934200"/>
                <a:gd name="connsiteY50" fmla="*/ 722701 h 2667000"/>
                <a:gd name="connsiteX51" fmla="*/ 945839 w 6934200"/>
                <a:gd name="connsiteY51" fmla="*/ 722701 h 2667000"/>
                <a:gd name="connsiteX52" fmla="*/ 945839 w 6934200"/>
                <a:gd name="connsiteY52" fmla="*/ 642771 h 2667000"/>
                <a:gd name="connsiteX53" fmla="*/ 909204 w 6934200"/>
                <a:gd name="connsiteY53" fmla="*/ 642771 h 2667000"/>
                <a:gd name="connsiteX54" fmla="*/ 909204 w 6934200"/>
                <a:gd name="connsiteY54" fmla="*/ 599476 h 2667000"/>
                <a:gd name="connsiteX55" fmla="*/ 812623 w 6934200"/>
                <a:gd name="connsiteY55" fmla="*/ 599476 h 2667000"/>
                <a:gd name="connsiteX56" fmla="*/ 812623 w 6934200"/>
                <a:gd name="connsiteY56" fmla="*/ 559511 h 2667000"/>
                <a:gd name="connsiteX57" fmla="*/ 736022 w 6934200"/>
                <a:gd name="connsiteY57" fmla="*/ 559511 h 2667000"/>
                <a:gd name="connsiteX58" fmla="*/ 736022 w 6934200"/>
                <a:gd name="connsiteY58" fmla="*/ 536198 h 2667000"/>
                <a:gd name="connsiteX59" fmla="*/ 659423 w 6934200"/>
                <a:gd name="connsiteY59" fmla="*/ 536198 h 2667000"/>
                <a:gd name="connsiteX60" fmla="*/ 659423 w 6934200"/>
                <a:gd name="connsiteY60" fmla="*/ 462928 h 2667000"/>
                <a:gd name="connsiteX61" fmla="*/ 559511 w 6934200"/>
                <a:gd name="connsiteY61" fmla="*/ 462928 h 2667000"/>
                <a:gd name="connsiteX62" fmla="*/ 559511 w 6934200"/>
                <a:gd name="connsiteY62" fmla="*/ 406311 h 2667000"/>
                <a:gd name="connsiteX63" fmla="*/ 519546 w 6934200"/>
                <a:gd name="connsiteY63" fmla="*/ 406311 h 2667000"/>
                <a:gd name="connsiteX64" fmla="*/ 519546 w 6934200"/>
                <a:gd name="connsiteY64" fmla="*/ 329712 h 2667000"/>
                <a:gd name="connsiteX65" fmla="*/ 486242 w 6934200"/>
                <a:gd name="connsiteY65" fmla="*/ 329712 h 2667000"/>
                <a:gd name="connsiteX66" fmla="*/ 486242 w 6934200"/>
                <a:gd name="connsiteY66" fmla="*/ 286416 h 2667000"/>
                <a:gd name="connsiteX67" fmla="*/ 416303 w 6934200"/>
                <a:gd name="connsiteY67" fmla="*/ 286416 h 2667000"/>
                <a:gd name="connsiteX68" fmla="*/ 416303 w 6934200"/>
                <a:gd name="connsiteY68" fmla="*/ 189834 h 2667000"/>
                <a:gd name="connsiteX69" fmla="*/ 366346 w 6934200"/>
                <a:gd name="connsiteY69" fmla="*/ 189834 h 2667000"/>
                <a:gd name="connsiteX70" fmla="*/ 366346 w 6934200"/>
                <a:gd name="connsiteY70" fmla="*/ 146538 h 2667000"/>
                <a:gd name="connsiteX71" fmla="*/ 339702 w 6934200"/>
                <a:gd name="connsiteY71" fmla="*/ 146538 h 2667000"/>
                <a:gd name="connsiteX72" fmla="*/ 339702 w 6934200"/>
                <a:gd name="connsiteY72" fmla="*/ 113234 h 2667000"/>
                <a:gd name="connsiteX73" fmla="*/ 139877 w 6934200"/>
                <a:gd name="connsiteY73" fmla="*/ 113234 h 2667000"/>
                <a:gd name="connsiteX74" fmla="*/ 139877 w 6934200"/>
                <a:gd name="connsiteY74" fmla="*/ 43295 h 2667000"/>
                <a:gd name="connsiteX75" fmla="*/ 0 w 6934200"/>
                <a:gd name="connsiteY75" fmla="*/ 43295 h 2667000"/>
                <a:gd name="connsiteX76" fmla="*/ 0 w 6934200"/>
                <a:gd name="connsiteY76" fmla="*/ 0 h 2667000"/>
                <a:gd name="connsiteX77" fmla="*/ 9991 w 6934200"/>
                <a:gd name="connsiteY77"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34200" h="2667000">
                  <a:moveTo>
                    <a:pt x="6940592" y="2671001"/>
                  </a:moveTo>
                  <a:lnTo>
                    <a:pt x="6704133" y="2671001"/>
                  </a:lnTo>
                  <a:lnTo>
                    <a:pt x="6704133" y="2281333"/>
                  </a:lnTo>
                  <a:lnTo>
                    <a:pt x="3643475" y="2281333"/>
                  </a:lnTo>
                  <a:lnTo>
                    <a:pt x="3643475" y="2164775"/>
                  </a:lnTo>
                  <a:lnTo>
                    <a:pt x="3446983" y="2164775"/>
                  </a:lnTo>
                  <a:lnTo>
                    <a:pt x="3446983" y="2081508"/>
                  </a:lnTo>
                  <a:lnTo>
                    <a:pt x="3347075" y="2081508"/>
                  </a:lnTo>
                  <a:lnTo>
                    <a:pt x="3347075" y="2031559"/>
                  </a:lnTo>
                  <a:lnTo>
                    <a:pt x="3253816" y="2031559"/>
                  </a:lnTo>
                  <a:lnTo>
                    <a:pt x="3253816" y="1964950"/>
                  </a:lnTo>
                  <a:lnTo>
                    <a:pt x="3157242" y="1964950"/>
                  </a:lnTo>
                  <a:lnTo>
                    <a:pt x="3157242" y="1811750"/>
                  </a:lnTo>
                  <a:lnTo>
                    <a:pt x="3083967" y="1811750"/>
                  </a:lnTo>
                  <a:lnTo>
                    <a:pt x="3083967" y="1658550"/>
                  </a:lnTo>
                  <a:lnTo>
                    <a:pt x="2980725" y="1658550"/>
                  </a:lnTo>
                  <a:lnTo>
                    <a:pt x="2980725" y="1598600"/>
                  </a:lnTo>
                  <a:lnTo>
                    <a:pt x="2927442" y="1598600"/>
                  </a:lnTo>
                  <a:lnTo>
                    <a:pt x="2927442" y="1545317"/>
                  </a:lnTo>
                  <a:lnTo>
                    <a:pt x="2667667" y="1545317"/>
                  </a:lnTo>
                  <a:lnTo>
                    <a:pt x="2667667" y="1495358"/>
                  </a:lnTo>
                  <a:lnTo>
                    <a:pt x="2467842" y="1495358"/>
                  </a:lnTo>
                  <a:lnTo>
                    <a:pt x="2467842" y="1435408"/>
                  </a:lnTo>
                  <a:lnTo>
                    <a:pt x="2074850" y="1435408"/>
                  </a:lnTo>
                  <a:lnTo>
                    <a:pt x="2074850" y="1395441"/>
                  </a:lnTo>
                  <a:lnTo>
                    <a:pt x="1958283" y="1395441"/>
                  </a:lnTo>
                  <a:lnTo>
                    <a:pt x="1958283" y="1305525"/>
                  </a:lnTo>
                  <a:lnTo>
                    <a:pt x="1908334" y="1305525"/>
                  </a:lnTo>
                  <a:lnTo>
                    <a:pt x="1908334" y="1265558"/>
                  </a:lnTo>
                  <a:lnTo>
                    <a:pt x="1631909" y="1265558"/>
                  </a:lnTo>
                  <a:lnTo>
                    <a:pt x="1631909" y="1232259"/>
                  </a:lnTo>
                  <a:lnTo>
                    <a:pt x="1531992" y="1232259"/>
                  </a:lnTo>
                  <a:lnTo>
                    <a:pt x="1531992" y="1185634"/>
                  </a:lnTo>
                  <a:lnTo>
                    <a:pt x="1372133" y="1185634"/>
                  </a:lnTo>
                  <a:lnTo>
                    <a:pt x="1372133" y="1132342"/>
                  </a:lnTo>
                  <a:lnTo>
                    <a:pt x="1305525" y="1132342"/>
                  </a:lnTo>
                  <a:lnTo>
                    <a:pt x="1305525" y="1092375"/>
                  </a:lnTo>
                  <a:lnTo>
                    <a:pt x="1278884" y="1092375"/>
                  </a:lnTo>
                  <a:lnTo>
                    <a:pt x="1278884" y="1032434"/>
                  </a:lnTo>
                  <a:lnTo>
                    <a:pt x="1232259" y="1032434"/>
                  </a:lnTo>
                  <a:lnTo>
                    <a:pt x="1232259" y="985809"/>
                  </a:lnTo>
                  <a:lnTo>
                    <a:pt x="1188958" y="985809"/>
                  </a:lnTo>
                  <a:lnTo>
                    <a:pt x="1188958" y="922527"/>
                  </a:lnTo>
                  <a:lnTo>
                    <a:pt x="1102366" y="922527"/>
                  </a:lnTo>
                  <a:lnTo>
                    <a:pt x="1102366" y="842596"/>
                  </a:lnTo>
                  <a:lnTo>
                    <a:pt x="1092375" y="842596"/>
                  </a:lnTo>
                  <a:lnTo>
                    <a:pt x="1092375" y="792640"/>
                  </a:lnTo>
                  <a:lnTo>
                    <a:pt x="1055742" y="792640"/>
                  </a:lnTo>
                  <a:lnTo>
                    <a:pt x="1055742" y="756005"/>
                  </a:lnTo>
                  <a:lnTo>
                    <a:pt x="999125" y="756005"/>
                  </a:lnTo>
                  <a:lnTo>
                    <a:pt x="999125" y="722701"/>
                  </a:lnTo>
                  <a:lnTo>
                    <a:pt x="945839" y="722701"/>
                  </a:lnTo>
                  <a:lnTo>
                    <a:pt x="945839" y="642771"/>
                  </a:lnTo>
                  <a:lnTo>
                    <a:pt x="909204" y="642771"/>
                  </a:lnTo>
                  <a:lnTo>
                    <a:pt x="909204" y="599476"/>
                  </a:lnTo>
                  <a:lnTo>
                    <a:pt x="812623" y="599476"/>
                  </a:lnTo>
                  <a:lnTo>
                    <a:pt x="812623" y="559511"/>
                  </a:lnTo>
                  <a:lnTo>
                    <a:pt x="736022" y="559511"/>
                  </a:lnTo>
                  <a:lnTo>
                    <a:pt x="736022" y="536198"/>
                  </a:lnTo>
                  <a:lnTo>
                    <a:pt x="659423" y="536198"/>
                  </a:lnTo>
                  <a:lnTo>
                    <a:pt x="659423" y="462928"/>
                  </a:lnTo>
                  <a:lnTo>
                    <a:pt x="559511" y="462928"/>
                  </a:lnTo>
                  <a:lnTo>
                    <a:pt x="559511" y="406311"/>
                  </a:lnTo>
                  <a:lnTo>
                    <a:pt x="519546" y="406311"/>
                  </a:lnTo>
                  <a:lnTo>
                    <a:pt x="519546" y="329712"/>
                  </a:lnTo>
                  <a:lnTo>
                    <a:pt x="486242" y="329712"/>
                  </a:lnTo>
                  <a:lnTo>
                    <a:pt x="486242" y="286416"/>
                  </a:lnTo>
                  <a:lnTo>
                    <a:pt x="416303" y="286416"/>
                  </a:lnTo>
                  <a:lnTo>
                    <a:pt x="416303" y="189834"/>
                  </a:lnTo>
                  <a:lnTo>
                    <a:pt x="366346" y="189834"/>
                  </a:lnTo>
                  <a:lnTo>
                    <a:pt x="366346" y="146538"/>
                  </a:lnTo>
                  <a:lnTo>
                    <a:pt x="339702" y="146538"/>
                  </a:lnTo>
                  <a:lnTo>
                    <a:pt x="339702" y="113234"/>
                  </a:lnTo>
                  <a:lnTo>
                    <a:pt x="139877" y="113234"/>
                  </a:lnTo>
                  <a:lnTo>
                    <a:pt x="139877" y="43295"/>
                  </a:lnTo>
                  <a:lnTo>
                    <a:pt x="0" y="43295"/>
                  </a:lnTo>
                  <a:lnTo>
                    <a:pt x="0" y="0"/>
                  </a:lnTo>
                  <a:lnTo>
                    <a:pt x="9991" y="0"/>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09" name="Group 108">
              <a:extLst>
                <a:ext uri="{FF2B5EF4-FFF2-40B4-BE49-F238E27FC236}">
                  <a16:creationId xmlns:a16="http://schemas.microsoft.com/office/drawing/2014/main" id="{4EAAD952-C631-4A8B-A04A-A473FDD2CD29}"/>
                </a:ext>
              </a:extLst>
            </p:cNvPr>
            <p:cNvGrpSpPr/>
            <p:nvPr/>
          </p:nvGrpSpPr>
          <p:grpSpPr>
            <a:xfrm>
              <a:off x="9856552" y="2146310"/>
              <a:ext cx="5210187" cy="2257440"/>
              <a:chOff x="9856552" y="2146310"/>
              <a:chExt cx="5210187" cy="2257440"/>
            </a:xfrm>
          </p:grpSpPr>
          <p:sp>
            <p:nvSpPr>
              <p:cNvPr id="110" name="Freeform: Shape 24">
                <a:extLst>
                  <a:ext uri="{FF2B5EF4-FFF2-40B4-BE49-F238E27FC236}">
                    <a16:creationId xmlns:a16="http://schemas.microsoft.com/office/drawing/2014/main" id="{DCE88FEB-5701-494D-88CF-A916FED23C16}"/>
                  </a:ext>
                </a:extLst>
              </p:cNvPr>
              <p:cNvSpPr/>
              <p:nvPr/>
            </p:nvSpPr>
            <p:spPr>
              <a:xfrm>
                <a:off x="9856552" y="214631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27">
                <a:extLst>
                  <a:ext uri="{FF2B5EF4-FFF2-40B4-BE49-F238E27FC236}">
                    <a16:creationId xmlns:a16="http://schemas.microsoft.com/office/drawing/2014/main" id="{D86B3174-54C4-488F-8F5F-FE31DDA8B47D}"/>
                  </a:ext>
                </a:extLst>
              </p:cNvPr>
              <p:cNvSpPr/>
              <p:nvPr/>
            </p:nvSpPr>
            <p:spPr>
              <a:xfrm>
                <a:off x="11113854" y="321311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28">
                <a:extLst>
                  <a:ext uri="{FF2B5EF4-FFF2-40B4-BE49-F238E27FC236}">
                    <a16:creationId xmlns:a16="http://schemas.microsoft.com/office/drawing/2014/main" id="{8008FC6D-4FDC-4F97-BD92-FCF8C6DA7259}"/>
                  </a:ext>
                </a:extLst>
              </p:cNvPr>
              <p:cNvSpPr/>
              <p:nvPr/>
            </p:nvSpPr>
            <p:spPr>
              <a:xfrm>
                <a:off x="11190054" y="327026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29">
                <a:extLst>
                  <a:ext uri="{FF2B5EF4-FFF2-40B4-BE49-F238E27FC236}">
                    <a16:creationId xmlns:a16="http://schemas.microsoft.com/office/drawing/2014/main" id="{7092B93E-9644-46CE-B45E-54BEA650BF9F}"/>
                  </a:ext>
                </a:extLst>
              </p:cNvPr>
              <p:cNvSpPr/>
              <p:nvPr/>
            </p:nvSpPr>
            <p:spPr>
              <a:xfrm>
                <a:off x="11228154" y="327026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30">
                <a:extLst>
                  <a:ext uri="{FF2B5EF4-FFF2-40B4-BE49-F238E27FC236}">
                    <a16:creationId xmlns:a16="http://schemas.microsoft.com/office/drawing/2014/main" id="{B802B8FC-33A4-4BBE-8BC0-DEE409EEDA62}"/>
                  </a:ext>
                </a:extLst>
              </p:cNvPr>
              <p:cNvSpPr/>
              <p:nvPr/>
            </p:nvSpPr>
            <p:spPr>
              <a:xfrm>
                <a:off x="11304354" y="328931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31">
                <a:extLst>
                  <a:ext uri="{FF2B5EF4-FFF2-40B4-BE49-F238E27FC236}">
                    <a16:creationId xmlns:a16="http://schemas.microsoft.com/office/drawing/2014/main" id="{AA41B47A-6010-4575-B295-EF37A58FAD1E}"/>
                  </a:ext>
                </a:extLst>
              </p:cNvPr>
              <p:cNvSpPr/>
              <p:nvPr/>
            </p:nvSpPr>
            <p:spPr>
              <a:xfrm>
                <a:off x="11342454" y="328931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33">
                <a:extLst>
                  <a:ext uri="{FF2B5EF4-FFF2-40B4-BE49-F238E27FC236}">
                    <a16:creationId xmlns:a16="http://schemas.microsoft.com/office/drawing/2014/main" id="{50ADF800-F186-4095-BE7E-68CA5A23F633}"/>
                  </a:ext>
                </a:extLst>
              </p:cNvPr>
              <p:cNvSpPr/>
              <p:nvPr/>
            </p:nvSpPr>
            <p:spPr>
              <a:xfrm>
                <a:off x="11399604" y="328931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34">
                <a:extLst>
                  <a:ext uri="{FF2B5EF4-FFF2-40B4-BE49-F238E27FC236}">
                    <a16:creationId xmlns:a16="http://schemas.microsoft.com/office/drawing/2014/main" id="{2E352379-7F14-4371-8C57-3C31247084BE}"/>
                  </a:ext>
                </a:extLst>
              </p:cNvPr>
              <p:cNvSpPr/>
              <p:nvPr/>
            </p:nvSpPr>
            <p:spPr>
              <a:xfrm>
                <a:off x="11456754" y="328931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36">
                <a:extLst>
                  <a:ext uri="{FF2B5EF4-FFF2-40B4-BE49-F238E27FC236}">
                    <a16:creationId xmlns:a16="http://schemas.microsoft.com/office/drawing/2014/main" id="{026BABFF-F4D5-43F4-84A0-73142DC5E245}"/>
                  </a:ext>
                </a:extLst>
              </p:cNvPr>
              <p:cNvSpPr/>
              <p:nvPr/>
            </p:nvSpPr>
            <p:spPr>
              <a:xfrm>
                <a:off x="11628204" y="342266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37">
                <a:extLst>
                  <a:ext uri="{FF2B5EF4-FFF2-40B4-BE49-F238E27FC236}">
                    <a16:creationId xmlns:a16="http://schemas.microsoft.com/office/drawing/2014/main" id="{9CFCBD27-DAEC-4A71-B4A7-A9B920D36E32}"/>
                  </a:ext>
                </a:extLst>
              </p:cNvPr>
              <p:cNvSpPr/>
              <p:nvPr/>
            </p:nvSpPr>
            <p:spPr>
              <a:xfrm>
                <a:off x="11666304" y="342266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39">
                <a:extLst>
                  <a:ext uri="{FF2B5EF4-FFF2-40B4-BE49-F238E27FC236}">
                    <a16:creationId xmlns:a16="http://schemas.microsoft.com/office/drawing/2014/main" id="{C3B0D2BB-F280-417E-BE54-7C002BB64720}"/>
                  </a:ext>
                </a:extLst>
              </p:cNvPr>
              <p:cNvSpPr/>
              <p:nvPr/>
            </p:nvSpPr>
            <p:spPr>
              <a:xfrm>
                <a:off x="12180654" y="351791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40">
                <a:extLst>
                  <a:ext uri="{FF2B5EF4-FFF2-40B4-BE49-F238E27FC236}">
                    <a16:creationId xmlns:a16="http://schemas.microsoft.com/office/drawing/2014/main" id="{6751735B-5F30-4968-93D3-894018EFE3E9}"/>
                  </a:ext>
                </a:extLst>
              </p:cNvPr>
              <p:cNvSpPr/>
              <p:nvPr/>
            </p:nvSpPr>
            <p:spPr>
              <a:xfrm>
                <a:off x="12218754" y="351791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41">
                <a:extLst>
                  <a:ext uri="{FF2B5EF4-FFF2-40B4-BE49-F238E27FC236}">
                    <a16:creationId xmlns:a16="http://schemas.microsoft.com/office/drawing/2014/main" id="{65587688-6B6B-47F5-90F9-8336811B7DDB}"/>
                  </a:ext>
                </a:extLst>
              </p:cNvPr>
              <p:cNvSpPr/>
              <p:nvPr/>
            </p:nvSpPr>
            <p:spPr>
              <a:xfrm>
                <a:off x="12485454" y="357506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44">
                <a:extLst>
                  <a:ext uri="{FF2B5EF4-FFF2-40B4-BE49-F238E27FC236}">
                    <a16:creationId xmlns:a16="http://schemas.microsoft.com/office/drawing/2014/main" id="{2000AD38-9E8E-4444-AE48-9558E646FA2F}"/>
                  </a:ext>
                </a:extLst>
              </p:cNvPr>
              <p:cNvSpPr/>
              <p:nvPr/>
            </p:nvSpPr>
            <p:spPr>
              <a:xfrm>
                <a:off x="12580704" y="363221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45">
                <a:extLst>
                  <a:ext uri="{FF2B5EF4-FFF2-40B4-BE49-F238E27FC236}">
                    <a16:creationId xmlns:a16="http://schemas.microsoft.com/office/drawing/2014/main" id="{486648B7-4317-4BF6-8194-9FA2D3C35C87}"/>
                  </a:ext>
                </a:extLst>
              </p:cNvPr>
              <p:cNvSpPr/>
              <p:nvPr/>
            </p:nvSpPr>
            <p:spPr>
              <a:xfrm>
                <a:off x="13209353" y="418467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46">
                <a:extLst>
                  <a:ext uri="{FF2B5EF4-FFF2-40B4-BE49-F238E27FC236}">
                    <a16:creationId xmlns:a16="http://schemas.microsoft.com/office/drawing/2014/main" id="{CE71226E-8401-4060-94FC-7B55D09BA78B}"/>
                  </a:ext>
                </a:extLst>
              </p:cNvPr>
              <p:cNvSpPr/>
              <p:nvPr/>
            </p:nvSpPr>
            <p:spPr>
              <a:xfrm>
                <a:off x="13685614" y="431802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47">
                <a:extLst>
                  <a:ext uri="{FF2B5EF4-FFF2-40B4-BE49-F238E27FC236}">
                    <a16:creationId xmlns:a16="http://schemas.microsoft.com/office/drawing/2014/main" id="{9AEEB120-3372-4B21-913E-3B3179FDC288}"/>
                  </a:ext>
                </a:extLst>
              </p:cNvPr>
              <p:cNvSpPr/>
              <p:nvPr/>
            </p:nvSpPr>
            <p:spPr>
              <a:xfrm>
                <a:off x="13971364" y="431802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48">
                <a:extLst>
                  <a:ext uri="{FF2B5EF4-FFF2-40B4-BE49-F238E27FC236}">
                    <a16:creationId xmlns:a16="http://schemas.microsoft.com/office/drawing/2014/main" id="{0B82EDA3-4F8E-44BF-A8C9-12484655993B}"/>
                  </a:ext>
                </a:extLst>
              </p:cNvPr>
              <p:cNvSpPr/>
              <p:nvPr/>
            </p:nvSpPr>
            <p:spPr>
              <a:xfrm>
                <a:off x="14504764" y="431802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49">
                <a:extLst>
                  <a:ext uri="{FF2B5EF4-FFF2-40B4-BE49-F238E27FC236}">
                    <a16:creationId xmlns:a16="http://schemas.microsoft.com/office/drawing/2014/main" id="{2954E22A-31F5-4E94-BE39-2C85FEDC86A5}"/>
                  </a:ext>
                </a:extLst>
              </p:cNvPr>
              <p:cNvSpPr/>
              <p:nvPr/>
            </p:nvSpPr>
            <p:spPr>
              <a:xfrm>
                <a:off x="14561914" y="431802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50">
                <a:extLst>
                  <a:ext uri="{FF2B5EF4-FFF2-40B4-BE49-F238E27FC236}">
                    <a16:creationId xmlns:a16="http://schemas.microsoft.com/office/drawing/2014/main" id="{997CDC3C-AA56-4517-89D7-57755211FB03}"/>
                  </a:ext>
                </a:extLst>
              </p:cNvPr>
              <p:cNvSpPr/>
              <p:nvPr/>
            </p:nvSpPr>
            <p:spPr>
              <a:xfrm>
                <a:off x="15057214" y="431802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30" name="Group 129">
            <a:extLst>
              <a:ext uri="{FF2B5EF4-FFF2-40B4-BE49-F238E27FC236}">
                <a16:creationId xmlns:a16="http://schemas.microsoft.com/office/drawing/2014/main" id="{F08C74FB-8DE8-4191-9ADE-D39FEE458341}"/>
              </a:ext>
            </a:extLst>
          </p:cNvPr>
          <p:cNvGrpSpPr/>
          <p:nvPr/>
        </p:nvGrpSpPr>
        <p:grpSpPr>
          <a:xfrm>
            <a:off x="2413390" y="3140424"/>
            <a:ext cx="4449783" cy="1076956"/>
            <a:chOff x="7979818" y="4078548"/>
            <a:chExt cx="6600825" cy="1647177"/>
          </a:xfrm>
        </p:grpSpPr>
        <p:sp>
          <p:nvSpPr>
            <p:cNvPr id="131" name="Freeform: Shape 58">
              <a:extLst>
                <a:ext uri="{FF2B5EF4-FFF2-40B4-BE49-F238E27FC236}">
                  <a16:creationId xmlns:a16="http://schemas.microsoft.com/office/drawing/2014/main" id="{B87DDAC6-5FC7-4DFE-A93E-EB681D92C9EC}"/>
                </a:ext>
              </a:extLst>
            </p:cNvPr>
            <p:cNvSpPr/>
            <p:nvPr/>
          </p:nvSpPr>
          <p:spPr>
            <a:xfrm>
              <a:off x="7979818" y="4078548"/>
              <a:ext cx="6600825" cy="1600200"/>
            </a:xfrm>
            <a:custGeom>
              <a:avLst/>
              <a:gdLst>
                <a:gd name="connsiteX0" fmla="*/ 6608084 w 6600825"/>
                <a:gd name="connsiteY0" fmla="*/ 1609344 h 1600200"/>
                <a:gd name="connsiteX1" fmla="*/ 4426858 w 6600825"/>
                <a:gd name="connsiteY1" fmla="*/ 1609344 h 1600200"/>
                <a:gd name="connsiteX2" fmla="*/ 4426858 w 6600825"/>
                <a:gd name="connsiteY2" fmla="*/ 1485338 h 1600200"/>
                <a:gd name="connsiteX3" fmla="*/ 3890162 w 6600825"/>
                <a:gd name="connsiteY3" fmla="*/ 1485338 h 1600200"/>
                <a:gd name="connsiteX4" fmla="*/ 3890162 w 6600825"/>
                <a:gd name="connsiteY4" fmla="*/ 1395746 h 1600200"/>
                <a:gd name="connsiteX5" fmla="*/ 3486998 w 6600825"/>
                <a:gd name="connsiteY5" fmla="*/ 1395746 h 1600200"/>
                <a:gd name="connsiteX6" fmla="*/ 3486998 w 6600825"/>
                <a:gd name="connsiteY6" fmla="*/ 1313221 h 1600200"/>
                <a:gd name="connsiteX7" fmla="*/ 3387976 w 6600825"/>
                <a:gd name="connsiteY7" fmla="*/ 1313221 h 1600200"/>
                <a:gd name="connsiteX8" fmla="*/ 3387976 w 6600825"/>
                <a:gd name="connsiteY8" fmla="*/ 1258995 h 1600200"/>
                <a:gd name="connsiteX9" fmla="*/ 3343180 w 6600825"/>
                <a:gd name="connsiteY9" fmla="*/ 1258995 h 1600200"/>
                <a:gd name="connsiteX10" fmla="*/ 3343180 w 6600825"/>
                <a:gd name="connsiteY10" fmla="*/ 1192987 h 1600200"/>
                <a:gd name="connsiteX11" fmla="*/ 3145136 w 6600825"/>
                <a:gd name="connsiteY11" fmla="*/ 1192987 h 1600200"/>
                <a:gd name="connsiteX12" fmla="*/ 3145136 w 6600825"/>
                <a:gd name="connsiteY12" fmla="*/ 1138752 h 1600200"/>
                <a:gd name="connsiteX13" fmla="*/ 2595801 w 6600825"/>
                <a:gd name="connsiteY13" fmla="*/ 1138752 h 1600200"/>
                <a:gd name="connsiteX14" fmla="*/ 2595801 w 6600825"/>
                <a:gd name="connsiteY14" fmla="*/ 1108110 h 1600200"/>
                <a:gd name="connsiteX15" fmla="*/ 2517991 w 6600825"/>
                <a:gd name="connsiteY15" fmla="*/ 1108110 h 1600200"/>
                <a:gd name="connsiteX16" fmla="*/ 2517991 w 6600825"/>
                <a:gd name="connsiteY16" fmla="*/ 1056237 h 1600200"/>
                <a:gd name="connsiteX17" fmla="*/ 2428408 w 6600825"/>
                <a:gd name="connsiteY17" fmla="*/ 1056237 h 1600200"/>
                <a:gd name="connsiteX18" fmla="*/ 2428408 w 6600825"/>
                <a:gd name="connsiteY18" fmla="*/ 1013803 h 1600200"/>
                <a:gd name="connsiteX19" fmla="*/ 2183206 w 6600825"/>
                <a:gd name="connsiteY19" fmla="*/ 1013803 h 1600200"/>
                <a:gd name="connsiteX20" fmla="*/ 2183206 w 6600825"/>
                <a:gd name="connsiteY20" fmla="*/ 969007 h 1600200"/>
                <a:gd name="connsiteX21" fmla="*/ 2133695 w 6600825"/>
                <a:gd name="connsiteY21" fmla="*/ 969007 h 1600200"/>
                <a:gd name="connsiteX22" fmla="*/ 2133695 w 6600825"/>
                <a:gd name="connsiteY22" fmla="*/ 926566 h 1600200"/>
                <a:gd name="connsiteX23" fmla="*/ 2025244 w 6600825"/>
                <a:gd name="connsiteY23" fmla="*/ 926566 h 1600200"/>
                <a:gd name="connsiteX24" fmla="*/ 2025244 w 6600825"/>
                <a:gd name="connsiteY24" fmla="*/ 900632 h 1600200"/>
                <a:gd name="connsiteX25" fmla="*/ 1987515 w 6600825"/>
                <a:gd name="connsiteY25" fmla="*/ 900632 h 1600200"/>
                <a:gd name="connsiteX26" fmla="*/ 1987515 w 6600825"/>
                <a:gd name="connsiteY26" fmla="*/ 860550 h 1600200"/>
                <a:gd name="connsiteX27" fmla="*/ 1777689 w 6600825"/>
                <a:gd name="connsiteY27" fmla="*/ 860550 h 1600200"/>
                <a:gd name="connsiteX28" fmla="*/ 1777689 w 6600825"/>
                <a:gd name="connsiteY28" fmla="*/ 834617 h 1600200"/>
                <a:gd name="connsiteX29" fmla="*/ 1506550 w 6600825"/>
                <a:gd name="connsiteY29" fmla="*/ 834617 h 1600200"/>
                <a:gd name="connsiteX30" fmla="*/ 1506550 w 6600825"/>
                <a:gd name="connsiteY30" fmla="*/ 803967 h 1600200"/>
                <a:gd name="connsiteX31" fmla="*/ 1464116 w 6600825"/>
                <a:gd name="connsiteY31" fmla="*/ 803967 h 1600200"/>
                <a:gd name="connsiteX32" fmla="*/ 1464116 w 6600825"/>
                <a:gd name="connsiteY32" fmla="*/ 766243 h 1600200"/>
                <a:gd name="connsiteX33" fmla="*/ 1414605 w 6600825"/>
                <a:gd name="connsiteY33" fmla="*/ 766243 h 1600200"/>
                <a:gd name="connsiteX34" fmla="*/ 1414605 w 6600825"/>
                <a:gd name="connsiteY34" fmla="*/ 730879 h 1600200"/>
                <a:gd name="connsiteX35" fmla="*/ 1355665 w 6600825"/>
                <a:gd name="connsiteY35" fmla="*/ 730879 h 1600200"/>
                <a:gd name="connsiteX36" fmla="*/ 1355665 w 6600825"/>
                <a:gd name="connsiteY36" fmla="*/ 709660 h 1600200"/>
                <a:gd name="connsiteX37" fmla="*/ 1325013 w 6600825"/>
                <a:gd name="connsiteY37" fmla="*/ 709660 h 1600200"/>
                <a:gd name="connsiteX38" fmla="*/ 1325013 w 6600825"/>
                <a:gd name="connsiteY38" fmla="*/ 674295 h 1600200"/>
                <a:gd name="connsiteX39" fmla="*/ 966645 w 6600825"/>
                <a:gd name="connsiteY39" fmla="*/ 674295 h 1600200"/>
                <a:gd name="connsiteX40" fmla="*/ 966645 w 6600825"/>
                <a:gd name="connsiteY40" fmla="*/ 622426 h 1600200"/>
                <a:gd name="connsiteX41" fmla="*/ 900632 w 6600825"/>
                <a:gd name="connsiteY41" fmla="*/ 622426 h 1600200"/>
                <a:gd name="connsiteX42" fmla="*/ 900632 w 6600825"/>
                <a:gd name="connsiteY42" fmla="*/ 589418 h 1600200"/>
                <a:gd name="connsiteX43" fmla="*/ 803966 w 6600825"/>
                <a:gd name="connsiteY43" fmla="*/ 589418 h 1600200"/>
                <a:gd name="connsiteX44" fmla="*/ 803966 w 6600825"/>
                <a:gd name="connsiteY44" fmla="*/ 558769 h 1600200"/>
                <a:gd name="connsiteX45" fmla="*/ 737952 w 6600825"/>
                <a:gd name="connsiteY45" fmla="*/ 558769 h 1600200"/>
                <a:gd name="connsiteX46" fmla="*/ 737952 w 6600825"/>
                <a:gd name="connsiteY46" fmla="*/ 539908 h 1600200"/>
                <a:gd name="connsiteX47" fmla="*/ 518688 w 6600825"/>
                <a:gd name="connsiteY47" fmla="*/ 539908 h 1600200"/>
                <a:gd name="connsiteX48" fmla="*/ 518688 w 6600825"/>
                <a:gd name="connsiteY48" fmla="*/ 464462 h 1600200"/>
                <a:gd name="connsiteX49" fmla="*/ 464462 w 6600825"/>
                <a:gd name="connsiteY49" fmla="*/ 464462 h 1600200"/>
                <a:gd name="connsiteX50" fmla="*/ 464462 w 6600825"/>
                <a:gd name="connsiteY50" fmla="*/ 422023 h 1600200"/>
                <a:gd name="connsiteX51" fmla="*/ 422023 w 6600825"/>
                <a:gd name="connsiteY51" fmla="*/ 422023 h 1600200"/>
                <a:gd name="connsiteX52" fmla="*/ 422023 w 6600825"/>
                <a:gd name="connsiteY52" fmla="*/ 377228 h 1600200"/>
                <a:gd name="connsiteX53" fmla="*/ 412593 w 6600825"/>
                <a:gd name="connsiteY53" fmla="*/ 377228 h 1600200"/>
                <a:gd name="connsiteX54" fmla="*/ 412593 w 6600825"/>
                <a:gd name="connsiteY54" fmla="*/ 337148 h 1600200"/>
                <a:gd name="connsiteX55" fmla="*/ 332432 w 6600825"/>
                <a:gd name="connsiteY55" fmla="*/ 337148 h 1600200"/>
                <a:gd name="connsiteX56" fmla="*/ 332432 w 6600825"/>
                <a:gd name="connsiteY56" fmla="*/ 304140 h 1600200"/>
                <a:gd name="connsiteX57" fmla="*/ 292352 w 6600825"/>
                <a:gd name="connsiteY57" fmla="*/ 304140 h 1600200"/>
                <a:gd name="connsiteX58" fmla="*/ 292352 w 6600825"/>
                <a:gd name="connsiteY58" fmla="*/ 273490 h 1600200"/>
                <a:gd name="connsiteX59" fmla="*/ 256986 w 6600825"/>
                <a:gd name="connsiteY59" fmla="*/ 273490 h 1600200"/>
                <a:gd name="connsiteX60" fmla="*/ 256986 w 6600825"/>
                <a:gd name="connsiteY60" fmla="*/ 221621 h 1600200"/>
                <a:gd name="connsiteX61" fmla="*/ 198045 w 6600825"/>
                <a:gd name="connsiteY61" fmla="*/ 221621 h 1600200"/>
                <a:gd name="connsiteX62" fmla="*/ 198045 w 6600825"/>
                <a:gd name="connsiteY62" fmla="*/ 143818 h 1600200"/>
                <a:gd name="connsiteX63" fmla="*/ 115526 w 6600825"/>
                <a:gd name="connsiteY63" fmla="*/ 143818 h 1600200"/>
                <a:gd name="connsiteX64" fmla="*/ 115526 w 6600825"/>
                <a:gd name="connsiteY64" fmla="*/ 94307 h 1600200"/>
                <a:gd name="connsiteX65" fmla="*/ 37723 w 6600825"/>
                <a:gd name="connsiteY65" fmla="*/ 94307 h 1600200"/>
                <a:gd name="connsiteX66" fmla="*/ 37723 w 6600825"/>
                <a:gd name="connsiteY66" fmla="*/ 68373 h 1600200"/>
                <a:gd name="connsiteX67" fmla="*/ 16504 w 6600825"/>
                <a:gd name="connsiteY67" fmla="*/ 68373 h 1600200"/>
                <a:gd name="connsiteX68" fmla="*/ 16504 w 6600825"/>
                <a:gd name="connsiteY68" fmla="*/ 47154 h 1600200"/>
                <a:gd name="connsiteX69" fmla="*/ 0 w 6600825"/>
                <a:gd name="connsiteY69" fmla="*/ 47154 h 1600200"/>
                <a:gd name="connsiteX70" fmla="*/ 0 w 6600825"/>
                <a:gd name="connsiteY70" fmla="*/ 0 h 1600200"/>
                <a:gd name="connsiteX71" fmla="*/ 0 w 6600825"/>
                <a:gd name="connsiteY71"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600825" h="1600200">
                  <a:moveTo>
                    <a:pt x="6608084" y="1609344"/>
                  </a:moveTo>
                  <a:lnTo>
                    <a:pt x="4426858" y="1609344"/>
                  </a:lnTo>
                  <a:lnTo>
                    <a:pt x="4426858" y="1485338"/>
                  </a:lnTo>
                  <a:lnTo>
                    <a:pt x="3890162" y="1485338"/>
                  </a:lnTo>
                  <a:lnTo>
                    <a:pt x="3890162" y="1395746"/>
                  </a:lnTo>
                  <a:lnTo>
                    <a:pt x="3486998" y="1395746"/>
                  </a:lnTo>
                  <a:lnTo>
                    <a:pt x="3486998" y="1313221"/>
                  </a:lnTo>
                  <a:lnTo>
                    <a:pt x="3387976" y="1313221"/>
                  </a:lnTo>
                  <a:lnTo>
                    <a:pt x="3387976" y="1258995"/>
                  </a:lnTo>
                  <a:lnTo>
                    <a:pt x="3343180" y="1258995"/>
                  </a:lnTo>
                  <a:lnTo>
                    <a:pt x="3343180" y="1192987"/>
                  </a:lnTo>
                  <a:lnTo>
                    <a:pt x="3145136" y="1192987"/>
                  </a:lnTo>
                  <a:lnTo>
                    <a:pt x="3145136" y="1138752"/>
                  </a:lnTo>
                  <a:lnTo>
                    <a:pt x="2595801" y="1138752"/>
                  </a:lnTo>
                  <a:lnTo>
                    <a:pt x="2595801" y="1108110"/>
                  </a:lnTo>
                  <a:lnTo>
                    <a:pt x="2517991" y="1108110"/>
                  </a:lnTo>
                  <a:lnTo>
                    <a:pt x="2517991" y="1056237"/>
                  </a:lnTo>
                  <a:lnTo>
                    <a:pt x="2428408" y="1056237"/>
                  </a:lnTo>
                  <a:lnTo>
                    <a:pt x="2428408" y="1013803"/>
                  </a:lnTo>
                  <a:lnTo>
                    <a:pt x="2183206" y="1013803"/>
                  </a:lnTo>
                  <a:lnTo>
                    <a:pt x="2183206" y="969007"/>
                  </a:lnTo>
                  <a:lnTo>
                    <a:pt x="2133695" y="969007"/>
                  </a:lnTo>
                  <a:lnTo>
                    <a:pt x="2133695" y="926566"/>
                  </a:lnTo>
                  <a:lnTo>
                    <a:pt x="2025244" y="926566"/>
                  </a:lnTo>
                  <a:lnTo>
                    <a:pt x="2025244" y="900632"/>
                  </a:lnTo>
                  <a:lnTo>
                    <a:pt x="1987515" y="900632"/>
                  </a:lnTo>
                  <a:lnTo>
                    <a:pt x="1987515" y="860550"/>
                  </a:lnTo>
                  <a:lnTo>
                    <a:pt x="1777689" y="860550"/>
                  </a:lnTo>
                  <a:lnTo>
                    <a:pt x="1777689" y="834617"/>
                  </a:lnTo>
                  <a:lnTo>
                    <a:pt x="1506550" y="834617"/>
                  </a:lnTo>
                  <a:lnTo>
                    <a:pt x="1506550" y="803967"/>
                  </a:lnTo>
                  <a:lnTo>
                    <a:pt x="1464116" y="803967"/>
                  </a:lnTo>
                  <a:lnTo>
                    <a:pt x="1464116" y="766243"/>
                  </a:lnTo>
                  <a:lnTo>
                    <a:pt x="1414605" y="766243"/>
                  </a:lnTo>
                  <a:lnTo>
                    <a:pt x="1414605" y="730879"/>
                  </a:lnTo>
                  <a:lnTo>
                    <a:pt x="1355665" y="730879"/>
                  </a:lnTo>
                  <a:lnTo>
                    <a:pt x="1355665" y="709660"/>
                  </a:lnTo>
                  <a:lnTo>
                    <a:pt x="1325013" y="709660"/>
                  </a:lnTo>
                  <a:lnTo>
                    <a:pt x="1325013" y="674295"/>
                  </a:lnTo>
                  <a:lnTo>
                    <a:pt x="966645" y="674295"/>
                  </a:lnTo>
                  <a:lnTo>
                    <a:pt x="966645" y="622426"/>
                  </a:lnTo>
                  <a:lnTo>
                    <a:pt x="900632" y="622426"/>
                  </a:lnTo>
                  <a:lnTo>
                    <a:pt x="900632" y="589418"/>
                  </a:lnTo>
                  <a:lnTo>
                    <a:pt x="803966" y="589418"/>
                  </a:lnTo>
                  <a:lnTo>
                    <a:pt x="803966" y="558769"/>
                  </a:lnTo>
                  <a:lnTo>
                    <a:pt x="737952" y="558769"/>
                  </a:lnTo>
                  <a:lnTo>
                    <a:pt x="737952" y="539908"/>
                  </a:lnTo>
                  <a:lnTo>
                    <a:pt x="518688" y="539908"/>
                  </a:lnTo>
                  <a:lnTo>
                    <a:pt x="518688" y="464462"/>
                  </a:lnTo>
                  <a:lnTo>
                    <a:pt x="464462" y="464462"/>
                  </a:lnTo>
                  <a:lnTo>
                    <a:pt x="464462" y="422023"/>
                  </a:lnTo>
                  <a:lnTo>
                    <a:pt x="422023" y="422023"/>
                  </a:lnTo>
                  <a:lnTo>
                    <a:pt x="422023" y="377228"/>
                  </a:lnTo>
                  <a:lnTo>
                    <a:pt x="412593" y="377228"/>
                  </a:lnTo>
                  <a:lnTo>
                    <a:pt x="412593" y="337148"/>
                  </a:lnTo>
                  <a:lnTo>
                    <a:pt x="332432" y="337148"/>
                  </a:lnTo>
                  <a:lnTo>
                    <a:pt x="332432" y="304140"/>
                  </a:lnTo>
                  <a:lnTo>
                    <a:pt x="292352" y="304140"/>
                  </a:lnTo>
                  <a:lnTo>
                    <a:pt x="292352" y="273490"/>
                  </a:lnTo>
                  <a:lnTo>
                    <a:pt x="256986" y="273490"/>
                  </a:lnTo>
                  <a:lnTo>
                    <a:pt x="256986" y="221621"/>
                  </a:lnTo>
                  <a:lnTo>
                    <a:pt x="198045" y="221621"/>
                  </a:lnTo>
                  <a:lnTo>
                    <a:pt x="198045" y="143818"/>
                  </a:lnTo>
                  <a:lnTo>
                    <a:pt x="115526" y="143818"/>
                  </a:lnTo>
                  <a:lnTo>
                    <a:pt x="115526" y="94307"/>
                  </a:lnTo>
                  <a:lnTo>
                    <a:pt x="37723" y="94307"/>
                  </a:lnTo>
                  <a:lnTo>
                    <a:pt x="37723" y="68373"/>
                  </a:lnTo>
                  <a:lnTo>
                    <a:pt x="16504" y="68373"/>
                  </a:lnTo>
                  <a:lnTo>
                    <a:pt x="16504" y="47154"/>
                  </a:lnTo>
                  <a:lnTo>
                    <a:pt x="0" y="47154"/>
                  </a:lnTo>
                  <a:lnTo>
                    <a:pt x="0" y="0"/>
                  </a:lnTo>
                  <a:lnTo>
                    <a:pt x="0" y="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32" name="Group 131">
              <a:extLst>
                <a:ext uri="{FF2B5EF4-FFF2-40B4-BE49-F238E27FC236}">
                  <a16:creationId xmlns:a16="http://schemas.microsoft.com/office/drawing/2014/main" id="{C32F8492-EAEA-471D-B49E-8B4D62F83E57}"/>
                </a:ext>
              </a:extLst>
            </p:cNvPr>
            <p:cNvGrpSpPr/>
            <p:nvPr/>
          </p:nvGrpSpPr>
          <p:grpSpPr>
            <a:xfrm>
              <a:off x="8350350" y="4363638"/>
              <a:ext cx="6162694" cy="1362087"/>
              <a:chOff x="8350350" y="4363638"/>
              <a:chExt cx="6162694" cy="1362087"/>
            </a:xfrm>
          </p:grpSpPr>
          <p:sp>
            <p:nvSpPr>
              <p:cNvPr id="133" name="Freeform: Shape 59">
                <a:extLst>
                  <a:ext uri="{FF2B5EF4-FFF2-40B4-BE49-F238E27FC236}">
                    <a16:creationId xmlns:a16="http://schemas.microsoft.com/office/drawing/2014/main" id="{2F6FED8A-EB01-4EA3-B79C-8FCF31CB4C32}"/>
                  </a:ext>
                </a:extLst>
              </p:cNvPr>
              <p:cNvSpPr/>
              <p:nvPr/>
            </p:nvSpPr>
            <p:spPr>
              <a:xfrm>
                <a:off x="8350350" y="436363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60">
                <a:extLst>
                  <a:ext uri="{FF2B5EF4-FFF2-40B4-BE49-F238E27FC236}">
                    <a16:creationId xmlns:a16="http://schemas.microsoft.com/office/drawing/2014/main" id="{AEF3EA04-5414-409A-A51E-583A900F61D2}"/>
                  </a:ext>
                </a:extLst>
              </p:cNvPr>
              <p:cNvSpPr/>
              <p:nvPr/>
            </p:nvSpPr>
            <p:spPr>
              <a:xfrm>
                <a:off x="9264750" y="470654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Freeform: Shape 61">
                <a:extLst>
                  <a:ext uri="{FF2B5EF4-FFF2-40B4-BE49-F238E27FC236}">
                    <a16:creationId xmlns:a16="http://schemas.microsoft.com/office/drawing/2014/main" id="{3AA79D7C-0DBD-47E9-B3A8-E2CDDC50BB45}"/>
                  </a:ext>
                </a:extLst>
              </p:cNvPr>
              <p:cNvSpPr/>
              <p:nvPr/>
            </p:nvSpPr>
            <p:spPr>
              <a:xfrm>
                <a:off x="9302850" y="470654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Freeform: Shape 62">
                <a:extLst>
                  <a:ext uri="{FF2B5EF4-FFF2-40B4-BE49-F238E27FC236}">
                    <a16:creationId xmlns:a16="http://schemas.microsoft.com/office/drawing/2014/main" id="{637D9305-CBFC-4A83-A6B1-14AE4495E34A}"/>
                  </a:ext>
                </a:extLst>
              </p:cNvPr>
              <p:cNvSpPr/>
              <p:nvPr/>
            </p:nvSpPr>
            <p:spPr>
              <a:xfrm>
                <a:off x="9340950" y="476369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 name="Freeform: Shape 63">
                <a:extLst>
                  <a:ext uri="{FF2B5EF4-FFF2-40B4-BE49-F238E27FC236}">
                    <a16:creationId xmlns:a16="http://schemas.microsoft.com/office/drawing/2014/main" id="{2D7D6AE6-B486-42B7-9C48-915725F23E75}"/>
                  </a:ext>
                </a:extLst>
              </p:cNvPr>
              <p:cNvSpPr/>
              <p:nvPr/>
            </p:nvSpPr>
            <p:spPr>
              <a:xfrm>
                <a:off x="9379050" y="476369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 name="Freeform: Shape 64">
                <a:extLst>
                  <a:ext uri="{FF2B5EF4-FFF2-40B4-BE49-F238E27FC236}">
                    <a16:creationId xmlns:a16="http://schemas.microsoft.com/office/drawing/2014/main" id="{85B4AC02-097B-49E4-B193-C229700C83BE}"/>
                  </a:ext>
                </a:extLst>
              </p:cNvPr>
              <p:cNvSpPr/>
              <p:nvPr/>
            </p:nvSpPr>
            <p:spPr>
              <a:xfrm>
                <a:off x="9607650" y="485894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 name="Freeform: Shape 65">
                <a:extLst>
                  <a:ext uri="{FF2B5EF4-FFF2-40B4-BE49-F238E27FC236}">
                    <a16:creationId xmlns:a16="http://schemas.microsoft.com/office/drawing/2014/main" id="{35008C82-F341-4D3A-B8A2-40ACF87132BF}"/>
                  </a:ext>
                </a:extLst>
              </p:cNvPr>
              <p:cNvSpPr/>
              <p:nvPr/>
            </p:nvSpPr>
            <p:spPr>
              <a:xfrm>
                <a:off x="9664800" y="485894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 name="Freeform: Shape 66">
                <a:extLst>
                  <a:ext uri="{FF2B5EF4-FFF2-40B4-BE49-F238E27FC236}">
                    <a16:creationId xmlns:a16="http://schemas.microsoft.com/office/drawing/2014/main" id="{1F4BE012-E8CD-4B59-B01C-1B0E84D79345}"/>
                  </a:ext>
                </a:extLst>
              </p:cNvPr>
              <p:cNvSpPr/>
              <p:nvPr/>
            </p:nvSpPr>
            <p:spPr>
              <a:xfrm>
                <a:off x="9798150" y="489704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1" name="Freeform: Shape 67">
                <a:extLst>
                  <a:ext uri="{FF2B5EF4-FFF2-40B4-BE49-F238E27FC236}">
                    <a16:creationId xmlns:a16="http://schemas.microsoft.com/office/drawing/2014/main" id="{8D0FFD54-D354-451C-A3FC-7AB28239F347}"/>
                  </a:ext>
                </a:extLst>
              </p:cNvPr>
              <p:cNvSpPr/>
              <p:nvPr/>
            </p:nvSpPr>
            <p:spPr>
              <a:xfrm>
                <a:off x="9931500" y="489704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2" name="Freeform: Shape 68">
                <a:extLst>
                  <a:ext uri="{FF2B5EF4-FFF2-40B4-BE49-F238E27FC236}">
                    <a16:creationId xmlns:a16="http://schemas.microsoft.com/office/drawing/2014/main" id="{B41CF320-FFB5-43A2-ADED-637184DB8862}"/>
                  </a:ext>
                </a:extLst>
              </p:cNvPr>
              <p:cNvSpPr/>
              <p:nvPr/>
            </p:nvSpPr>
            <p:spPr>
              <a:xfrm>
                <a:off x="10045800" y="49541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3" name="Freeform: Shape 69">
                <a:extLst>
                  <a:ext uri="{FF2B5EF4-FFF2-40B4-BE49-F238E27FC236}">
                    <a16:creationId xmlns:a16="http://schemas.microsoft.com/office/drawing/2014/main" id="{35B342BB-F5BA-435A-A248-12FBFA5D59B1}"/>
                  </a:ext>
                </a:extLst>
              </p:cNvPr>
              <p:cNvSpPr/>
              <p:nvPr/>
            </p:nvSpPr>
            <p:spPr>
              <a:xfrm>
                <a:off x="10102950" y="49541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4" name="Freeform: Shape 70">
                <a:extLst>
                  <a:ext uri="{FF2B5EF4-FFF2-40B4-BE49-F238E27FC236}">
                    <a16:creationId xmlns:a16="http://schemas.microsoft.com/office/drawing/2014/main" id="{F1DF8D44-03E3-4EFA-A05F-8AA8CCDB4D6D}"/>
                  </a:ext>
                </a:extLst>
              </p:cNvPr>
              <p:cNvSpPr/>
              <p:nvPr/>
            </p:nvSpPr>
            <p:spPr>
              <a:xfrm>
                <a:off x="10217250" y="50494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5" name="Freeform: Shape 71">
                <a:extLst>
                  <a:ext uri="{FF2B5EF4-FFF2-40B4-BE49-F238E27FC236}">
                    <a16:creationId xmlns:a16="http://schemas.microsoft.com/office/drawing/2014/main" id="{9103CBD8-F8B4-4E8C-BDE5-5FD48129F71C}"/>
                  </a:ext>
                </a:extLst>
              </p:cNvPr>
              <p:cNvSpPr/>
              <p:nvPr/>
            </p:nvSpPr>
            <p:spPr>
              <a:xfrm>
                <a:off x="10293450" y="50494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6" name="Freeform: Shape 72">
                <a:extLst>
                  <a:ext uri="{FF2B5EF4-FFF2-40B4-BE49-F238E27FC236}">
                    <a16:creationId xmlns:a16="http://schemas.microsoft.com/office/drawing/2014/main" id="{D2C06698-3159-49F5-8F79-096757472BFA}"/>
                  </a:ext>
                </a:extLst>
              </p:cNvPr>
              <p:cNvSpPr/>
              <p:nvPr/>
            </p:nvSpPr>
            <p:spPr>
              <a:xfrm>
                <a:off x="10464900" y="50875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7" name="Freeform: Shape 73">
                <a:extLst>
                  <a:ext uri="{FF2B5EF4-FFF2-40B4-BE49-F238E27FC236}">
                    <a16:creationId xmlns:a16="http://schemas.microsoft.com/office/drawing/2014/main" id="{403AC905-01E8-42C3-9808-A7369A9AF0EA}"/>
                  </a:ext>
                </a:extLst>
              </p:cNvPr>
              <p:cNvSpPr/>
              <p:nvPr/>
            </p:nvSpPr>
            <p:spPr>
              <a:xfrm>
                <a:off x="10598250" y="5163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8" name="Freeform: Shape 74">
                <a:extLst>
                  <a:ext uri="{FF2B5EF4-FFF2-40B4-BE49-F238E27FC236}">
                    <a16:creationId xmlns:a16="http://schemas.microsoft.com/office/drawing/2014/main" id="{258E1828-B590-4948-A6A9-4A909B605D89}"/>
                  </a:ext>
                </a:extLst>
              </p:cNvPr>
              <p:cNvSpPr/>
              <p:nvPr/>
            </p:nvSpPr>
            <p:spPr>
              <a:xfrm>
                <a:off x="10693500" y="5163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9" name="Freeform: Shape 75">
                <a:extLst>
                  <a:ext uri="{FF2B5EF4-FFF2-40B4-BE49-F238E27FC236}">
                    <a16:creationId xmlns:a16="http://schemas.microsoft.com/office/drawing/2014/main" id="{C604EE3E-2023-4E10-8AB5-3A2E0451C97E}"/>
                  </a:ext>
                </a:extLst>
              </p:cNvPr>
              <p:cNvSpPr/>
              <p:nvPr/>
            </p:nvSpPr>
            <p:spPr>
              <a:xfrm>
                <a:off x="10826850" y="5163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0" name="Freeform: Shape 76">
                <a:extLst>
                  <a:ext uri="{FF2B5EF4-FFF2-40B4-BE49-F238E27FC236}">
                    <a16:creationId xmlns:a16="http://schemas.microsoft.com/office/drawing/2014/main" id="{36769730-3FEE-4373-BD0E-6661CAFD9050}"/>
                  </a:ext>
                </a:extLst>
              </p:cNvPr>
              <p:cNvSpPr/>
              <p:nvPr/>
            </p:nvSpPr>
            <p:spPr>
              <a:xfrm>
                <a:off x="10884000" y="5163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1" name="Freeform: Shape 77">
                <a:extLst>
                  <a:ext uri="{FF2B5EF4-FFF2-40B4-BE49-F238E27FC236}">
                    <a16:creationId xmlns:a16="http://schemas.microsoft.com/office/drawing/2014/main" id="{F4281C65-BF68-4E9D-97C1-DAA320219F9E}"/>
                  </a:ext>
                </a:extLst>
              </p:cNvPr>
              <p:cNvSpPr/>
              <p:nvPr/>
            </p:nvSpPr>
            <p:spPr>
              <a:xfrm>
                <a:off x="10922100" y="5163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2" name="Freeform: Shape 78">
                <a:extLst>
                  <a:ext uri="{FF2B5EF4-FFF2-40B4-BE49-F238E27FC236}">
                    <a16:creationId xmlns:a16="http://schemas.microsoft.com/office/drawing/2014/main" id="{9EB67E44-CE7C-4CE7-90D2-2B958D6DE363}"/>
                  </a:ext>
                </a:extLst>
              </p:cNvPr>
              <p:cNvSpPr/>
              <p:nvPr/>
            </p:nvSpPr>
            <p:spPr>
              <a:xfrm>
                <a:off x="11131650" y="52208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3" name="Freeform: Shape 79">
                <a:extLst>
                  <a:ext uri="{FF2B5EF4-FFF2-40B4-BE49-F238E27FC236}">
                    <a16:creationId xmlns:a16="http://schemas.microsoft.com/office/drawing/2014/main" id="{3696C04A-C6F4-4ADF-85E3-D67A00E7E19A}"/>
                  </a:ext>
                </a:extLst>
              </p:cNvPr>
              <p:cNvSpPr/>
              <p:nvPr/>
            </p:nvSpPr>
            <p:spPr>
              <a:xfrm>
                <a:off x="11226900" y="52208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4" name="Freeform: Shape 80">
                <a:extLst>
                  <a:ext uri="{FF2B5EF4-FFF2-40B4-BE49-F238E27FC236}">
                    <a16:creationId xmlns:a16="http://schemas.microsoft.com/office/drawing/2014/main" id="{6C269C93-10FD-42BE-8665-7F4A40532851}"/>
                  </a:ext>
                </a:extLst>
              </p:cNvPr>
              <p:cNvSpPr/>
              <p:nvPr/>
            </p:nvSpPr>
            <p:spPr>
              <a:xfrm>
                <a:off x="11303100" y="52208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5" name="Freeform: Shape 81">
                <a:extLst>
                  <a:ext uri="{FF2B5EF4-FFF2-40B4-BE49-F238E27FC236}">
                    <a16:creationId xmlns:a16="http://schemas.microsoft.com/office/drawing/2014/main" id="{4E5FFAD3-E946-4B78-84D7-297339BA3010}"/>
                  </a:ext>
                </a:extLst>
              </p:cNvPr>
              <p:cNvSpPr/>
              <p:nvPr/>
            </p:nvSpPr>
            <p:spPr>
              <a:xfrm>
                <a:off x="11379300" y="53542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6" name="Freeform: Shape 82">
                <a:extLst>
                  <a:ext uri="{FF2B5EF4-FFF2-40B4-BE49-F238E27FC236}">
                    <a16:creationId xmlns:a16="http://schemas.microsoft.com/office/drawing/2014/main" id="{5678D2CD-CCF7-4C8C-AB1A-07469266E2BB}"/>
                  </a:ext>
                </a:extLst>
              </p:cNvPr>
              <p:cNvSpPr/>
              <p:nvPr/>
            </p:nvSpPr>
            <p:spPr>
              <a:xfrm>
                <a:off x="11436450" y="53542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7" name="Freeform: Shape 83">
                <a:extLst>
                  <a:ext uri="{FF2B5EF4-FFF2-40B4-BE49-F238E27FC236}">
                    <a16:creationId xmlns:a16="http://schemas.microsoft.com/office/drawing/2014/main" id="{F0EF9AF8-63B4-4D4C-8F26-2D57E53FDD0F}"/>
                  </a:ext>
                </a:extLst>
              </p:cNvPr>
              <p:cNvSpPr/>
              <p:nvPr/>
            </p:nvSpPr>
            <p:spPr>
              <a:xfrm>
                <a:off x="11512650" y="54304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8" name="Freeform: Shape 84">
                <a:extLst>
                  <a:ext uri="{FF2B5EF4-FFF2-40B4-BE49-F238E27FC236}">
                    <a16:creationId xmlns:a16="http://schemas.microsoft.com/office/drawing/2014/main" id="{63D36512-57BF-4812-AFC2-A2A4453A6ADE}"/>
                  </a:ext>
                </a:extLst>
              </p:cNvPr>
              <p:cNvSpPr/>
              <p:nvPr/>
            </p:nvSpPr>
            <p:spPr>
              <a:xfrm>
                <a:off x="11569800" y="54304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9" name="Freeform: Shape 85">
                <a:extLst>
                  <a:ext uri="{FF2B5EF4-FFF2-40B4-BE49-F238E27FC236}">
                    <a16:creationId xmlns:a16="http://schemas.microsoft.com/office/drawing/2014/main" id="{5B86018C-0940-4ACF-85D9-5B4E4DCA7D9D}"/>
                  </a:ext>
                </a:extLst>
              </p:cNvPr>
              <p:cNvSpPr/>
              <p:nvPr/>
            </p:nvSpPr>
            <p:spPr>
              <a:xfrm>
                <a:off x="11722200" y="54304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0" name="Freeform: Shape 86">
                <a:extLst>
                  <a:ext uri="{FF2B5EF4-FFF2-40B4-BE49-F238E27FC236}">
                    <a16:creationId xmlns:a16="http://schemas.microsoft.com/office/drawing/2014/main" id="{E02C13AA-A725-42A2-BA5F-99EB2B50977C}"/>
                  </a:ext>
                </a:extLst>
              </p:cNvPr>
              <p:cNvSpPr/>
              <p:nvPr/>
            </p:nvSpPr>
            <p:spPr>
              <a:xfrm>
                <a:off x="11760300" y="54304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1" name="Freeform: Shape 87">
                <a:extLst>
                  <a:ext uri="{FF2B5EF4-FFF2-40B4-BE49-F238E27FC236}">
                    <a16:creationId xmlns:a16="http://schemas.microsoft.com/office/drawing/2014/main" id="{E4C0DE4B-14A0-48F7-94D7-D12462E57D86}"/>
                  </a:ext>
                </a:extLst>
              </p:cNvPr>
              <p:cNvSpPr/>
              <p:nvPr/>
            </p:nvSpPr>
            <p:spPr>
              <a:xfrm>
                <a:off x="11988909" y="55256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2" name="Freeform: Shape 88">
                <a:extLst>
                  <a:ext uri="{FF2B5EF4-FFF2-40B4-BE49-F238E27FC236}">
                    <a16:creationId xmlns:a16="http://schemas.microsoft.com/office/drawing/2014/main" id="{84561069-4559-4B7B-A946-FADC9C4C91FF}"/>
                  </a:ext>
                </a:extLst>
              </p:cNvPr>
              <p:cNvSpPr/>
              <p:nvPr/>
            </p:nvSpPr>
            <p:spPr>
              <a:xfrm>
                <a:off x="12274659" y="55256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3" name="Freeform: Shape 89">
                <a:extLst>
                  <a:ext uri="{FF2B5EF4-FFF2-40B4-BE49-F238E27FC236}">
                    <a16:creationId xmlns:a16="http://schemas.microsoft.com/office/drawing/2014/main" id="{686E3A57-365E-45E4-A951-B9283E3B08D2}"/>
                  </a:ext>
                </a:extLst>
              </p:cNvPr>
              <p:cNvSpPr/>
              <p:nvPr/>
            </p:nvSpPr>
            <p:spPr>
              <a:xfrm>
                <a:off x="12331809" y="55256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4" name="Freeform: Shape 90">
                <a:extLst>
                  <a:ext uri="{FF2B5EF4-FFF2-40B4-BE49-F238E27FC236}">
                    <a16:creationId xmlns:a16="http://schemas.microsoft.com/office/drawing/2014/main" id="{5B3E6A2D-1378-4A8E-81F7-C3641F459C25}"/>
                  </a:ext>
                </a:extLst>
              </p:cNvPr>
              <p:cNvSpPr/>
              <p:nvPr/>
            </p:nvSpPr>
            <p:spPr>
              <a:xfrm>
                <a:off x="12388959" y="55256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5" name="Freeform: Shape 91">
                <a:extLst>
                  <a:ext uri="{FF2B5EF4-FFF2-40B4-BE49-F238E27FC236}">
                    <a16:creationId xmlns:a16="http://schemas.microsoft.com/office/drawing/2014/main" id="{B39BBAA3-190B-49C1-820D-7251AF8D7FE8}"/>
                  </a:ext>
                </a:extLst>
              </p:cNvPr>
              <p:cNvSpPr/>
              <p:nvPr/>
            </p:nvSpPr>
            <p:spPr>
              <a:xfrm>
                <a:off x="1256040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6" name="Freeform: Shape 92">
                <a:extLst>
                  <a:ext uri="{FF2B5EF4-FFF2-40B4-BE49-F238E27FC236}">
                    <a16:creationId xmlns:a16="http://schemas.microsoft.com/office/drawing/2014/main" id="{65087320-2C69-4C8A-8E04-882CBA2490B5}"/>
                  </a:ext>
                </a:extLst>
              </p:cNvPr>
              <p:cNvSpPr/>
              <p:nvPr/>
            </p:nvSpPr>
            <p:spPr>
              <a:xfrm>
                <a:off x="1275090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7" name="Freeform: Shape 95">
                <a:extLst>
                  <a:ext uri="{FF2B5EF4-FFF2-40B4-BE49-F238E27FC236}">
                    <a16:creationId xmlns:a16="http://schemas.microsoft.com/office/drawing/2014/main" id="{BC0ED453-99DE-4154-AE80-ABF5956C5E74}"/>
                  </a:ext>
                </a:extLst>
              </p:cNvPr>
              <p:cNvSpPr/>
              <p:nvPr/>
            </p:nvSpPr>
            <p:spPr>
              <a:xfrm>
                <a:off x="1280805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8" name="Freeform: Shape 181">
                <a:extLst>
                  <a:ext uri="{FF2B5EF4-FFF2-40B4-BE49-F238E27FC236}">
                    <a16:creationId xmlns:a16="http://schemas.microsoft.com/office/drawing/2014/main" id="{2255AAB6-0126-4604-9EBD-83EF00D4C882}"/>
                  </a:ext>
                </a:extLst>
              </p:cNvPr>
              <p:cNvSpPr/>
              <p:nvPr/>
            </p:nvSpPr>
            <p:spPr>
              <a:xfrm>
                <a:off x="1286520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9" name="Freeform: Shape 186">
                <a:extLst>
                  <a:ext uri="{FF2B5EF4-FFF2-40B4-BE49-F238E27FC236}">
                    <a16:creationId xmlns:a16="http://schemas.microsoft.com/office/drawing/2014/main" id="{FC2CFAC9-6E49-41D5-878F-F550CEBD7BD6}"/>
                  </a:ext>
                </a:extLst>
              </p:cNvPr>
              <p:cNvSpPr/>
              <p:nvPr/>
            </p:nvSpPr>
            <p:spPr>
              <a:xfrm>
                <a:off x="1294140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0" name="Freeform: Shape 187">
                <a:extLst>
                  <a:ext uri="{FF2B5EF4-FFF2-40B4-BE49-F238E27FC236}">
                    <a16:creationId xmlns:a16="http://schemas.microsoft.com/office/drawing/2014/main" id="{B8124552-DA4A-4E32-8002-99282A957C6A}"/>
                  </a:ext>
                </a:extLst>
              </p:cNvPr>
              <p:cNvSpPr/>
              <p:nvPr/>
            </p:nvSpPr>
            <p:spPr>
              <a:xfrm>
                <a:off x="1301760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1" name="Freeform: Shape 191">
                <a:extLst>
                  <a:ext uri="{FF2B5EF4-FFF2-40B4-BE49-F238E27FC236}">
                    <a16:creationId xmlns:a16="http://schemas.microsoft.com/office/drawing/2014/main" id="{2FCA99D0-227C-4F6B-AA77-199020FFBC98}"/>
                  </a:ext>
                </a:extLst>
              </p:cNvPr>
              <p:cNvSpPr/>
              <p:nvPr/>
            </p:nvSpPr>
            <p:spPr>
              <a:xfrm>
                <a:off x="1345576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2" name="Freeform: Shape 192">
                <a:extLst>
                  <a:ext uri="{FF2B5EF4-FFF2-40B4-BE49-F238E27FC236}">
                    <a16:creationId xmlns:a16="http://schemas.microsoft.com/office/drawing/2014/main" id="{5C4E4448-F6FB-432C-9436-C11B4545EDD3}"/>
                  </a:ext>
                </a:extLst>
              </p:cNvPr>
              <p:cNvSpPr/>
              <p:nvPr/>
            </p:nvSpPr>
            <p:spPr>
              <a:xfrm>
                <a:off x="1385581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3" name="Freeform: Shape 193">
                <a:extLst>
                  <a:ext uri="{FF2B5EF4-FFF2-40B4-BE49-F238E27FC236}">
                    <a16:creationId xmlns:a16="http://schemas.microsoft.com/office/drawing/2014/main" id="{12B02824-0A4F-45B8-9BFC-14E3FC84A210}"/>
                  </a:ext>
                </a:extLst>
              </p:cNvPr>
              <p:cNvSpPr/>
              <p:nvPr/>
            </p:nvSpPr>
            <p:spPr>
              <a:xfrm>
                <a:off x="1391296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4" name="Freeform: Shape 194">
                <a:extLst>
                  <a:ext uri="{FF2B5EF4-FFF2-40B4-BE49-F238E27FC236}">
                    <a16:creationId xmlns:a16="http://schemas.microsoft.com/office/drawing/2014/main" id="{73F39646-C153-4FA6-8651-73F09457D822}"/>
                  </a:ext>
                </a:extLst>
              </p:cNvPr>
              <p:cNvSpPr/>
              <p:nvPr/>
            </p:nvSpPr>
            <p:spPr>
              <a:xfrm>
                <a:off x="1391296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5" name="Freeform: Shape 195">
                <a:extLst>
                  <a:ext uri="{FF2B5EF4-FFF2-40B4-BE49-F238E27FC236}">
                    <a16:creationId xmlns:a16="http://schemas.microsoft.com/office/drawing/2014/main" id="{785F091A-FADB-4117-B887-808F03A38481}"/>
                  </a:ext>
                </a:extLst>
              </p:cNvPr>
              <p:cNvSpPr/>
              <p:nvPr/>
            </p:nvSpPr>
            <p:spPr>
              <a:xfrm>
                <a:off x="1421776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6" name="Freeform: Shape 196">
                <a:extLst>
                  <a:ext uri="{FF2B5EF4-FFF2-40B4-BE49-F238E27FC236}">
                    <a16:creationId xmlns:a16="http://schemas.microsoft.com/office/drawing/2014/main" id="{5EE5A2E3-12C4-4B99-9953-1BE69F3B7EB8}"/>
                  </a:ext>
                </a:extLst>
              </p:cNvPr>
              <p:cNvSpPr/>
              <p:nvPr/>
            </p:nvSpPr>
            <p:spPr>
              <a:xfrm>
                <a:off x="1435111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7" name="Freeform: Shape 197">
                <a:extLst>
                  <a:ext uri="{FF2B5EF4-FFF2-40B4-BE49-F238E27FC236}">
                    <a16:creationId xmlns:a16="http://schemas.microsoft.com/office/drawing/2014/main" id="{B4DC04C2-EC9E-4670-818A-A5C199EDF168}"/>
                  </a:ext>
                </a:extLst>
              </p:cNvPr>
              <p:cNvSpPr/>
              <p:nvPr/>
            </p:nvSpPr>
            <p:spPr>
              <a:xfrm>
                <a:off x="14503519" y="564000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184" name="TextBox 183">
            <a:extLst>
              <a:ext uri="{FF2B5EF4-FFF2-40B4-BE49-F238E27FC236}">
                <a16:creationId xmlns:a16="http://schemas.microsoft.com/office/drawing/2014/main" id="{87805D79-5030-4D4D-8FE2-FB797A565C02}"/>
              </a:ext>
            </a:extLst>
          </p:cNvPr>
          <p:cNvSpPr txBox="1"/>
          <p:nvPr/>
        </p:nvSpPr>
        <p:spPr>
          <a:xfrm>
            <a:off x="6943699" y="4216685"/>
            <a:ext cx="1832553" cy="461665"/>
          </a:xfrm>
          <a:prstGeom prst="rect">
            <a:avLst/>
          </a:prstGeom>
          <a:noFill/>
        </p:spPr>
        <p:txBody>
          <a:bodyPr wrap="none" rtlCol="0">
            <a:spAutoFit/>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中位随访时间，</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15.7 个月（范围 0–35）</a:t>
            </a:r>
          </a:p>
        </p:txBody>
      </p:sp>
      <p:sp>
        <p:nvSpPr>
          <p:cNvPr id="185" name="Text Box 5"/>
          <p:cNvSpPr txBox="1">
            <a:spLocks noChangeArrowheads="1"/>
          </p:cNvSpPr>
          <p:nvPr/>
        </p:nvSpPr>
        <p:spPr bwMode="auto">
          <a:xfrm>
            <a:off x="231775" y="6293437"/>
            <a:ext cx="4553461" cy="36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*通过 VENTANA SP142 IHC 测定评估的 PD-L1 表达。</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TC3：TC ≥50% PD-L1+ 和 IC3：IC ≥10% PD-L1+</a:t>
            </a:r>
          </a:p>
        </p:txBody>
      </p:sp>
      <p:sp>
        <p:nvSpPr>
          <p:cNvPr id="5" name="TextBox 4"/>
          <p:cNvSpPr txBox="1"/>
          <p:nvPr/>
        </p:nvSpPr>
        <p:spPr>
          <a:xfrm>
            <a:off x="3453745" y="1328468"/>
            <a:ext cx="2329484" cy="369332"/>
          </a:xfrm>
          <a:prstGeom prst="rect">
            <a:avLst/>
          </a:prstGeom>
          <a:noFill/>
        </p:spPr>
        <p:txBody>
          <a:bodyPr wrap="none" rtlCol="0">
            <a:spAutoFit/>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OS：TC3 或 IC3 WT</a:t>
            </a:r>
          </a:p>
        </p:txBody>
      </p:sp>
    </p:spTree>
    <p:extLst>
      <p:ext uri="{BB962C8B-B14F-4D97-AF65-F5344CB8AC3E}">
        <p14:creationId xmlns:p14="http://schemas.microsoft.com/office/powerpoint/2010/main" val="16576212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LBA78：IMpower110：一项阿特珠单抗对比铂类化疗用于选定 PD-L1 NSCLC 的一线 (1L) 治疗的 III 期分析的中期总生存期 (OS) 分析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Spigel D 等人</a:t>
            </a:r>
          </a:p>
        </p:txBody>
      </p:sp>
      <p:sp>
        <p:nvSpPr>
          <p:cNvPr id="3" name="Content Placeholder 2"/>
          <p:cNvSpPr>
            <a:spLocks noGrp="1"/>
          </p:cNvSpPr>
          <p:nvPr>
            <p:ph idx="1"/>
          </p:nvPr>
        </p:nvSpPr>
        <p:spPr>
          <a:xfrm>
            <a:off x="228600" y="1320800"/>
            <a:ext cx="8686800" cy="308200"/>
          </a:xfrm>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 name="TextBox 11">
            <a:extLst>
              <a:ext uri="{FF2B5EF4-FFF2-40B4-BE49-F238E27FC236}">
                <a16:creationId xmlns:a16="http://schemas.microsoft.com/office/drawing/2014/main" id="{9B4B78EF-50C6-43A7-8FE7-62A5AAC0EA63}"/>
              </a:ext>
            </a:extLst>
          </p:cNvPr>
          <p:cNvSpPr txBox="1"/>
          <p:nvPr/>
        </p:nvSpPr>
        <p:spPr>
          <a:xfrm>
            <a:off x="2358991" y="561340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107</a:t>
            </a:r>
          </a:p>
        </p:txBody>
      </p:sp>
      <p:sp>
        <p:nvSpPr>
          <p:cNvPr id="13" name="TextBox 12">
            <a:extLst>
              <a:ext uri="{FF2B5EF4-FFF2-40B4-BE49-F238E27FC236}">
                <a16:creationId xmlns:a16="http://schemas.microsoft.com/office/drawing/2014/main" id="{65FF04AB-06DF-4777-A615-01B9D43F42A6}"/>
              </a:ext>
            </a:extLst>
          </p:cNvPr>
          <p:cNvSpPr txBox="1"/>
          <p:nvPr/>
        </p:nvSpPr>
        <p:spPr>
          <a:xfrm>
            <a:off x="2459050" y="591152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98</a:t>
            </a:r>
          </a:p>
        </p:txBody>
      </p:sp>
      <p:sp>
        <p:nvSpPr>
          <p:cNvPr id="14" name="TextBox 13">
            <a:extLst>
              <a:ext uri="{FF2B5EF4-FFF2-40B4-BE49-F238E27FC236}">
                <a16:creationId xmlns:a16="http://schemas.microsoft.com/office/drawing/2014/main" id="{A31753F9-CDEF-4028-B40A-46585A36BD02}"/>
              </a:ext>
            </a:extLst>
          </p:cNvPr>
          <p:cNvSpPr txBox="1"/>
          <p:nvPr/>
        </p:nvSpPr>
        <p:spPr>
          <a:xfrm>
            <a:off x="7134549" y="5667474"/>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B2C0EC"/>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TextBox 17">
            <a:extLst>
              <a:ext uri="{FF2B5EF4-FFF2-40B4-BE49-F238E27FC236}">
                <a16:creationId xmlns:a16="http://schemas.microsoft.com/office/drawing/2014/main" id="{688B2300-0D92-40AA-82A7-3449717274F3}"/>
              </a:ext>
            </a:extLst>
          </p:cNvPr>
          <p:cNvSpPr txBox="1"/>
          <p:nvPr/>
        </p:nvSpPr>
        <p:spPr>
          <a:xfrm>
            <a:off x="2671143" y="56134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82</a:t>
            </a:r>
          </a:p>
        </p:txBody>
      </p:sp>
      <p:sp>
        <p:nvSpPr>
          <p:cNvPr id="19" name="TextBox 18">
            <a:extLst>
              <a:ext uri="{FF2B5EF4-FFF2-40B4-BE49-F238E27FC236}">
                <a16:creationId xmlns:a16="http://schemas.microsoft.com/office/drawing/2014/main" id="{F8F71259-C720-4097-BB22-8A2484E7B378}"/>
              </a:ext>
            </a:extLst>
          </p:cNvPr>
          <p:cNvSpPr txBox="1"/>
          <p:nvPr/>
        </p:nvSpPr>
        <p:spPr>
          <a:xfrm>
            <a:off x="2721510" y="591152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74</a:t>
            </a:r>
          </a:p>
        </p:txBody>
      </p:sp>
      <p:sp>
        <p:nvSpPr>
          <p:cNvPr id="20" name="TextBox 19">
            <a:extLst>
              <a:ext uri="{FF2B5EF4-FFF2-40B4-BE49-F238E27FC236}">
                <a16:creationId xmlns:a16="http://schemas.microsoft.com/office/drawing/2014/main" id="{97161E38-31B0-40B2-BFC4-50BAC6149A8B}"/>
              </a:ext>
            </a:extLst>
          </p:cNvPr>
          <p:cNvSpPr txBox="1"/>
          <p:nvPr/>
        </p:nvSpPr>
        <p:spPr>
          <a:xfrm>
            <a:off x="2933603" y="56134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72</a:t>
            </a:r>
          </a:p>
        </p:txBody>
      </p:sp>
      <p:sp>
        <p:nvSpPr>
          <p:cNvPr id="21" name="TextBox 20">
            <a:extLst>
              <a:ext uri="{FF2B5EF4-FFF2-40B4-BE49-F238E27FC236}">
                <a16:creationId xmlns:a16="http://schemas.microsoft.com/office/drawing/2014/main" id="{394A211E-C339-489C-A022-D39CA5B0111F}"/>
              </a:ext>
            </a:extLst>
          </p:cNvPr>
          <p:cNvSpPr txBox="1"/>
          <p:nvPr/>
        </p:nvSpPr>
        <p:spPr>
          <a:xfrm>
            <a:off x="2983968" y="591152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62</a:t>
            </a:r>
          </a:p>
        </p:txBody>
      </p:sp>
      <p:sp>
        <p:nvSpPr>
          <p:cNvPr id="22" name="TextBox 21">
            <a:extLst>
              <a:ext uri="{FF2B5EF4-FFF2-40B4-BE49-F238E27FC236}">
                <a16:creationId xmlns:a16="http://schemas.microsoft.com/office/drawing/2014/main" id="{878F6774-3C58-4197-AFC1-1978B84B0780}"/>
              </a:ext>
            </a:extLst>
          </p:cNvPr>
          <p:cNvSpPr txBox="1"/>
          <p:nvPr/>
        </p:nvSpPr>
        <p:spPr>
          <a:xfrm>
            <a:off x="3196062" y="56134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3" name="TextBox 22">
            <a:extLst>
              <a:ext uri="{FF2B5EF4-FFF2-40B4-BE49-F238E27FC236}">
                <a16:creationId xmlns:a16="http://schemas.microsoft.com/office/drawing/2014/main" id="{9C98C110-50F6-46C2-84AD-AEF6BE4C0A66}"/>
              </a:ext>
            </a:extLst>
          </p:cNvPr>
          <p:cNvSpPr txBox="1"/>
          <p:nvPr/>
        </p:nvSpPr>
        <p:spPr>
          <a:xfrm>
            <a:off x="3246428" y="591152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24" name="TextBox 23">
            <a:extLst>
              <a:ext uri="{FF2B5EF4-FFF2-40B4-BE49-F238E27FC236}">
                <a16:creationId xmlns:a16="http://schemas.microsoft.com/office/drawing/2014/main" id="{BE47B763-063B-47E2-B243-8813F0EE7043}"/>
              </a:ext>
            </a:extLst>
          </p:cNvPr>
          <p:cNvSpPr txBox="1"/>
          <p:nvPr/>
        </p:nvSpPr>
        <p:spPr>
          <a:xfrm>
            <a:off x="3472809" y="56134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45</a:t>
            </a:r>
          </a:p>
        </p:txBody>
      </p:sp>
      <p:sp>
        <p:nvSpPr>
          <p:cNvPr id="25" name="TextBox 24">
            <a:extLst>
              <a:ext uri="{FF2B5EF4-FFF2-40B4-BE49-F238E27FC236}">
                <a16:creationId xmlns:a16="http://schemas.microsoft.com/office/drawing/2014/main" id="{61976248-130D-423F-9C2D-B96739B74005}"/>
              </a:ext>
            </a:extLst>
          </p:cNvPr>
          <p:cNvSpPr txBox="1"/>
          <p:nvPr/>
        </p:nvSpPr>
        <p:spPr>
          <a:xfrm>
            <a:off x="3523175" y="591152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26" name="TextBox 25">
            <a:extLst>
              <a:ext uri="{FF2B5EF4-FFF2-40B4-BE49-F238E27FC236}">
                <a16:creationId xmlns:a16="http://schemas.microsoft.com/office/drawing/2014/main" id="{5626302A-BA24-4AD6-8E99-ECE355B6BA43}"/>
              </a:ext>
            </a:extLst>
          </p:cNvPr>
          <p:cNvSpPr txBox="1"/>
          <p:nvPr/>
        </p:nvSpPr>
        <p:spPr>
          <a:xfrm>
            <a:off x="3744794" y="56134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31</a:t>
            </a:r>
          </a:p>
        </p:txBody>
      </p:sp>
      <p:sp>
        <p:nvSpPr>
          <p:cNvPr id="27" name="TextBox 26">
            <a:extLst>
              <a:ext uri="{FF2B5EF4-FFF2-40B4-BE49-F238E27FC236}">
                <a16:creationId xmlns:a16="http://schemas.microsoft.com/office/drawing/2014/main" id="{12F2BA06-2790-4CDC-A8BF-8EA8CCA25922}"/>
              </a:ext>
            </a:extLst>
          </p:cNvPr>
          <p:cNvSpPr txBox="1"/>
          <p:nvPr/>
        </p:nvSpPr>
        <p:spPr>
          <a:xfrm>
            <a:off x="3795160" y="591152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28" name="TextBox 27">
            <a:extLst>
              <a:ext uri="{FF2B5EF4-FFF2-40B4-BE49-F238E27FC236}">
                <a16:creationId xmlns:a16="http://schemas.microsoft.com/office/drawing/2014/main" id="{8644EFD1-64EC-43BE-A055-81981A8ADE34}"/>
              </a:ext>
            </a:extLst>
          </p:cNvPr>
          <p:cNvSpPr txBox="1"/>
          <p:nvPr/>
        </p:nvSpPr>
        <p:spPr>
          <a:xfrm>
            <a:off x="4016779" y="56134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29" name="TextBox 28">
            <a:extLst>
              <a:ext uri="{FF2B5EF4-FFF2-40B4-BE49-F238E27FC236}">
                <a16:creationId xmlns:a16="http://schemas.microsoft.com/office/drawing/2014/main" id="{B0DB5468-7F6E-467D-BA49-AA0B83A7A5DB}"/>
              </a:ext>
            </a:extLst>
          </p:cNvPr>
          <p:cNvSpPr txBox="1"/>
          <p:nvPr/>
        </p:nvSpPr>
        <p:spPr>
          <a:xfrm>
            <a:off x="4067146" y="591152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30" name="TextBox 29">
            <a:extLst>
              <a:ext uri="{FF2B5EF4-FFF2-40B4-BE49-F238E27FC236}">
                <a16:creationId xmlns:a16="http://schemas.microsoft.com/office/drawing/2014/main" id="{CA09CC9C-4F1C-4ED4-9CA6-81ECCD00708B}"/>
              </a:ext>
            </a:extLst>
          </p:cNvPr>
          <p:cNvSpPr txBox="1"/>
          <p:nvPr/>
        </p:nvSpPr>
        <p:spPr>
          <a:xfrm>
            <a:off x="4275005" y="56134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31" name="TextBox 30">
            <a:extLst>
              <a:ext uri="{FF2B5EF4-FFF2-40B4-BE49-F238E27FC236}">
                <a16:creationId xmlns:a16="http://schemas.microsoft.com/office/drawing/2014/main" id="{93D27762-BC65-4016-A917-872CED992926}"/>
              </a:ext>
            </a:extLst>
          </p:cNvPr>
          <p:cNvSpPr txBox="1"/>
          <p:nvPr/>
        </p:nvSpPr>
        <p:spPr>
          <a:xfrm>
            <a:off x="4350217" y="5911520"/>
            <a:ext cx="22178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8</a:t>
            </a:r>
          </a:p>
        </p:txBody>
      </p:sp>
      <p:sp>
        <p:nvSpPr>
          <p:cNvPr id="32" name="TextBox 31">
            <a:extLst>
              <a:ext uri="{FF2B5EF4-FFF2-40B4-BE49-F238E27FC236}">
                <a16:creationId xmlns:a16="http://schemas.microsoft.com/office/drawing/2014/main" id="{B40E4BDC-0700-442B-AD4C-39EB4D71A9AB}"/>
              </a:ext>
            </a:extLst>
          </p:cNvPr>
          <p:cNvSpPr txBox="1"/>
          <p:nvPr/>
        </p:nvSpPr>
        <p:spPr>
          <a:xfrm>
            <a:off x="4537994" y="56134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33" name="TextBox 32">
            <a:extLst>
              <a:ext uri="{FF2B5EF4-FFF2-40B4-BE49-F238E27FC236}">
                <a16:creationId xmlns:a16="http://schemas.microsoft.com/office/drawing/2014/main" id="{BC8C1C2D-45F8-42A1-AF58-B3B28E7ED028}"/>
              </a:ext>
            </a:extLst>
          </p:cNvPr>
          <p:cNvSpPr txBox="1"/>
          <p:nvPr/>
        </p:nvSpPr>
        <p:spPr>
          <a:xfrm>
            <a:off x="4638053" y="591152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34" name="TextBox 33">
            <a:extLst>
              <a:ext uri="{FF2B5EF4-FFF2-40B4-BE49-F238E27FC236}">
                <a16:creationId xmlns:a16="http://schemas.microsoft.com/office/drawing/2014/main" id="{3DC78E92-BD9F-4334-8A5A-64E43A953C32}"/>
              </a:ext>
            </a:extLst>
          </p:cNvPr>
          <p:cNvSpPr txBox="1"/>
          <p:nvPr/>
        </p:nvSpPr>
        <p:spPr>
          <a:xfrm>
            <a:off x="4796750" y="56134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35" name="TextBox 34">
            <a:extLst>
              <a:ext uri="{FF2B5EF4-FFF2-40B4-BE49-F238E27FC236}">
                <a16:creationId xmlns:a16="http://schemas.microsoft.com/office/drawing/2014/main" id="{4D6B8CAF-0A10-410A-87BA-ADD616CC85CD}"/>
              </a:ext>
            </a:extLst>
          </p:cNvPr>
          <p:cNvSpPr txBox="1"/>
          <p:nvPr/>
        </p:nvSpPr>
        <p:spPr>
          <a:xfrm>
            <a:off x="4896808" y="591152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36" name="TextBox 35">
            <a:extLst>
              <a:ext uri="{FF2B5EF4-FFF2-40B4-BE49-F238E27FC236}">
                <a16:creationId xmlns:a16="http://schemas.microsoft.com/office/drawing/2014/main" id="{F9F90B51-CE48-4B8B-B9CA-3B9EC07E00A7}"/>
              </a:ext>
            </a:extLst>
          </p:cNvPr>
          <p:cNvSpPr txBox="1"/>
          <p:nvPr/>
        </p:nvSpPr>
        <p:spPr>
          <a:xfrm>
            <a:off x="5036454" y="56134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37" name="TextBox 36">
            <a:extLst>
              <a:ext uri="{FF2B5EF4-FFF2-40B4-BE49-F238E27FC236}">
                <a16:creationId xmlns:a16="http://schemas.microsoft.com/office/drawing/2014/main" id="{353DE0B9-5DAF-4EB0-96E7-883B9AFEB651}"/>
              </a:ext>
            </a:extLst>
          </p:cNvPr>
          <p:cNvSpPr txBox="1"/>
          <p:nvPr/>
        </p:nvSpPr>
        <p:spPr>
          <a:xfrm>
            <a:off x="5111665" y="5911520"/>
            <a:ext cx="22178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1</a:t>
            </a:r>
          </a:p>
        </p:txBody>
      </p:sp>
      <p:sp>
        <p:nvSpPr>
          <p:cNvPr id="38" name="TextBox 37">
            <a:extLst>
              <a:ext uri="{FF2B5EF4-FFF2-40B4-BE49-F238E27FC236}">
                <a16:creationId xmlns:a16="http://schemas.microsoft.com/office/drawing/2014/main" id="{F3FA45EF-6524-42FC-B8D4-E7B089B1EA69}"/>
              </a:ext>
            </a:extLst>
          </p:cNvPr>
          <p:cNvSpPr txBox="1"/>
          <p:nvPr/>
        </p:nvSpPr>
        <p:spPr>
          <a:xfrm>
            <a:off x="5349666" y="56134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39" name="TextBox 38">
            <a:extLst>
              <a:ext uri="{FF2B5EF4-FFF2-40B4-BE49-F238E27FC236}">
                <a16:creationId xmlns:a16="http://schemas.microsoft.com/office/drawing/2014/main" id="{0C0CEF5E-66E7-4660-8A4B-BE38065CA344}"/>
              </a:ext>
            </a:extLst>
          </p:cNvPr>
          <p:cNvSpPr txBox="1"/>
          <p:nvPr/>
        </p:nvSpPr>
        <p:spPr>
          <a:xfrm>
            <a:off x="5400032" y="591152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40" name="TextBox 39">
            <a:extLst>
              <a:ext uri="{FF2B5EF4-FFF2-40B4-BE49-F238E27FC236}">
                <a16:creationId xmlns:a16="http://schemas.microsoft.com/office/drawing/2014/main" id="{92684C70-53D1-41CE-8E82-6E3BB0E3C8FE}"/>
              </a:ext>
            </a:extLst>
          </p:cNvPr>
          <p:cNvSpPr txBox="1"/>
          <p:nvPr/>
        </p:nvSpPr>
        <p:spPr>
          <a:xfrm>
            <a:off x="5603659" y="56134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41" name="TextBox 40">
            <a:extLst>
              <a:ext uri="{FF2B5EF4-FFF2-40B4-BE49-F238E27FC236}">
                <a16:creationId xmlns:a16="http://schemas.microsoft.com/office/drawing/2014/main" id="{C27CD9B2-C521-41C9-ADDE-24F2C7C127C5}"/>
              </a:ext>
            </a:extLst>
          </p:cNvPr>
          <p:cNvSpPr txBox="1"/>
          <p:nvPr/>
        </p:nvSpPr>
        <p:spPr>
          <a:xfrm>
            <a:off x="5654025" y="591152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42" name="TextBox 41">
            <a:extLst>
              <a:ext uri="{FF2B5EF4-FFF2-40B4-BE49-F238E27FC236}">
                <a16:creationId xmlns:a16="http://schemas.microsoft.com/office/drawing/2014/main" id="{6CE74783-BEA5-4B4B-86D2-E557A2B0A4A6}"/>
              </a:ext>
            </a:extLst>
          </p:cNvPr>
          <p:cNvSpPr txBox="1"/>
          <p:nvPr/>
        </p:nvSpPr>
        <p:spPr>
          <a:xfrm>
            <a:off x="5879877" y="56134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44" name="TextBox 43">
            <a:extLst>
              <a:ext uri="{FF2B5EF4-FFF2-40B4-BE49-F238E27FC236}">
                <a16:creationId xmlns:a16="http://schemas.microsoft.com/office/drawing/2014/main" id="{5854FCAD-22F4-4418-9439-73A56D29FE22}"/>
              </a:ext>
            </a:extLst>
          </p:cNvPr>
          <p:cNvSpPr txBox="1"/>
          <p:nvPr/>
        </p:nvSpPr>
        <p:spPr>
          <a:xfrm>
            <a:off x="6146569" y="56134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46" name="TextBox 45">
            <a:extLst>
              <a:ext uri="{FF2B5EF4-FFF2-40B4-BE49-F238E27FC236}">
                <a16:creationId xmlns:a16="http://schemas.microsoft.com/office/drawing/2014/main" id="{8EF93FEC-2A2A-44E6-965A-DFC6312875C2}"/>
              </a:ext>
            </a:extLst>
          </p:cNvPr>
          <p:cNvSpPr txBox="1"/>
          <p:nvPr/>
        </p:nvSpPr>
        <p:spPr>
          <a:xfrm>
            <a:off x="6432310" y="56134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189" name="TextBox 188">
            <a:extLst>
              <a:ext uri="{FF2B5EF4-FFF2-40B4-BE49-F238E27FC236}">
                <a16:creationId xmlns:a16="http://schemas.microsoft.com/office/drawing/2014/main" id="{AD30D860-8A15-4EE0-94ED-B3D19FD82451}"/>
              </a:ext>
            </a:extLst>
          </p:cNvPr>
          <p:cNvSpPr txBox="1"/>
          <p:nvPr/>
        </p:nvSpPr>
        <p:spPr>
          <a:xfrm>
            <a:off x="1408181" y="5597835"/>
            <a:ext cx="961961"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阿特珠单抗</a:t>
            </a:r>
          </a:p>
        </p:txBody>
      </p:sp>
      <p:sp>
        <p:nvSpPr>
          <p:cNvPr id="190" name="TextBox 189">
            <a:extLst>
              <a:ext uri="{FF2B5EF4-FFF2-40B4-BE49-F238E27FC236}">
                <a16:creationId xmlns:a16="http://schemas.microsoft.com/office/drawing/2014/main" id="{F3AD8E7D-4B90-44D6-B97E-8E6E1992263D}"/>
              </a:ext>
            </a:extLst>
          </p:cNvPr>
          <p:cNvSpPr txBox="1"/>
          <p:nvPr/>
        </p:nvSpPr>
        <p:spPr>
          <a:xfrm>
            <a:off x="1992481" y="5912771"/>
            <a:ext cx="428028"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化疗</a:t>
            </a:r>
          </a:p>
        </p:txBody>
      </p:sp>
      <p:sp>
        <p:nvSpPr>
          <p:cNvPr id="50" name="Line 21">
            <a:extLst>
              <a:ext uri="{FF2B5EF4-FFF2-40B4-BE49-F238E27FC236}">
                <a16:creationId xmlns:a16="http://schemas.microsoft.com/office/drawing/2014/main" id="{F498CD95-5D63-4DD7-9AAF-AF2FDD469D19}"/>
              </a:ext>
            </a:extLst>
          </p:cNvPr>
          <p:cNvSpPr>
            <a:spLocks noChangeShapeType="1"/>
          </p:cNvSpPr>
          <p:nvPr/>
        </p:nvSpPr>
        <p:spPr bwMode="auto">
          <a:xfrm flipH="1">
            <a:off x="7073175" y="5073619"/>
            <a:ext cx="0" cy="69672"/>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TextBox 50">
            <a:extLst>
              <a:ext uri="{FF2B5EF4-FFF2-40B4-BE49-F238E27FC236}">
                <a16:creationId xmlns:a16="http://schemas.microsoft.com/office/drawing/2014/main" id="{D40F2605-AC6D-40A0-8E00-9FD36295901B}"/>
              </a:ext>
            </a:extLst>
          </p:cNvPr>
          <p:cNvSpPr txBox="1"/>
          <p:nvPr/>
        </p:nvSpPr>
        <p:spPr>
          <a:xfrm>
            <a:off x="6937438" y="51108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34</a:t>
            </a:r>
          </a:p>
        </p:txBody>
      </p:sp>
      <p:grpSp>
        <p:nvGrpSpPr>
          <p:cNvPr id="53" name="Group 52">
            <a:extLst>
              <a:ext uri="{FF2B5EF4-FFF2-40B4-BE49-F238E27FC236}">
                <a16:creationId xmlns:a16="http://schemas.microsoft.com/office/drawing/2014/main" id="{4C77A926-A670-4C58-AE50-FD7AEC9BC4FC}"/>
              </a:ext>
            </a:extLst>
          </p:cNvPr>
          <p:cNvGrpSpPr/>
          <p:nvPr/>
        </p:nvGrpSpPr>
        <p:grpSpPr>
          <a:xfrm>
            <a:off x="1003125" y="2921320"/>
            <a:ext cx="6815284" cy="2744904"/>
            <a:chOff x="280123" y="2270160"/>
            <a:chExt cx="6443319" cy="3304843"/>
          </a:xfrm>
        </p:grpSpPr>
        <p:sp>
          <p:nvSpPr>
            <p:cNvPr id="54" name="TextBox 53">
              <a:extLst>
                <a:ext uri="{FF2B5EF4-FFF2-40B4-BE49-F238E27FC236}">
                  <a16:creationId xmlns:a16="http://schemas.microsoft.com/office/drawing/2014/main" id="{53DB258A-4C8B-488C-B30F-E767FFEBD67B}"/>
                </a:ext>
              </a:extLst>
            </p:cNvPr>
            <p:cNvSpPr txBox="1"/>
            <p:nvPr/>
          </p:nvSpPr>
          <p:spPr>
            <a:xfrm>
              <a:off x="3653268" y="5089651"/>
              <a:ext cx="809333" cy="430689"/>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55" name="Freeform 21">
              <a:extLst>
                <a:ext uri="{FF2B5EF4-FFF2-40B4-BE49-F238E27FC236}">
                  <a16:creationId xmlns:a16="http://schemas.microsoft.com/office/drawing/2014/main" id="{70825BA4-563D-4192-BD17-10A98F4D4B5D}"/>
                </a:ext>
              </a:extLst>
            </p:cNvPr>
            <p:cNvSpPr/>
            <p:nvPr/>
          </p:nvSpPr>
          <p:spPr bwMode="auto">
            <a:xfrm>
              <a:off x="1452794" y="2446260"/>
              <a:ext cx="5270648"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Line 6">
              <a:extLst>
                <a:ext uri="{FF2B5EF4-FFF2-40B4-BE49-F238E27FC236}">
                  <a16:creationId xmlns:a16="http://schemas.microsoft.com/office/drawing/2014/main" id="{44504A8B-32F0-4E5A-96B7-B4E4F064D6EE}"/>
                </a:ext>
              </a:extLst>
            </p:cNvPr>
            <p:cNvSpPr>
              <a:spLocks noChangeShapeType="1"/>
            </p:cNvSpPr>
            <p:nvPr/>
          </p:nvSpPr>
          <p:spPr bwMode="auto">
            <a:xfrm>
              <a:off x="1361227" y="2446259"/>
              <a:ext cx="7698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Line 7">
              <a:extLst>
                <a:ext uri="{FF2B5EF4-FFF2-40B4-BE49-F238E27FC236}">
                  <a16:creationId xmlns:a16="http://schemas.microsoft.com/office/drawing/2014/main" id="{03DD0261-DB1D-413E-962B-179890F4C160}"/>
                </a:ext>
              </a:extLst>
            </p:cNvPr>
            <p:cNvSpPr>
              <a:spLocks noChangeShapeType="1"/>
            </p:cNvSpPr>
            <p:nvPr/>
          </p:nvSpPr>
          <p:spPr bwMode="auto">
            <a:xfrm>
              <a:off x="1361227" y="2920101"/>
              <a:ext cx="7698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8" name="Line 8">
              <a:extLst>
                <a:ext uri="{FF2B5EF4-FFF2-40B4-BE49-F238E27FC236}">
                  <a16:creationId xmlns:a16="http://schemas.microsoft.com/office/drawing/2014/main" id="{70065BC7-FB65-421E-9329-F2B1225AD41F}"/>
                </a:ext>
              </a:extLst>
            </p:cNvPr>
            <p:cNvSpPr>
              <a:spLocks noChangeShapeType="1"/>
            </p:cNvSpPr>
            <p:nvPr/>
          </p:nvSpPr>
          <p:spPr bwMode="auto">
            <a:xfrm>
              <a:off x="1361227" y="3368315"/>
              <a:ext cx="7698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9" name="Line 9">
              <a:extLst>
                <a:ext uri="{FF2B5EF4-FFF2-40B4-BE49-F238E27FC236}">
                  <a16:creationId xmlns:a16="http://schemas.microsoft.com/office/drawing/2014/main" id="{73CFB6A0-2F9D-44C5-837A-1161472678F2}"/>
                </a:ext>
              </a:extLst>
            </p:cNvPr>
            <p:cNvSpPr>
              <a:spLocks noChangeShapeType="1"/>
            </p:cNvSpPr>
            <p:nvPr/>
          </p:nvSpPr>
          <p:spPr bwMode="auto">
            <a:xfrm>
              <a:off x="1361227" y="3845120"/>
              <a:ext cx="7698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0" name="Line 10">
              <a:extLst>
                <a:ext uri="{FF2B5EF4-FFF2-40B4-BE49-F238E27FC236}">
                  <a16:creationId xmlns:a16="http://schemas.microsoft.com/office/drawing/2014/main" id="{C6F0B1D8-DEAD-4347-8B23-D38A4B94C9F0}"/>
                </a:ext>
              </a:extLst>
            </p:cNvPr>
            <p:cNvSpPr>
              <a:spLocks noChangeShapeType="1"/>
            </p:cNvSpPr>
            <p:nvPr/>
          </p:nvSpPr>
          <p:spPr bwMode="auto">
            <a:xfrm>
              <a:off x="1361227" y="4308389"/>
              <a:ext cx="7698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1" name="Line 11">
              <a:extLst>
                <a:ext uri="{FF2B5EF4-FFF2-40B4-BE49-F238E27FC236}">
                  <a16:creationId xmlns:a16="http://schemas.microsoft.com/office/drawing/2014/main" id="{41819DE7-2B9B-407E-8874-7D407A00E5BE}"/>
                </a:ext>
              </a:extLst>
            </p:cNvPr>
            <p:cNvSpPr>
              <a:spLocks noChangeShapeType="1"/>
            </p:cNvSpPr>
            <p:nvPr/>
          </p:nvSpPr>
          <p:spPr bwMode="auto">
            <a:xfrm>
              <a:off x="1361227" y="4786710"/>
              <a:ext cx="7698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2" name="TextBox 61">
              <a:extLst>
                <a:ext uri="{FF2B5EF4-FFF2-40B4-BE49-F238E27FC236}">
                  <a16:creationId xmlns:a16="http://schemas.microsoft.com/office/drawing/2014/main" id="{30591C10-8B6A-4C4C-A718-C9C66806EA07}"/>
                </a:ext>
              </a:extLst>
            </p:cNvPr>
            <p:cNvSpPr txBox="1"/>
            <p:nvPr/>
          </p:nvSpPr>
          <p:spPr>
            <a:xfrm rot="16200000">
              <a:off x="410727" y="3499706"/>
              <a:ext cx="977266" cy="272420"/>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 PFS，%</a:t>
              </a:r>
            </a:p>
          </p:txBody>
        </p:sp>
        <p:sp>
          <p:nvSpPr>
            <p:cNvPr id="63" name="TextBox 62">
              <a:extLst>
                <a:ext uri="{FF2B5EF4-FFF2-40B4-BE49-F238E27FC236}">
                  <a16:creationId xmlns:a16="http://schemas.microsoft.com/office/drawing/2014/main" id="{6AFFD36E-D711-45C8-A8C5-C4A607F05A21}"/>
                </a:ext>
              </a:extLst>
            </p:cNvPr>
            <p:cNvSpPr txBox="1"/>
            <p:nvPr/>
          </p:nvSpPr>
          <p:spPr>
            <a:xfrm>
              <a:off x="1000099" y="2270160"/>
              <a:ext cx="350621" cy="3469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64" name="TextBox 63">
              <a:extLst>
                <a:ext uri="{FF2B5EF4-FFF2-40B4-BE49-F238E27FC236}">
                  <a16:creationId xmlns:a16="http://schemas.microsoft.com/office/drawing/2014/main" id="{76EEF420-0671-4A4F-A767-CEE2F7738007}"/>
                </a:ext>
              </a:extLst>
            </p:cNvPr>
            <p:cNvSpPr txBox="1"/>
            <p:nvPr/>
          </p:nvSpPr>
          <p:spPr>
            <a:xfrm>
              <a:off x="1094059" y="2745842"/>
              <a:ext cx="256658" cy="3469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65" name="TextBox 64">
              <a:extLst>
                <a:ext uri="{FF2B5EF4-FFF2-40B4-BE49-F238E27FC236}">
                  <a16:creationId xmlns:a16="http://schemas.microsoft.com/office/drawing/2014/main" id="{12E60954-EE2B-4FB2-A647-FFDEB1C90882}"/>
                </a:ext>
              </a:extLst>
            </p:cNvPr>
            <p:cNvSpPr txBox="1"/>
            <p:nvPr/>
          </p:nvSpPr>
          <p:spPr>
            <a:xfrm>
              <a:off x="1094059" y="3193838"/>
              <a:ext cx="256658" cy="3469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66" name="TextBox 65">
              <a:extLst>
                <a:ext uri="{FF2B5EF4-FFF2-40B4-BE49-F238E27FC236}">
                  <a16:creationId xmlns:a16="http://schemas.microsoft.com/office/drawing/2014/main" id="{7F70D3DE-7CFA-4653-A85A-8216AB10C1B5}"/>
                </a:ext>
              </a:extLst>
            </p:cNvPr>
            <p:cNvSpPr txBox="1"/>
            <p:nvPr/>
          </p:nvSpPr>
          <p:spPr>
            <a:xfrm>
              <a:off x="1094059" y="3670426"/>
              <a:ext cx="256658" cy="3469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67" name="TextBox 66">
              <a:extLst>
                <a:ext uri="{FF2B5EF4-FFF2-40B4-BE49-F238E27FC236}">
                  <a16:creationId xmlns:a16="http://schemas.microsoft.com/office/drawing/2014/main" id="{83C2B8BD-17C8-420C-937C-E12FE6C1865D}"/>
                </a:ext>
              </a:extLst>
            </p:cNvPr>
            <p:cNvSpPr txBox="1"/>
            <p:nvPr/>
          </p:nvSpPr>
          <p:spPr>
            <a:xfrm>
              <a:off x="1094059" y="4133475"/>
              <a:ext cx="256658" cy="3469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68" name="TextBox 67">
              <a:extLst>
                <a:ext uri="{FF2B5EF4-FFF2-40B4-BE49-F238E27FC236}">
                  <a16:creationId xmlns:a16="http://schemas.microsoft.com/office/drawing/2014/main" id="{C9B369CC-1B6F-4057-AA24-EE453E251BD2}"/>
                </a:ext>
              </a:extLst>
            </p:cNvPr>
            <p:cNvSpPr txBox="1"/>
            <p:nvPr/>
          </p:nvSpPr>
          <p:spPr>
            <a:xfrm>
              <a:off x="1188024" y="4611574"/>
              <a:ext cx="162697" cy="3469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69" name="TextBox 68">
              <a:extLst>
                <a:ext uri="{FF2B5EF4-FFF2-40B4-BE49-F238E27FC236}">
                  <a16:creationId xmlns:a16="http://schemas.microsoft.com/office/drawing/2014/main" id="{5E79C9D4-1F10-44B4-A9CC-817103B612E5}"/>
                </a:ext>
              </a:extLst>
            </p:cNvPr>
            <p:cNvSpPr txBox="1"/>
            <p:nvPr/>
          </p:nvSpPr>
          <p:spPr>
            <a:xfrm>
              <a:off x="280123" y="5231088"/>
              <a:ext cx="1245987" cy="34391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70" name="Line 21">
              <a:extLst>
                <a:ext uri="{FF2B5EF4-FFF2-40B4-BE49-F238E27FC236}">
                  <a16:creationId xmlns:a16="http://schemas.microsoft.com/office/drawing/2014/main" id="{9FD2F198-D8D9-4403-8BD6-197D3EDCA2BE}"/>
                </a:ext>
              </a:extLst>
            </p:cNvPr>
            <p:cNvSpPr>
              <a:spLocks noChangeShapeType="1"/>
            </p:cNvSpPr>
            <p:nvPr/>
          </p:nvSpPr>
          <p:spPr bwMode="auto">
            <a:xfrm flipH="1">
              <a:off x="1582028"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 name="TextBox 70">
              <a:extLst>
                <a:ext uri="{FF2B5EF4-FFF2-40B4-BE49-F238E27FC236}">
                  <a16:creationId xmlns:a16="http://schemas.microsoft.com/office/drawing/2014/main" id="{A8D3E07F-B017-4FD0-9EC2-B1C8B2AA60D3}"/>
                </a:ext>
              </a:extLst>
            </p:cNvPr>
            <p:cNvSpPr txBox="1"/>
            <p:nvPr/>
          </p:nvSpPr>
          <p:spPr>
            <a:xfrm>
              <a:off x="1500680" y="4909188"/>
              <a:ext cx="16269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72" name="Line 21">
              <a:extLst>
                <a:ext uri="{FF2B5EF4-FFF2-40B4-BE49-F238E27FC236}">
                  <a16:creationId xmlns:a16="http://schemas.microsoft.com/office/drawing/2014/main" id="{567F6BD5-1794-467E-85B2-A5BC1B4AA9F3}"/>
                </a:ext>
              </a:extLst>
            </p:cNvPr>
            <p:cNvSpPr>
              <a:spLocks noChangeShapeType="1"/>
            </p:cNvSpPr>
            <p:nvPr/>
          </p:nvSpPr>
          <p:spPr bwMode="auto">
            <a:xfrm flipH="1">
              <a:off x="1844487"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3" name="TextBox 72">
              <a:extLst>
                <a:ext uri="{FF2B5EF4-FFF2-40B4-BE49-F238E27FC236}">
                  <a16:creationId xmlns:a16="http://schemas.microsoft.com/office/drawing/2014/main" id="{453D0134-5E25-419B-B00D-1A65C0F9D4B9}"/>
                </a:ext>
              </a:extLst>
            </p:cNvPr>
            <p:cNvSpPr txBox="1"/>
            <p:nvPr/>
          </p:nvSpPr>
          <p:spPr>
            <a:xfrm>
              <a:off x="1763140" y="4909188"/>
              <a:ext cx="16269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74" name="Line 21">
              <a:extLst>
                <a:ext uri="{FF2B5EF4-FFF2-40B4-BE49-F238E27FC236}">
                  <a16:creationId xmlns:a16="http://schemas.microsoft.com/office/drawing/2014/main" id="{662CD1D0-62FF-490C-8E52-574FD5A892F7}"/>
                </a:ext>
              </a:extLst>
            </p:cNvPr>
            <p:cNvSpPr>
              <a:spLocks noChangeShapeType="1"/>
            </p:cNvSpPr>
            <p:nvPr/>
          </p:nvSpPr>
          <p:spPr bwMode="auto">
            <a:xfrm flipH="1">
              <a:off x="2106946"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5" name="TextBox 74">
              <a:extLst>
                <a:ext uri="{FF2B5EF4-FFF2-40B4-BE49-F238E27FC236}">
                  <a16:creationId xmlns:a16="http://schemas.microsoft.com/office/drawing/2014/main" id="{94965209-99C1-4912-A6C1-FD87A84C5618}"/>
                </a:ext>
              </a:extLst>
            </p:cNvPr>
            <p:cNvSpPr txBox="1"/>
            <p:nvPr/>
          </p:nvSpPr>
          <p:spPr>
            <a:xfrm>
              <a:off x="2025598" y="4909188"/>
              <a:ext cx="16269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76" name="Line 21">
              <a:extLst>
                <a:ext uri="{FF2B5EF4-FFF2-40B4-BE49-F238E27FC236}">
                  <a16:creationId xmlns:a16="http://schemas.microsoft.com/office/drawing/2014/main" id="{36511B13-C2D6-4180-B965-84E02A759266}"/>
                </a:ext>
              </a:extLst>
            </p:cNvPr>
            <p:cNvSpPr>
              <a:spLocks noChangeShapeType="1"/>
            </p:cNvSpPr>
            <p:nvPr/>
          </p:nvSpPr>
          <p:spPr bwMode="auto">
            <a:xfrm flipH="1">
              <a:off x="2369405"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7" name="TextBox 76">
              <a:extLst>
                <a:ext uri="{FF2B5EF4-FFF2-40B4-BE49-F238E27FC236}">
                  <a16:creationId xmlns:a16="http://schemas.microsoft.com/office/drawing/2014/main" id="{086201D1-6D77-4F5B-ABE9-76608E749106}"/>
                </a:ext>
              </a:extLst>
            </p:cNvPr>
            <p:cNvSpPr txBox="1"/>
            <p:nvPr/>
          </p:nvSpPr>
          <p:spPr>
            <a:xfrm>
              <a:off x="2288057" y="4909188"/>
              <a:ext cx="16269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78" name="Line 21">
              <a:extLst>
                <a:ext uri="{FF2B5EF4-FFF2-40B4-BE49-F238E27FC236}">
                  <a16:creationId xmlns:a16="http://schemas.microsoft.com/office/drawing/2014/main" id="{F4765AC1-7B86-4CB1-B8AD-9270C3E2ADDA}"/>
                </a:ext>
              </a:extLst>
            </p:cNvPr>
            <p:cNvSpPr>
              <a:spLocks noChangeShapeType="1"/>
            </p:cNvSpPr>
            <p:nvPr/>
          </p:nvSpPr>
          <p:spPr bwMode="auto">
            <a:xfrm flipH="1">
              <a:off x="2631864"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9" name="TextBox 78">
              <a:extLst>
                <a:ext uri="{FF2B5EF4-FFF2-40B4-BE49-F238E27FC236}">
                  <a16:creationId xmlns:a16="http://schemas.microsoft.com/office/drawing/2014/main" id="{FC04C157-19AC-442B-B6B6-7C74B74FD710}"/>
                </a:ext>
              </a:extLst>
            </p:cNvPr>
            <p:cNvSpPr txBox="1"/>
            <p:nvPr/>
          </p:nvSpPr>
          <p:spPr>
            <a:xfrm>
              <a:off x="2550516" y="4909188"/>
              <a:ext cx="16269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80" name="Line 21">
              <a:extLst>
                <a:ext uri="{FF2B5EF4-FFF2-40B4-BE49-F238E27FC236}">
                  <a16:creationId xmlns:a16="http://schemas.microsoft.com/office/drawing/2014/main" id="{FC417FA6-F8DB-4901-98AF-7EDF5CB042C8}"/>
                </a:ext>
              </a:extLst>
            </p:cNvPr>
            <p:cNvSpPr>
              <a:spLocks noChangeShapeType="1"/>
            </p:cNvSpPr>
            <p:nvPr/>
          </p:nvSpPr>
          <p:spPr bwMode="auto">
            <a:xfrm flipH="1">
              <a:off x="2894323"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1" name="TextBox 80">
              <a:extLst>
                <a:ext uri="{FF2B5EF4-FFF2-40B4-BE49-F238E27FC236}">
                  <a16:creationId xmlns:a16="http://schemas.microsoft.com/office/drawing/2014/main" id="{EB6BD5C1-F474-4684-A13C-10CD83E21F27}"/>
                </a:ext>
              </a:extLst>
            </p:cNvPr>
            <p:cNvSpPr txBox="1"/>
            <p:nvPr/>
          </p:nvSpPr>
          <p:spPr>
            <a:xfrm>
              <a:off x="2765995"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82" name="Line 21">
              <a:extLst>
                <a:ext uri="{FF2B5EF4-FFF2-40B4-BE49-F238E27FC236}">
                  <a16:creationId xmlns:a16="http://schemas.microsoft.com/office/drawing/2014/main" id="{CBAE64CD-E80B-4613-AAF9-42EC47314B65}"/>
                </a:ext>
              </a:extLst>
            </p:cNvPr>
            <p:cNvSpPr>
              <a:spLocks noChangeShapeType="1"/>
            </p:cNvSpPr>
            <p:nvPr/>
          </p:nvSpPr>
          <p:spPr bwMode="auto">
            <a:xfrm flipH="1">
              <a:off x="3156782"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3" name="TextBox 82">
              <a:extLst>
                <a:ext uri="{FF2B5EF4-FFF2-40B4-BE49-F238E27FC236}">
                  <a16:creationId xmlns:a16="http://schemas.microsoft.com/office/drawing/2014/main" id="{877D9482-93E3-4AEF-97FD-76E653FC3709}"/>
                </a:ext>
              </a:extLst>
            </p:cNvPr>
            <p:cNvSpPr txBox="1"/>
            <p:nvPr/>
          </p:nvSpPr>
          <p:spPr>
            <a:xfrm>
              <a:off x="3028454"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84" name="Line 21">
              <a:extLst>
                <a:ext uri="{FF2B5EF4-FFF2-40B4-BE49-F238E27FC236}">
                  <a16:creationId xmlns:a16="http://schemas.microsoft.com/office/drawing/2014/main" id="{9C1F6CAB-87C0-4ECE-87D6-77112A0D2419}"/>
                </a:ext>
              </a:extLst>
            </p:cNvPr>
            <p:cNvSpPr>
              <a:spLocks noChangeShapeType="1"/>
            </p:cNvSpPr>
            <p:nvPr/>
          </p:nvSpPr>
          <p:spPr bwMode="auto">
            <a:xfrm flipH="1">
              <a:off x="3415008"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5" name="TextBox 84">
              <a:extLst>
                <a:ext uri="{FF2B5EF4-FFF2-40B4-BE49-F238E27FC236}">
                  <a16:creationId xmlns:a16="http://schemas.microsoft.com/office/drawing/2014/main" id="{9C830BEB-1806-4BFA-BCCA-A01D65C31D69}"/>
                </a:ext>
              </a:extLst>
            </p:cNvPr>
            <p:cNvSpPr txBox="1"/>
            <p:nvPr/>
          </p:nvSpPr>
          <p:spPr>
            <a:xfrm>
              <a:off x="3286681"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86" name="Line 21">
              <a:extLst>
                <a:ext uri="{FF2B5EF4-FFF2-40B4-BE49-F238E27FC236}">
                  <a16:creationId xmlns:a16="http://schemas.microsoft.com/office/drawing/2014/main" id="{279DE76E-CF4B-4995-9861-87894055CC71}"/>
                </a:ext>
              </a:extLst>
            </p:cNvPr>
            <p:cNvSpPr>
              <a:spLocks noChangeShapeType="1"/>
            </p:cNvSpPr>
            <p:nvPr/>
          </p:nvSpPr>
          <p:spPr bwMode="auto">
            <a:xfrm flipH="1">
              <a:off x="3673234"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7" name="TextBox 86">
              <a:extLst>
                <a:ext uri="{FF2B5EF4-FFF2-40B4-BE49-F238E27FC236}">
                  <a16:creationId xmlns:a16="http://schemas.microsoft.com/office/drawing/2014/main" id="{6BF89AAA-31E5-48F3-B56B-529FE9CF8FED}"/>
                </a:ext>
              </a:extLst>
            </p:cNvPr>
            <p:cNvSpPr txBox="1"/>
            <p:nvPr/>
          </p:nvSpPr>
          <p:spPr>
            <a:xfrm>
              <a:off x="3544906"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88" name="Line 21">
              <a:extLst>
                <a:ext uri="{FF2B5EF4-FFF2-40B4-BE49-F238E27FC236}">
                  <a16:creationId xmlns:a16="http://schemas.microsoft.com/office/drawing/2014/main" id="{ECA07B76-3098-4EFE-83CC-7ECCF6549825}"/>
                </a:ext>
              </a:extLst>
            </p:cNvPr>
            <p:cNvSpPr>
              <a:spLocks noChangeShapeType="1"/>
            </p:cNvSpPr>
            <p:nvPr/>
          </p:nvSpPr>
          <p:spPr bwMode="auto">
            <a:xfrm flipH="1">
              <a:off x="3927227"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9" name="TextBox 88">
              <a:extLst>
                <a:ext uri="{FF2B5EF4-FFF2-40B4-BE49-F238E27FC236}">
                  <a16:creationId xmlns:a16="http://schemas.microsoft.com/office/drawing/2014/main" id="{F6FFD479-CD37-42FC-829B-70CDEE6522F3}"/>
                </a:ext>
              </a:extLst>
            </p:cNvPr>
            <p:cNvSpPr txBox="1"/>
            <p:nvPr/>
          </p:nvSpPr>
          <p:spPr>
            <a:xfrm>
              <a:off x="3798898"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90" name="Line 21">
              <a:extLst>
                <a:ext uri="{FF2B5EF4-FFF2-40B4-BE49-F238E27FC236}">
                  <a16:creationId xmlns:a16="http://schemas.microsoft.com/office/drawing/2014/main" id="{4C744022-EEB8-4E1F-BA81-1A7F162B55D3}"/>
                </a:ext>
              </a:extLst>
            </p:cNvPr>
            <p:cNvSpPr>
              <a:spLocks noChangeShapeType="1"/>
            </p:cNvSpPr>
            <p:nvPr/>
          </p:nvSpPr>
          <p:spPr bwMode="auto">
            <a:xfrm flipH="1">
              <a:off x="4181220"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1" name="TextBox 90">
              <a:extLst>
                <a:ext uri="{FF2B5EF4-FFF2-40B4-BE49-F238E27FC236}">
                  <a16:creationId xmlns:a16="http://schemas.microsoft.com/office/drawing/2014/main" id="{25175D8C-683A-4535-BB60-5759813A3667}"/>
                </a:ext>
              </a:extLst>
            </p:cNvPr>
            <p:cNvSpPr txBox="1"/>
            <p:nvPr/>
          </p:nvSpPr>
          <p:spPr>
            <a:xfrm>
              <a:off x="4052892"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92" name="Line 21">
              <a:extLst>
                <a:ext uri="{FF2B5EF4-FFF2-40B4-BE49-F238E27FC236}">
                  <a16:creationId xmlns:a16="http://schemas.microsoft.com/office/drawing/2014/main" id="{1B3194DC-3907-49FF-8E5F-4E8EF979AC1C}"/>
                </a:ext>
              </a:extLst>
            </p:cNvPr>
            <p:cNvSpPr>
              <a:spLocks noChangeShapeType="1"/>
            </p:cNvSpPr>
            <p:nvPr/>
          </p:nvSpPr>
          <p:spPr bwMode="auto">
            <a:xfrm flipH="1">
              <a:off x="4435213"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3" name="TextBox 92">
              <a:extLst>
                <a:ext uri="{FF2B5EF4-FFF2-40B4-BE49-F238E27FC236}">
                  <a16:creationId xmlns:a16="http://schemas.microsoft.com/office/drawing/2014/main" id="{F0D154B7-4431-4AF4-80FB-3E9888D81385}"/>
                </a:ext>
              </a:extLst>
            </p:cNvPr>
            <p:cNvSpPr txBox="1"/>
            <p:nvPr/>
          </p:nvSpPr>
          <p:spPr>
            <a:xfrm>
              <a:off x="4306885"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94" name="Line 21">
              <a:extLst>
                <a:ext uri="{FF2B5EF4-FFF2-40B4-BE49-F238E27FC236}">
                  <a16:creationId xmlns:a16="http://schemas.microsoft.com/office/drawing/2014/main" id="{505E4756-1CA4-46BA-95D1-0F7C1A651D0C}"/>
                </a:ext>
              </a:extLst>
            </p:cNvPr>
            <p:cNvSpPr>
              <a:spLocks noChangeShapeType="1"/>
            </p:cNvSpPr>
            <p:nvPr/>
          </p:nvSpPr>
          <p:spPr bwMode="auto">
            <a:xfrm flipH="1">
              <a:off x="4689206"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5" name="TextBox 94">
              <a:extLst>
                <a:ext uri="{FF2B5EF4-FFF2-40B4-BE49-F238E27FC236}">
                  <a16:creationId xmlns:a16="http://schemas.microsoft.com/office/drawing/2014/main" id="{B8EEDE48-BDB1-426D-9C4D-765F237D28B0}"/>
                </a:ext>
              </a:extLst>
            </p:cNvPr>
            <p:cNvSpPr txBox="1"/>
            <p:nvPr/>
          </p:nvSpPr>
          <p:spPr>
            <a:xfrm>
              <a:off x="4560877"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96" name="Line 21">
              <a:extLst>
                <a:ext uri="{FF2B5EF4-FFF2-40B4-BE49-F238E27FC236}">
                  <a16:creationId xmlns:a16="http://schemas.microsoft.com/office/drawing/2014/main" id="{869D7518-4C97-4012-BEF0-5AB29BFEB71C}"/>
                </a:ext>
              </a:extLst>
            </p:cNvPr>
            <p:cNvSpPr>
              <a:spLocks noChangeShapeType="1"/>
            </p:cNvSpPr>
            <p:nvPr/>
          </p:nvSpPr>
          <p:spPr bwMode="auto">
            <a:xfrm flipH="1">
              <a:off x="4955898"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7" name="TextBox 96">
              <a:extLst>
                <a:ext uri="{FF2B5EF4-FFF2-40B4-BE49-F238E27FC236}">
                  <a16:creationId xmlns:a16="http://schemas.microsoft.com/office/drawing/2014/main" id="{3F0518FC-4C5A-42FD-8C99-099E8AFEF8C4}"/>
                </a:ext>
              </a:extLst>
            </p:cNvPr>
            <p:cNvSpPr txBox="1"/>
            <p:nvPr/>
          </p:nvSpPr>
          <p:spPr>
            <a:xfrm>
              <a:off x="4827569"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98" name="Line 21">
              <a:extLst>
                <a:ext uri="{FF2B5EF4-FFF2-40B4-BE49-F238E27FC236}">
                  <a16:creationId xmlns:a16="http://schemas.microsoft.com/office/drawing/2014/main" id="{B821770C-C96F-4EBE-9C06-AF4BC6E00FB6}"/>
                </a:ext>
              </a:extLst>
            </p:cNvPr>
            <p:cNvSpPr>
              <a:spLocks noChangeShapeType="1"/>
            </p:cNvSpPr>
            <p:nvPr/>
          </p:nvSpPr>
          <p:spPr bwMode="auto">
            <a:xfrm flipH="1">
              <a:off x="5222590"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9" name="TextBox 98">
              <a:extLst>
                <a:ext uri="{FF2B5EF4-FFF2-40B4-BE49-F238E27FC236}">
                  <a16:creationId xmlns:a16="http://schemas.microsoft.com/office/drawing/2014/main" id="{64CAFB81-820F-4EC2-9914-9EFC0D94A3BA}"/>
                </a:ext>
              </a:extLst>
            </p:cNvPr>
            <p:cNvSpPr txBox="1"/>
            <p:nvPr/>
          </p:nvSpPr>
          <p:spPr>
            <a:xfrm>
              <a:off x="5094263"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100" name="Line 21">
              <a:extLst>
                <a:ext uri="{FF2B5EF4-FFF2-40B4-BE49-F238E27FC236}">
                  <a16:creationId xmlns:a16="http://schemas.microsoft.com/office/drawing/2014/main" id="{BA513DEA-07AD-48F1-92A4-DCC2A1A1D778}"/>
                </a:ext>
              </a:extLst>
            </p:cNvPr>
            <p:cNvSpPr>
              <a:spLocks noChangeShapeType="1"/>
            </p:cNvSpPr>
            <p:nvPr/>
          </p:nvSpPr>
          <p:spPr bwMode="auto">
            <a:xfrm flipH="1">
              <a:off x="5489282"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1" name="TextBox 100">
              <a:extLst>
                <a:ext uri="{FF2B5EF4-FFF2-40B4-BE49-F238E27FC236}">
                  <a16:creationId xmlns:a16="http://schemas.microsoft.com/office/drawing/2014/main" id="{CD128E20-4375-4328-B426-3DD681929A49}"/>
                </a:ext>
              </a:extLst>
            </p:cNvPr>
            <p:cNvSpPr txBox="1"/>
            <p:nvPr/>
          </p:nvSpPr>
          <p:spPr>
            <a:xfrm>
              <a:off x="5360954"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102" name="Line 21">
              <a:extLst>
                <a:ext uri="{FF2B5EF4-FFF2-40B4-BE49-F238E27FC236}">
                  <a16:creationId xmlns:a16="http://schemas.microsoft.com/office/drawing/2014/main" id="{34E4C998-AA68-435D-B9EA-52A32057E814}"/>
                </a:ext>
              </a:extLst>
            </p:cNvPr>
            <p:cNvSpPr>
              <a:spLocks noChangeShapeType="1"/>
            </p:cNvSpPr>
            <p:nvPr/>
          </p:nvSpPr>
          <p:spPr bwMode="auto">
            <a:xfrm flipH="1">
              <a:off x="5755974"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3" name="TextBox 102">
              <a:extLst>
                <a:ext uri="{FF2B5EF4-FFF2-40B4-BE49-F238E27FC236}">
                  <a16:creationId xmlns:a16="http://schemas.microsoft.com/office/drawing/2014/main" id="{4501B4AB-DDF6-4542-8B72-524FA42853E7}"/>
                </a:ext>
              </a:extLst>
            </p:cNvPr>
            <p:cNvSpPr txBox="1"/>
            <p:nvPr/>
          </p:nvSpPr>
          <p:spPr>
            <a:xfrm>
              <a:off x="5627648"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32</a:t>
              </a:r>
            </a:p>
          </p:txBody>
        </p:sp>
        <p:grpSp>
          <p:nvGrpSpPr>
            <p:cNvPr id="104" name="Group 103">
              <a:extLst>
                <a:ext uri="{FF2B5EF4-FFF2-40B4-BE49-F238E27FC236}">
                  <a16:creationId xmlns:a16="http://schemas.microsoft.com/office/drawing/2014/main" id="{2F3203B5-D066-4D76-86DC-EECFD949AB97}"/>
                </a:ext>
              </a:extLst>
            </p:cNvPr>
            <p:cNvGrpSpPr/>
            <p:nvPr/>
          </p:nvGrpSpPr>
          <p:grpSpPr>
            <a:xfrm>
              <a:off x="6156796" y="4872536"/>
              <a:ext cx="256658" cy="383579"/>
              <a:chOff x="1453699" y="4872536"/>
              <a:chExt cx="256658" cy="383579"/>
            </a:xfrm>
          </p:grpSpPr>
          <p:sp>
            <p:nvSpPr>
              <p:cNvPr id="108" name="Line 21">
                <a:extLst>
                  <a:ext uri="{FF2B5EF4-FFF2-40B4-BE49-F238E27FC236}">
                    <a16:creationId xmlns:a16="http://schemas.microsoft.com/office/drawing/2014/main" id="{1B727010-6019-4858-A7D8-D5EFDC6F2A6B}"/>
                  </a:ext>
                </a:extLst>
              </p:cNvPr>
              <p:cNvSpPr>
                <a:spLocks noChangeShapeType="1"/>
              </p:cNvSpPr>
              <p:nvPr/>
            </p:nvSpPr>
            <p:spPr bwMode="auto">
              <a:xfrm flipH="1">
                <a:off x="1582028"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TextBox 108">
                <a:extLst>
                  <a:ext uri="{FF2B5EF4-FFF2-40B4-BE49-F238E27FC236}">
                    <a16:creationId xmlns:a16="http://schemas.microsoft.com/office/drawing/2014/main" id="{905DA66D-3C97-4E4D-9548-56A1B9EE87A2}"/>
                  </a:ext>
                </a:extLst>
              </p:cNvPr>
              <p:cNvSpPr txBox="1"/>
              <p:nvPr/>
            </p:nvSpPr>
            <p:spPr>
              <a:xfrm>
                <a:off x="1453699"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36</a:t>
                </a:r>
              </a:p>
            </p:txBody>
          </p:sp>
        </p:grpSp>
        <p:grpSp>
          <p:nvGrpSpPr>
            <p:cNvPr id="105" name="Group 104">
              <a:extLst>
                <a:ext uri="{FF2B5EF4-FFF2-40B4-BE49-F238E27FC236}">
                  <a16:creationId xmlns:a16="http://schemas.microsoft.com/office/drawing/2014/main" id="{A34ABE91-9431-4A56-A07B-48ED8E61331E}"/>
                </a:ext>
              </a:extLst>
            </p:cNvPr>
            <p:cNvGrpSpPr/>
            <p:nvPr/>
          </p:nvGrpSpPr>
          <p:grpSpPr>
            <a:xfrm>
              <a:off x="6419254" y="4872536"/>
              <a:ext cx="256658" cy="383579"/>
              <a:chOff x="1453698" y="4872536"/>
              <a:chExt cx="256658" cy="383579"/>
            </a:xfrm>
          </p:grpSpPr>
          <p:sp>
            <p:nvSpPr>
              <p:cNvPr id="106" name="Line 21">
                <a:extLst>
                  <a:ext uri="{FF2B5EF4-FFF2-40B4-BE49-F238E27FC236}">
                    <a16:creationId xmlns:a16="http://schemas.microsoft.com/office/drawing/2014/main" id="{2C5B28A6-768E-4D71-99B0-08CA99DD0E10}"/>
                  </a:ext>
                </a:extLst>
              </p:cNvPr>
              <p:cNvSpPr>
                <a:spLocks noChangeShapeType="1"/>
              </p:cNvSpPr>
              <p:nvPr/>
            </p:nvSpPr>
            <p:spPr bwMode="auto">
              <a:xfrm flipH="1">
                <a:off x="1582028" y="487253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TextBox 106">
                <a:extLst>
                  <a:ext uri="{FF2B5EF4-FFF2-40B4-BE49-F238E27FC236}">
                    <a16:creationId xmlns:a16="http://schemas.microsoft.com/office/drawing/2014/main" id="{803B88DB-F8DC-46C3-AB2A-380BC40B4351}"/>
                  </a:ext>
                </a:extLst>
              </p:cNvPr>
              <p:cNvSpPr txBox="1"/>
              <p:nvPr/>
            </p:nvSpPr>
            <p:spPr>
              <a:xfrm>
                <a:off x="1453698" y="4909188"/>
                <a:ext cx="256658" cy="34692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38</a:t>
                </a:r>
              </a:p>
            </p:txBody>
          </p:sp>
        </p:grpSp>
      </p:grpSp>
      <p:grpSp>
        <p:nvGrpSpPr>
          <p:cNvPr id="203" name="Group 202">
            <a:extLst>
              <a:ext uri="{FF2B5EF4-FFF2-40B4-BE49-F238E27FC236}">
                <a16:creationId xmlns:a16="http://schemas.microsoft.com/office/drawing/2014/main" id="{BC60363A-8288-4CC2-9E1D-4DF37BFF5CB4}"/>
              </a:ext>
            </a:extLst>
          </p:cNvPr>
          <p:cNvGrpSpPr/>
          <p:nvPr/>
        </p:nvGrpSpPr>
        <p:grpSpPr>
          <a:xfrm>
            <a:off x="2403555" y="3085722"/>
            <a:ext cx="3470290" cy="1793485"/>
            <a:chOff x="6543672" y="3971811"/>
            <a:chExt cx="5162226" cy="2801997"/>
          </a:xfrm>
        </p:grpSpPr>
        <p:sp>
          <p:nvSpPr>
            <p:cNvPr id="191" name="Freeform: Shape 190">
              <a:extLst>
                <a:ext uri="{FF2B5EF4-FFF2-40B4-BE49-F238E27FC236}">
                  <a16:creationId xmlns:a16="http://schemas.microsoft.com/office/drawing/2014/main" id="{FA7B707C-74D8-493C-9FBE-372AFB3658A0}"/>
                </a:ext>
              </a:extLst>
            </p:cNvPr>
            <p:cNvSpPr/>
            <p:nvPr/>
          </p:nvSpPr>
          <p:spPr>
            <a:xfrm>
              <a:off x="6543672" y="3971811"/>
              <a:ext cx="5133975" cy="2771775"/>
            </a:xfrm>
            <a:custGeom>
              <a:avLst/>
              <a:gdLst>
                <a:gd name="connsiteX0" fmla="*/ 5137376 w 5133975"/>
                <a:gd name="connsiteY0" fmla="*/ 2773347 h 2771775"/>
                <a:gd name="connsiteX1" fmla="*/ 3897983 w 5133975"/>
                <a:gd name="connsiteY1" fmla="*/ 2773347 h 2771775"/>
                <a:gd name="connsiteX2" fmla="*/ 3897983 w 5133975"/>
                <a:gd name="connsiteY2" fmla="*/ 2681535 h 2771775"/>
                <a:gd name="connsiteX3" fmla="*/ 3836775 w 5133975"/>
                <a:gd name="connsiteY3" fmla="*/ 2681535 h 2771775"/>
                <a:gd name="connsiteX4" fmla="*/ 3836775 w 5133975"/>
                <a:gd name="connsiteY4" fmla="*/ 2612679 h 2771775"/>
                <a:gd name="connsiteX5" fmla="*/ 3794703 w 5133975"/>
                <a:gd name="connsiteY5" fmla="*/ 2612679 h 2771775"/>
                <a:gd name="connsiteX6" fmla="*/ 3794703 w 5133975"/>
                <a:gd name="connsiteY6" fmla="*/ 2528526 h 2771775"/>
                <a:gd name="connsiteX7" fmla="*/ 3010510 w 5133975"/>
                <a:gd name="connsiteY7" fmla="*/ 2528526 h 2771775"/>
                <a:gd name="connsiteX8" fmla="*/ 3010510 w 5133975"/>
                <a:gd name="connsiteY8" fmla="*/ 2455840 h 2771775"/>
                <a:gd name="connsiteX9" fmla="*/ 2846023 w 5133975"/>
                <a:gd name="connsiteY9" fmla="*/ 2455840 h 2771775"/>
                <a:gd name="connsiteX10" fmla="*/ 2846023 w 5133975"/>
                <a:gd name="connsiteY10" fmla="*/ 2402291 h 2771775"/>
                <a:gd name="connsiteX11" fmla="*/ 2593553 w 5133975"/>
                <a:gd name="connsiteY11" fmla="*/ 2402291 h 2771775"/>
                <a:gd name="connsiteX12" fmla="*/ 2593553 w 5133975"/>
                <a:gd name="connsiteY12" fmla="*/ 2341083 h 2771775"/>
                <a:gd name="connsiteX13" fmla="*/ 2505570 w 5133975"/>
                <a:gd name="connsiteY13" fmla="*/ 2341083 h 2771775"/>
                <a:gd name="connsiteX14" fmla="*/ 2505570 w 5133975"/>
                <a:gd name="connsiteY14" fmla="*/ 2241623 h 2771775"/>
                <a:gd name="connsiteX15" fmla="*/ 2287534 w 5133975"/>
                <a:gd name="connsiteY15" fmla="*/ 2241623 h 2771775"/>
                <a:gd name="connsiteX16" fmla="*/ 2287534 w 5133975"/>
                <a:gd name="connsiteY16" fmla="*/ 2203371 h 2771775"/>
                <a:gd name="connsiteX17" fmla="*/ 2214848 w 5133975"/>
                <a:gd name="connsiteY17" fmla="*/ 2203371 h 2771775"/>
                <a:gd name="connsiteX18" fmla="*/ 2214848 w 5133975"/>
                <a:gd name="connsiteY18" fmla="*/ 2142173 h 2771775"/>
                <a:gd name="connsiteX19" fmla="*/ 1966208 w 5133975"/>
                <a:gd name="connsiteY19" fmla="*/ 2142173 h 2771775"/>
                <a:gd name="connsiteX20" fmla="*/ 1966208 w 5133975"/>
                <a:gd name="connsiteY20" fmla="*/ 2103920 h 2771775"/>
                <a:gd name="connsiteX21" fmla="*/ 1709909 w 5133975"/>
                <a:gd name="connsiteY21" fmla="*/ 2103920 h 2771775"/>
                <a:gd name="connsiteX22" fmla="*/ 1709909 w 5133975"/>
                <a:gd name="connsiteY22" fmla="*/ 2065658 h 2771775"/>
                <a:gd name="connsiteX23" fmla="*/ 1660179 w 5133975"/>
                <a:gd name="connsiteY23" fmla="*/ 2065658 h 2771775"/>
                <a:gd name="connsiteX24" fmla="*/ 1660179 w 5133975"/>
                <a:gd name="connsiteY24" fmla="*/ 1992982 h 2771775"/>
                <a:gd name="connsiteX25" fmla="*/ 1641053 w 5133975"/>
                <a:gd name="connsiteY25" fmla="*/ 1992982 h 2771775"/>
                <a:gd name="connsiteX26" fmla="*/ 1641053 w 5133975"/>
                <a:gd name="connsiteY26" fmla="*/ 1947082 h 2771775"/>
                <a:gd name="connsiteX27" fmla="*/ 1396232 w 5133975"/>
                <a:gd name="connsiteY27" fmla="*/ 1947082 h 2771775"/>
                <a:gd name="connsiteX28" fmla="*/ 1396232 w 5133975"/>
                <a:gd name="connsiteY28" fmla="*/ 1882045 h 2771775"/>
                <a:gd name="connsiteX29" fmla="*/ 1342682 w 5133975"/>
                <a:gd name="connsiteY29" fmla="*/ 1882045 h 2771775"/>
                <a:gd name="connsiteX30" fmla="*/ 1342682 w 5133975"/>
                <a:gd name="connsiteY30" fmla="*/ 1839973 h 2771775"/>
                <a:gd name="connsiteX31" fmla="*/ 1308249 w 5133975"/>
                <a:gd name="connsiteY31" fmla="*/ 1839973 h 2771775"/>
                <a:gd name="connsiteX32" fmla="*/ 1308249 w 5133975"/>
                <a:gd name="connsiteY32" fmla="*/ 1805540 h 2771775"/>
                <a:gd name="connsiteX33" fmla="*/ 1220267 w 5133975"/>
                <a:gd name="connsiteY33" fmla="*/ 1805540 h 2771775"/>
                <a:gd name="connsiteX34" fmla="*/ 1220267 w 5133975"/>
                <a:gd name="connsiteY34" fmla="*/ 1736684 h 2771775"/>
                <a:gd name="connsiteX35" fmla="*/ 1147591 w 5133975"/>
                <a:gd name="connsiteY35" fmla="*/ 1736684 h 2771775"/>
                <a:gd name="connsiteX36" fmla="*/ 1147591 w 5133975"/>
                <a:gd name="connsiteY36" fmla="*/ 1568377 h 2771775"/>
                <a:gd name="connsiteX37" fmla="*/ 1094032 w 5133975"/>
                <a:gd name="connsiteY37" fmla="*/ 1568377 h 2771775"/>
                <a:gd name="connsiteX38" fmla="*/ 1094032 w 5133975"/>
                <a:gd name="connsiteY38" fmla="*/ 1468917 h 2771775"/>
                <a:gd name="connsiteX39" fmla="*/ 1074906 w 5133975"/>
                <a:gd name="connsiteY39" fmla="*/ 1468917 h 2771775"/>
                <a:gd name="connsiteX40" fmla="*/ 1074906 w 5133975"/>
                <a:gd name="connsiteY40" fmla="*/ 1430665 h 2771775"/>
                <a:gd name="connsiteX41" fmla="*/ 1044312 w 5133975"/>
                <a:gd name="connsiteY41" fmla="*/ 1430665 h 2771775"/>
                <a:gd name="connsiteX42" fmla="*/ 1044312 w 5133975"/>
                <a:gd name="connsiteY42" fmla="*/ 1415358 h 2771775"/>
                <a:gd name="connsiteX43" fmla="*/ 990752 w 5133975"/>
                <a:gd name="connsiteY43" fmla="*/ 1415358 h 2771775"/>
                <a:gd name="connsiteX44" fmla="*/ 990752 w 5133975"/>
                <a:gd name="connsiteY44" fmla="*/ 1346502 h 2771775"/>
                <a:gd name="connsiteX45" fmla="*/ 914247 w 5133975"/>
                <a:gd name="connsiteY45" fmla="*/ 1346502 h 2771775"/>
                <a:gd name="connsiteX46" fmla="*/ 914247 w 5133975"/>
                <a:gd name="connsiteY46" fmla="*/ 1227925 h 2771775"/>
                <a:gd name="connsiteX47" fmla="*/ 841566 w 5133975"/>
                <a:gd name="connsiteY47" fmla="*/ 1227925 h 2771775"/>
                <a:gd name="connsiteX48" fmla="*/ 841566 w 5133975"/>
                <a:gd name="connsiteY48" fmla="*/ 1021356 h 2771775"/>
                <a:gd name="connsiteX49" fmla="*/ 803314 w 5133975"/>
                <a:gd name="connsiteY49" fmla="*/ 1021356 h 2771775"/>
                <a:gd name="connsiteX50" fmla="*/ 803314 w 5133975"/>
                <a:gd name="connsiteY50" fmla="*/ 952500 h 2771775"/>
                <a:gd name="connsiteX51" fmla="*/ 768886 w 5133975"/>
                <a:gd name="connsiteY51" fmla="*/ 952500 h 2771775"/>
                <a:gd name="connsiteX52" fmla="*/ 768886 w 5133975"/>
                <a:gd name="connsiteY52" fmla="*/ 883645 h 2771775"/>
                <a:gd name="connsiteX53" fmla="*/ 627350 w 5133975"/>
                <a:gd name="connsiteY53" fmla="*/ 883645 h 2771775"/>
                <a:gd name="connsiteX54" fmla="*/ 627350 w 5133975"/>
                <a:gd name="connsiteY54" fmla="*/ 845391 h 2771775"/>
                <a:gd name="connsiteX55" fmla="*/ 581446 w 5133975"/>
                <a:gd name="connsiteY55" fmla="*/ 845391 h 2771775"/>
                <a:gd name="connsiteX56" fmla="*/ 581446 w 5133975"/>
                <a:gd name="connsiteY56" fmla="*/ 784187 h 2771775"/>
                <a:gd name="connsiteX57" fmla="*/ 554669 w 5133975"/>
                <a:gd name="connsiteY57" fmla="*/ 784187 h 2771775"/>
                <a:gd name="connsiteX58" fmla="*/ 554669 w 5133975"/>
                <a:gd name="connsiteY58" fmla="*/ 761235 h 2771775"/>
                <a:gd name="connsiteX59" fmla="*/ 512591 w 5133975"/>
                <a:gd name="connsiteY59" fmla="*/ 761235 h 2771775"/>
                <a:gd name="connsiteX60" fmla="*/ 512591 w 5133975"/>
                <a:gd name="connsiteY60" fmla="*/ 646476 h 2771775"/>
                <a:gd name="connsiteX61" fmla="*/ 447561 w 5133975"/>
                <a:gd name="connsiteY61" fmla="*/ 646476 h 2771775"/>
                <a:gd name="connsiteX62" fmla="*/ 447561 w 5133975"/>
                <a:gd name="connsiteY62" fmla="*/ 577621 h 2771775"/>
                <a:gd name="connsiteX63" fmla="*/ 409307 w 5133975"/>
                <a:gd name="connsiteY63" fmla="*/ 577621 h 2771775"/>
                <a:gd name="connsiteX64" fmla="*/ 409307 w 5133975"/>
                <a:gd name="connsiteY64" fmla="*/ 550843 h 2771775"/>
                <a:gd name="connsiteX65" fmla="*/ 371055 w 5133975"/>
                <a:gd name="connsiteY65" fmla="*/ 550843 h 2771775"/>
                <a:gd name="connsiteX66" fmla="*/ 371055 w 5133975"/>
                <a:gd name="connsiteY66" fmla="*/ 508765 h 2771775"/>
                <a:gd name="connsiteX67" fmla="*/ 302199 w 5133975"/>
                <a:gd name="connsiteY67" fmla="*/ 508765 h 2771775"/>
                <a:gd name="connsiteX68" fmla="*/ 302199 w 5133975"/>
                <a:gd name="connsiteY68" fmla="*/ 279247 h 2771775"/>
                <a:gd name="connsiteX69" fmla="*/ 283073 w 5133975"/>
                <a:gd name="connsiteY69" fmla="*/ 279247 h 2771775"/>
                <a:gd name="connsiteX70" fmla="*/ 283073 w 5133975"/>
                <a:gd name="connsiteY70" fmla="*/ 118584 h 2771775"/>
                <a:gd name="connsiteX71" fmla="*/ 229518 w 5133975"/>
                <a:gd name="connsiteY71" fmla="*/ 118584 h 2771775"/>
                <a:gd name="connsiteX72" fmla="*/ 229518 w 5133975"/>
                <a:gd name="connsiteY72" fmla="*/ 87982 h 2771775"/>
                <a:gd name="connsiteX73" fmla="*/ 202742 w 5133975"/>
                <a:gd name="connsiteY73" fmla="*/ 87982 h 2771775"/>
                <a:gd name="connsiteX74" fmla="*/ 202742 w 5133975"/>
                <a:gd name="connsiteY74" fmla="*/ 57380 h 2771775"/>
                <a:gd name="connsiteX75" fmla="*/ 76506 w 5133975"/>
                <a:gd name="connsiteY75" fmla="*/ 57380 h 2771775"/>
                <a:gd name="connsiteX76" fmla="*/ 76506 w 5133975"/>
                <a:gd name="connsiteY76" fmla="*/ 0 h 2771775"/>
                <a:gd name="connsiteX77" fmla="*/ 0 w 5133975"/>
                <a:gd name="connsiteY77" fmla="*/ 0 h 2771775"/>
                <a:gd name="connsiteX78" fmla="*/ 0 w 5133975"/>
                <a:gd name="connsiteY78" fmla="*/ 0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133975" h="2771775">
                  <a:moveTo>
                    <a:pt x="5137376" y="2773347"/>
                  </a:moveTo>
                  <a:lnTo>
                    <a:pt x="3897983" y="2773347"/>
                  </a:lnTo>
                  <a:lnTo>
                    <a:pt x="3897983" y="2681535"/>
                  </a:lnTo>
                  <a:lnTo>
                    <a:pt x="3836775" y="2681535"/>
                  </a:lnTo>
                  <a:lnTo>
                    <a:pt x="3836775" y="2612679"/>
                  </a:lnTo>
                  <a:lnTo>
                    <a:pt x="3794703" y="2612679"/>
                  </a:lnTo>
                  <a:lnTo>
                    <a:pt x="3794703" y="2528526"/>
                  </a:lnTo>
                  <a:lnTo>
                    <a:pt x="3010510" y="2528526"/>
                  </a:lnTo>
                  <a:lnTo>
                    <a:pt x="3010510" y="2455840"/>
                  </a:lnTo>
                  <a:lnTo>
                    <a:pt x="2846023" y="2455840"/>
                  </a:lnTo>
                  <a:lnTo>
                    <a:pt x="2846023" y="2402291"/>
                  </a:lnTo>
                  <a:lnTo>
                    <a:pt x="2593553" y="2402291"/>
                  </a:lnTo>
                  <a:lnTo>
                    <a:pt x="2593553" y="2341083"/>
                  </a:lnTo>
                  <a:lnTo>
                    <a:pt x="2505570" y="2341083"/>
                  </a:lnTo>
                  <a:lnTo>
                    <a:pt x="2505570" y="2241623"/>
                  </a:lnTo>
                  <a:lnTo>
                    <a:pt x="2287534" y="2241623"/>
                  </a:lnTo>
                  <a:lnTo>
                    <a:pt x="2287534" y="2203371"/>
                  </a:lnTo>
                  <a:lnTo>
                    <a:pt x="2214848" y="2203371"/>
                  </a:lnTo>
                  <a:lnTo>
                    <a:pt x="2214848" y="2142173"/>
                  </a:lnTo>
                  <a:lnTo>
                    <a:pt x="1966208" y="2142173"/>
                  </a:lnTo>
                  <a:lnTo>
                    <a:pt x="1966208" y="2103920"/>
                  </a:lnTo>
                  <a:lnTo>
                    <a:pt x="1709909" y="2103920"/>
                  </a:lnTo>
                  <a:lnTo>
                    <a:pt x="1709909" y="2065658"/>
                  </a:lnTo>
                  <a:lnTo>
                    <a:pt x="1660179" y="2065658"/>
                  </a:lnTo>
                  <a:lnTo>
                    <a:pt x="1660179" y="1992982"/>
                  </a:lnTo>
                  <a:lnTo>
                    <a:pt x="1641053" y="1992982"/>
                  </a:lnTo>
                  <a:lnTo>
                    <a:pt x="1641053" y="1947082"/>
                  </a:lnTo>
                  <a:lnTo>
                    <a:pt x="1396232" y="1947082"/>
                  </a:lnTo>
                  <a:lnTo>
                    <a:pt x="1396232" y="1882045"/>
                  </a:lnTo>
                  <a:lnTo>
                    <a:pt x="1342682" y="1882045"/>
                  </a:lnTo>
                  <a:lnTo>
                    <a:pt x="1342682" y="1839973"/>
                  </a:lnTo>
                  <a:lnTo>
                    <a:pt x="1308249" y="1839973"/>
                  </a:lnTo>
                  <a:lnTo>
                    <a:pt x="1308249" y="1805540"/>
                  </a:lnTo>
                  <a:lnTo>
                    <a:pt x="1220267" y="1805540"/>
                  </a:lnTo>
                  <a:lnTo>
                    <a:pt x="1220267" y="1736684"/>
                  </a:lnTo>
                  <a:lnTo>
                    <a:pt x="1147591" y="1736684"/>
                  </a:lnTo>
                  <a:lnTo>
                    <a:pt x="1147591" y="1568377"/>
                  </a:lnTo>
                  <a:lnTo>
                    <a:pt x="1094032" y="1568377"/>
                  </a:lnTo>
                  <a:lnTo>
                    <a:pt x="1094032" y="1468917"/>
                  </a:lnTo>
                  <a:lnTo>
                    <a:pt x="1074906" y="1468917"/>
                  </a:lnTo>
                  <a:lnTo>
                    <a:pt x="1074906" y="1430665"/>
                  </a:lnTo>
                  <a:lnTo>
                    <a:pt x="1044312" y="1430665"/>
                  </a:lnTo>
                  <a:lnTo>
                    <a:pt x="1044312" y="1415358"/>
                  </a:lnTo>
                  <a:lnTo>
                    <a:pt x="990752" y="1415358"/>
                  </a:lnTo>
                  <a:lnTo>
                    <a:pt x="990752" y="1346502"/>
                  </a:lnTo>
                  <a:lnTo>
                    <a:pt x="914247" y="1346502"/>
                  </a:lnTo>
                  <a:lnTo>
                    <a:pt x="914247" y="1227925"/>
                  </a:lnTo>
                  <a:lnTo>
                    <a:pt x="841566" y="1227925"/>
                  </a:lnTo>
                  <a:lnTo>
                    <a:pt x="841566" y="1021356"/>
                  </a:lnTo>
                  <a:lnTo>
                    <a:pt x="803314" y="1021356"/>
                  </a:lnTo>
                  <a:lnTo>
                    <a:pt x="803314" y="952500"/>
                  </a:lnTo>
                  <a:lnTo>
                    <a:pt x="768886" y="952500"/>
                  </a:lnTo>
                  <a:lnTo>
                    <a:pt x="768886" y="883645"/>
                  </a:lnTo>
                  <a:lnTo>
                    <a:pt x="627350" y="883645"/>
                  </a:lnTo>
                  <a:lnTo>
                    <a:pt x="627350" y="845391"/>
                  </a:lnTo>
                  <a:lnTo>
                    <a:pt x="581446" y="845391"/>
                  </a:lnTo>
                  <a:lnTo>
                    <a:pt x="581446" y="784187"/>
                  </a:lnTo>
                  <a:lnTo>
                    <a:pt x="554669" y="784187"/>
                  </a:lnTo>
                  <a:lnTo>
                    <a:pt x="554669" y="761235"/>
                  </a:lnTo>
                  <a:lnTo>
                    <a:pt x="512591" y="761235"/>
                  </a:lnTo>
                  <a:lnTo>
                    <a:pt x="512591" y="646476"/>
                  </a:lnTo>
                  <a:lnTo>
                    <a:pt x="447561" y="646476"/>
                  </a:lnTo>
                  <a:lnTo>
                    <a:pt x="447561" y="577621"/>
                  </a:lnTo>
                  <a:lnTo>
                    <a:pt x="409307" y="577621"/>
                  </a:lnTo>
                  <a:lnTo>
                    <a:pt x="409307" y="550843"/>
                  </a:lnTo>
                  <a:lnTo>
                    <a:pt x="371055" y="550843"/>
                  </a:lnTo>
                  <a:lnTo>
                    <a:pt x="371055" y="508765"/>
                  </a:lnTo>
                  <a:lnTo>
                    <a:pt x="302199" y="508765"/>
                  </a:lnTo>
                  <a:lnTo>
                    <a:pt x="302199" y="279247"/>
                  </a:lnTo>
                  <a:lnTo>
                    <a:pt x="283073" y="279247"/>
                  </a:lnTo>
                  <a:lnTo>
                    <a:pt x="283073" y="118584"/>
                  </a:lnTo>
                  <a:lnTo>
                    <a:pt x="229518" y="118584"/>
                  </a:lnTo>
                  <a:lnTo>
                    <a:pt x="229518" y="87982"/>
                  </a:lnTo>
                  <a:lnTo>
                    <a:pt x="202742" y="87982"/>
                  </a:lnTo>
                  <a:lnTo>
                    <a:pt x="202742" y="57380"/>
                  </a:lnTo>
                  <a:lnTo>
                    <a:pt x="76506" y="57380"/>
                  </a:lnTo>
                  <a:lnTo>
                    <a:pt x="76506" y="0"/>
                  </a:lnTo>
                  <a:lnTo>
                    <a:pt x="0" y="0"/>
                  </a:lnTo>
                  <a:lnTo>
                    <a:pt x="0" y="0"/>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02" name="Group 201">
              <a:extLst>
                <a:ext uri="{FF2B5EF4-FFF2-40B4-BE49-F238E27FC236}">
                  <a16:creationId xmlns:a16="http://schemas.microsoft.com/office/drawing/2014/main" id="{74FF7C0E-0A98-42B1-BFD3-226C90C1AEED}"/>
                </a:ext>
              </a:extLst>
            </p:cNvPr>
            <p:cNvGrpSpPr/>
            <p:nvPr/>
          </p:nvGrpSpPr>
          <p:grpSpPr>
            <a:xfrm>
              <a:off x="7886354" y="5811783"/>
              <a:ext cx="3819544" cy="962025"/>
              <a:chOff x="7886354" y="5811783"/>
              <a:chExt cx="3819544" cy="962025"/>
            </a:xfrm>
          </p:grpSpPr>
          <p:sp>
            <p:nvSpPr>
              <p:cNvPr id="192" name="Freeform: Shape 191">
                <a:extLst>
                  <a:ext uri="{FF2B5EF4-FFF2-40B4-BE49-F238E27FC236}">
                    <a16:creationId xmlns:a16="http://schemas.microsoft.com/office/drawing/2014/main" id="{4D88FB20-D4DB-4A43-BC66-63EEFA1D9C4F}"/>
                  </a:ext>
                </a:extLst>
              </p:cNvPr>
              <p:cNvSpPr/>
              <p:nvPr/>
            </p:nvSpPr>
            <p:spPr>
              <a:xfrm>
                <a:off x="7886354" y="5811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3" name="Freeform: Shape 192">
                <a:extLst>
                  <a:ext uri="{FF2B5EF4-FFF2-40B4-BE49-F238E27FC236}">
                    <a16:creationId xmlns:a16="http://schemas.microsoft.com/office/drawing/2014/main" id="{F2F35E7A-36AD-4AF6-8185-036CF752607F}"/>
                  </a:ext>
                </a:extLst>
              </p:cNvPr>
              <p:cNvSpPr/>
              <p:nvPr/>
            </p:nvSpPr>
            <p:spPr>
              <a:xfrm>
                <a:off x="8076854" y="58689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4" name="Freeform: Shape 193">
                <a:extLst>
                  <a:ext uri="{FF2B5EF4-FFF2-40B4-BE49-F238E27FC236}">
                    <a16:creationId xmlns:a16="http://schemas.microsoft.com/office/drawing/2014/main" id="{31CAE1DC-C247-4329-A984-45793CE88166}"/>
                  </a:ext>
                </a:extLst>
              </p:cNvPr>
              <p:cNvSpPr/>
              <p:nvPr/>
            </p:nvSpPr>
            <p:spPr>
              <a:xfrm>
                <a:off x="8267354" y="60213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5" name="Freeform: Shape 194">
                <a:extLst>
                  <a:ext uri="{FF2B5EF4-FFF2-40B4-BE49-F238E27FC236}">
                    <a16:creationId xmlns:a16="http://schemas.microsoft.com/office/drawing/2014/main" id="{915D59F7-64BA-46D0-9548-1F81193EDB15}"/>
                  </a:ext>
                </a:extLst>
              </p:cNvPr>
              <p:cNvSpPr/>
              <p:nvPr/>
            </p:nvSpPr>
            <p:spPr>
              <a:xfrm>
                <a:off x="8476904" y="60213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6" name="Freeform: Shape 195">
                <a:extLst>
                  <a:ext uri="{FF2B5EF4-FFF2-40B4-BE49-F238E27FC236}">
                    <a16:creationId xmlns:a16="http://schemas.microsoft.com/office/drawing/2014/main" id="{3C324371-98D3-4EA9-93FA-6C1EB1880F3A}"/>
                  </a:ext>
                </a:extLst>
              </p:cNvPr>
              <p:cNvSpPr/>
              <p:nvPr/>
            </p:nvSpPr>
            <p:spPr>
              <a:xfrm>
                <a:off x="8591204" y="60594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7" name="Freeform: Shape 196">
                <a:extLst>
                  <a:ext uri="{FF2B5EF4-FFF2-40B4-BE49-F238E27FC236}">
                    <a16:creationId xmlns:a16="http://schemas.microsoft.com/office/drawing/2014/main" id="{E4B24C74-3040-418D-9202-A8FF5079E542}"/>
                  </a:ext>
                </a:extLst>
              </p:cNvPr>
              <p:cNvSpPr/>
              <p:nvPr/>
            </p:nvSpPr>
            <p:spPr>
              <a:xfrm>
                <a:off x="9181764" y="63261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8" name="Freeform: Shape 197">
                <a:extLst>
                  <a:ext uri="{FF2B5EF4-FFF2-40B4-BE49-F238E27FC236}">
                    <a16:creationId xmlns:a16="http://schemas.microsoft.com/office/drawing/2014/main" id="{00836AFA-A09C-48AC-95A4-B01E917C0674}"/>
                  </a:ext>
                </a:extLst>
              </p:cNvPr>
              <p:cNvSpPr/>
              <p:nvPr/>
            </p:nvSpPr>
            <p:spPr>
              <a:xfrm>
                <a:off x="9219864" y="63261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9" name="Freeform: Shape 198">
                <a:extLst>
                  <a:ext uri="{FF2B5EF4-FFF2-40B4-BE49-F238E27FC236}">
                    <a16:creationId xmlns:a16="http://schemas.microsoft.com/office/drawing/2014/main" id="{347156A7-7874-4AA2-B952-37085C5ADB0D}"/>
                  </a:ext>
                </a:extLst>
              </p:cNvPr>
              <p:cNvSpPr/>
              <p:nvPr/>
            </p:nvSpPr>
            <p:spPr>
              <a:xfrm>
                <a:off x="9619914" y="64594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0" name="Freeform: Shape 199">
                <a:extLst>
                  <a:ext uri="{FF2B5EF4-FFF2-40B4-BE49-F238E27FC236}">
                    <a16:creationId xmlns:a16="http://schemas.microsoft.com/office/drawing/2014/main" id="{ED8A0D10-FF3B-423B-995D-CCB06A12C52F}"/>
                  </a:ext>
                </a:extLst>
              </p:cNvPr>
              <p:cNvSpPr/>
              <p:nvPr/>
            </p:nvSpPr>
            <p:spPr>
              <a:xfrm>
                <a:off x="10496223" y="66880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1" name="Freeform: Shape 200">
                <a:extLst>
                  <a:ext uri="{FF2B5EF4-FFF2-40B4-BE49-F238E27FC236}">
                    <a16:creationId xmlns:a16="http://schemas.microsoft.com/office/drawing/2014/main" id="{D75BFD21-8FAE-4148-95A6-6F5697D97923}"/>
                  </a:ext>
                </a:extLst>
              </p:cNvPr>
              <p:cNvSpPr/>
              <p:nvPr/>
            </p:nvSpPr>
            <p:spPr>
              <a:xfrm>
                <a:off x="11696373" y="66880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225" name="Group 224">
            <a:extLst>
              <a:ext uri="{FF2B5EF4-FFF2-40B4-BE49-F238E27FC236}">
                <a16:creationId xmlns:a16="http://schemas.microsoft.com/office/drawing/2014/main" id="{9CCF82AF-2E07-4BD7-80EB-C80C94F4977F}"/>
              </a:ext>
            </a:extLst>
          </p:cNvPr>
          <p:cNvGrpSpPr/>
          <p:nvPr/>
        </p:nvGrpSpPr>
        <p:grpSpPr>
          <a:xfrm>
            <a:off x="2436060" y="3099266"/>
            <a:ext cx="4343937" cy="1353173"/>
            <a:chOff x="6883141" y="3964893"/>
            <a:chExt cx="6391275" cy="2127617"/>
          </a:xfrm>
        </p:grpSpPr>
        <p:sp>
          <p:nvSpPr>
            <p:cNvPr id="206" name="Freeform: Shape 205">
              <a:extLst>
                <a:ext uri="{FF2B5EF4-FFF2-40B4-BE49-F238E27FC236}">
                  <a16:creationId xmlns:a16="http://schemas.microsoft.com/office/drawing/2014/main" id="{904D28C5-3077-4882-8838-A4869BD0F0CB}"/>
                </a:ext>
              </a:extLst>
            </p:cNvPr>
            <p:cNvSpPr/>
            <p:nvPr/>
          </p:nvSpPr>
          <p:spPr>
            <a:xfrm>
              <a:off x="6883141" y="3964893"/>
              <a:ext cx="6391275" cy="2105025"/>
            </a:xfrm>
            <a:custGeom>
              <a:avLst/>
              <a:gdLst>
                <a:gd name="connsiteX0" fmla="*/ 6394409 w 6391275"/>
                <a:gd name="connsiteY0" fmla="*/ 2108155 h 2105025"/>
                <a:gd name="connsiteX1" fmla="*/ 3843309 w 6391275"/>
                <a:gd name="connsiteY1" fmla="*/ 2108155 h 2105025"/>
                <a:gd name="connsiteX2" fmla="*/ 3843309 w 6391275"/>
                <a:gd name="connsiteY2" fmla="*/ 2021563 h 2105025"/>
                <a:gd name="connsiteX3" fmla="*/ 3453641 w 6391275"/>
                <a:gd name="connsiteY3" fmla="*/ 2021563 h 2105025"/>
                <a:gd name="connsiteX4" fmla="*/ 3453641 w 6391275"/>
                <a:gd name="connsiteY4" fmla="*/ 1958289 h 2105025"/>
                <a:gd name="connsiteX5" fmla="*/ 2977391 w 6391275"/>
                <a:gd name="connsiteY5" fmla="*/ 1958289 h 2105025"/>
                <a:gd name="connsiteX6" fmla="*/ 2977391 w 6391275"/>
                <a:gd name="connsiteY6" fmla="*/ 1908330 h 2105025"/>
                <a:gd name="connsiteX7" fmla="*/ 2614384 w 6391275"/>
                <a:gd name="connsiteY7" fmla="*/ 1908330 h 2105025"/>
                <a:gd name="connsiteX8" fmla="*/ 2614384 w 6391275"/>
                <a:gd name="connsiteY8" fmla="*/ 1861705 h 2105025"/>
                <a:gd name="connsiteX9" fmla="*/ 2571083 w 6391275"/>
                <a:gd name="connsiteY9" fmla="*/ 1861705 h 2105025"/>
                <a:gd name="connsiteX10" fmla="*/ 2571083 w 6391275"/>
                <a:gd name="connsiteY10" fmla="*/ 1808413 h 2105025"/>
                <a:gd name="connsiteX11" fmla="*/ 2224716 w 6391275"/>
                <a:gd name="connsiteY11" fmla="*/ 1808413 h 2105025"/>
                <a:gd name="connsiteX12" fmla="*/ 2224716 w 6391275"/>
                <a:gd name="connsiteY12" fmla="*/ 1728489 h 2105025"/>
                <a:gd name="connsiteX13" fmla="*/ 2178091 w 6391275"/>
                <a:gd name="connsiteY13" fmla="*/ 1728489 h 2105025"/>
                <a:gd name="connsiteX14" fmla="*/ 2178091 w 6391275"/>
                <a:gd name="connsiteY14" fmla="*/ 1678530 h 2105025"/>
                <a:gd name="connsiteX15" fmla="*/ 1891675 w 6391275"/>
                <a:gd name="connsiteY15" fmla="*/ 1678530 h 2105025"/>
                <a:gd name="connsiteX16" fmla="*/ 1891675 w 6391275"/>
                <a:gd name="connsiteY16" fmla="*/ 1648555 h 2105025"/>
                <a:gd name="connsiteX17" fmla="*/ 1851717 w 6391275"/>
                <a:gd name="connsiteY17" fmla="*/ 1648555 h 2105025"/>
                <a:gd name="connsiteX18" fmla="*/ 1851717 w 6391275"/>
                <a:gd name="connsiteY18" fmla="*/ 1608588 h 2105025"/>
                <a:gd name="connsiteX19" fmla="*/ 1688525 w 6391275"/>
                <a:gd name="connsiteY19" fmla="*/ 1608588 h 2105025"/>
                <a:gd name="connsiteX20" fmla="*/ 1688525 w 6391275"/>
                <a:gd name="connsiteY20" fmla="*/ 1538655 h 2105025"/>
                <a:gd name="connsiteX21" fmla="*/ 1638567 w 6391275"/>
                <a:gd name="connsiteY21" fmla="*/ 1538655 h 2105025"/>
                <a:gd name="connsiteX22" fmla="*/ 1638567 w 6391275"/>
                <a:gd name="connsiteY22" fmla="*/ 1492030 h 2105025"/>
                <a:gd name="connsiteX23" fmla="*/ 1591942 w 6391275"/>
                <a:gd name="connsiteY23" fmla="*/ 1492030 h 2105025"/>
                <a:gd name="connsiteX24" fmla="*/ 1591942 w 6391275"/>
                <a:gd name="connsiteY24" fmla="*/ 1458721 h 2105025"/>
                <a:gd name="connsiteX25" fmla="*/ 1575292 w 6391275"/>
                <a:gd name="connsiteY25" fmla="*/ 1458721 h 2105025"/>
                <a:gd name="connsiteX26" fmla="*/ 1575292 w 6391275"/>
                <a:gd name="connsiteY26" fmla="*/ 1418755 h 2105025"/>
                <a:gd name="connsiteX27" fmla="*/ 1515342 w 6391275"/>
                <a:gd name="connsiteY27" fmla="*/ 1418755 h 2105025"/>
                <a:gd name="connsiteX28" fmla="*/ 1515342 w 6391275"/>
                <a:gd name="connsiteY28" fmla="*/ 1375463 h 2105025"/>
                <a:gd name="connsiteX29" fmla="*/ 1432084 w 6391275"/>
                <a:gd name="connsiteY29" fmla="*/ 1375463 h 2105025"/>
                <a:gd name="connsiteX30" fmla="*/ 1432084 w 6391275"/>
                <a:gd name="connsiteY30" fmla="*/ 1338830 h 2105025"/>
                <a:gd name="connsiteX31" fmla="*/ 1402109 w 6391275"/>
                <a:gd name="connsiteY31" fmla="*/ 1338830 h 2105025"/>
                <a:gd name="connsiteX32" fmla="*/ 1402109 w 6391275"/>
                <a:gd name="connsiteY32" fmla="*/ 1312189 h 2105025"/>
                <a:gd name="connsiteX33" fmla="*/ 1348816 w 6391275"/>
                <a:gd name="connsiteY33" fmla="*/ 1312189 h 2105025"/>
                <a:gd name="connsiteX34" fmla="*/ 1348816 w 6391275"/>
                <a:gd name="connsiteY34" fmla="*/ 1185630 h 2105025"/>
                <a:gd name="connsiteX35" fmla="*/ 1312183 w 6391275"/>
                <a:gd name="connsiteY35" fmla="*/ 1185630 h 2105025"/>
                <a:gd name="connsiteX36" fmla="*/ 1312183 w 6391275"/>
                <a:gd name="connsiteY36" fmla="*/ 1142330 h 2105025"/>
                <a:gd name="connsiteX37" fmla="*/ 1102366 w 6391275"/>
                <a:gd name="connsiteY37" fmla="*/ 1142330 h 2105025"/>
                <a:gd name="connsiteX38" fmla="*/ 1102366 w 6391275"/>
                <a:gd name="connsiteY38" fmla="*/ 1079055 h 2105025"/>
                <a:gd name="connsiteX39" fmla="*/ 1069067 w 6391275"/>
                <a:gd name="connsiteY39" fmla="*/ 1079055 h 2105025"/>
                <a:gd name="connsiteX40" fmla="*/ 1069067 w 6391275"/>
                <a:gd name="connsiteY40" fmla="*/ 1032430 h 2105025"/>
                <a:gd name="connsiteX41" fmla="*/ 982475 w 6391275"/>
                <a:gd name="connsiteY41" fmla="*/ 1032430 h 2105025"/>
                <a:gd name="connsiteX42" fmla="*/ 982475 w 6391275"/>
                <a:gd name="connsiteY42" fmla="*/ 1009113 h 2105025"/>
                <a:gd name="connsiteX43" fmla="*/ 882561 w 6391275"/>
                <a:gd name="connsiteY43" fmla="*/ 1009113 h 2105025"/>
                <a:gd name="connsiteX44" fmla="*/ 882561 w 6391275"/>
                <a:gd name="connsiteY44" fmla="*/ 962488 h 2105025"/>
                <a:gd name="connsiteX45" fmla="*/ 839266 w 6391275"/>
                <a:gd name="connsiteY45" fmla="*/ 962488 h 2105025"/>
                <a:gd name="connsiteX46" fmla="*/ 839266 w 6391275"/>
                <a:gd name="connsiteY46" fmla="*/ 895883 h 2105025"/>
                <a:gd name="connsiteX47" fmla="*/ 599476 w 6391275"/>
                <a:gd name="connsiteY47" fmla="*/ 895883 h 2105025"/>
                <a:gd name="connsiteX48" fmla="*/ 599476 w 6391275"/>
                <a:gd name="connsiteY48" fmla="*/ 845926 h 2105025"/>
                <a:gd name="connsiteX49" fmla="*/ 552849 w 6391275"/>
                <a:gd name="connsiteY49" fmla="*/ 845926 h 2105025"/>
                <a:gd name="connsiteX50" fmla="*/ 552849 w 6391275"/>
                <a:gd name="connsiteY50" fmla="*/ 722701 h 2105025"/>
                <a:gd name="connsiteX51" fmla="*/ 459597 w 6391275"/>
                <a:gd name="connsiteY51" fmla="*/ 722701 h 2105025"/>
                <a:gd name="connsiteX52" fmla="*/ 459597 w 6391275"/>
                <a:gd name="connsiteY52" fmla="*/ 656093 h 2105025"/>
                <a:gd name="connsiteX53" fmla="*/ 392989 w 6391275"/>
                <a:gd name="connsiteY53" fmla="*/ 656093 h 2105025"/>
                <a:gd name="connsiteX54" fmla="*/ 392989 w 6391275"/>
                <a:gd name="connsiteY54" fmla="*/ 619458 h 2105025"/>
                <a:gd name="connsiteX55" fmla="*/ 329712 w 6391275"/>
                <a:gd name="connsiteY55" fmla="*/ 619458 h 2105025"/>
                <a:gd name="connsiteX56" fmla="*/ 329712 w 6391275"/>
                <a:gd name="connsiteY56" fmla="*/ 576162 h 2105025"/>
                <a:gd name="connsiteX57" fmla="*/ 293077 w 6391275"/>
                <a:gd name="connsiteY57" fmla="*/ 576162 h 2105025"/>
                <a:gd name="connsiteX58" fmla="*/ 293077 w 6391275"/>
                <a:gd name="connsiteY58" fmla="*/ 346363 h 2105025"/>
                <a:gd name="connsiteX59" fmla="*/ 259772 w 6391275"/>
                <a:gd name="connsiteY59" fmla="*/ 346363 h 2105025"/>
                <a:gd name="connsiteX60" fmla="*/ 259772 w 6391275"/>
                <a:gd name="connsiteY60" fmla="*/ 163190 h 2105025"/>
                <a:gd name="connsiteX61" fmla="*/ 183173 w 6391275"/>
                <a:gd name="connsiteY61" fmla="*/ 163190 h 2105025"/>
                <a:gd name="connsiteX62" fmla="*/ 183173 w 6391275"/>
                <a:gd name="connsiteY62" fmla="*/ 129886 h 2105025"/>
                <a:gd name="connsiteX63" fmla="*/ 106573 w 6391275"/>
                <a:gd name="connsiteY63" fmla="*/ 129886 h 2105025"/>
                <a:gd name="connsiteX64" fmla="*/ 106573 w 6391275"/>
                <a:gd name="connsiteY64" fmla="*/ 99913 h 2105025"/>
                <a:gd name="connsiteX65" fmla="*/ 83260 w 6391275"/>
                <a:gd name="connsiteY65" fmla="*/ 99913 h 2105025"/>
                <a:gd name="connsiteX66" fmla="*/ 83260 w 6391275"/>
                <a:gd name="connsiteY66" fmla="*/ 66608 h 2105025"/>
                <a:gd name="connsiteX67" fmla="*/ 46626 w 6391275"/>
                <a:gd name="connsiteY67" fmla="*/ 66608 h 2105025"/>
                <a:gd name="connsiteX68" fmla="*/ 46626 w 6391275"/>
                <a:gd name="connsiteY68" fmla="*/ 3330 h 2105025"/>
                <a:gd name="connsiteX69" fmla="*/ 0 w 6391275"/>
                <a:gd name="connsiteY69" fmla="*/ 3330 h 2105025"/>
                <a:gd name="connsiteX70" fmla="*/ 0 w 6391275"/>
                <a:gd name="connsiteY70"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391275" h="2105025">
                  <a:moveTo>
                    <a:pt x="6394409" y="2108155"/>
                  </a:moveTo>
                  <a:lnTo>
                    <a:pt x="3843309" y="2108155"/>
                  </a:lnTo>
                  <a:lnTo>
                    <a:pt x="3843309" y="2021563"/>
                  </a:lnTo>
                  <a:lnTo>
                    <a:pt x="3453641" y="2021563"/>
                  </a:lnTo>
                  <a:lnTo>
                    <a:pt x="3453641" y="1958289"/>
                  </a:lnTo>
                  <a:lnTo>
                    <a:pt x="2977391" y="1958289"/>
                  </a:lnTo>
                  <a:lnTo>
                    <a:pt x="2977391" y="1908330"/>
                  </a:lnTo>
                  <a:lnTo>
                    <a:pt x="2614384" y="1908330"/>
                  </a:lnTo>
                  <a:lnTo>
                    <a:pt x="2614384" y="1861705"/>
                  </a:lnTo>
                  <a:lnTo>
                    <a:pt x="2571083" y="1861705"/>
                  </a:lnTo>
                  <a:lnTo>
                    <a:pt x="2571083" y="1808413"/>
                  </a:lnTo>
                  <a:lnTo>
                    <a:pt x="2224716" y="1808413"/>
                  </a:lnTo>
                  <a:lnTo>
                    <a:pt x="2224716" y="1728489"/>
                  </a:lnTo>
                  <a:lnTo>
                    <a:pt x="2178091" y="1728489"/>
                  </a:lnTo>
                  <a:lnTo>
                    <a:pt x="2178091" y="1678530"/>
                  </a:lnTo>
                  <a:lnTo>
                    <a:pt x="1891675" y="1678530"/>
                  </a:lnTo>
                  <a:lnTo>
                    <a:pt x="1891675" y="1648555"/>
                  </a:lnTo>
                  <a:lnTo>
                    <a:pt x="1851717" y="1648555"/>
                  </a:lnTo>
                  <a:lnTo>
                    <a:pt x="1851717" y="1608588"/>
                  </a:lnTo>
                  <a:lnTo>
                    <a:pt x="1688525" y="1608588"/>
                  </a:lnTo>
                  <a:lnTo>
                    <a:pt x="1688525" y="1538655"/>
                  </a:lnTo>
                  <a:lnTo>
                    <a:pt x="1638567" y="1538655"/>
                  </a:lnTo>
                  <a:lnTo>
                    <a:pt x="1638567" y="1492030"/>
                  </a:lnTo>
                  <a:lnTo>
                    <a:pt x="1591942" y="1492030"/>
                  </a:lnTo>
                  <a:lnTo>
                    <a:pt x="1591942" y="1458721"/>
                  </a:lnTo>
                  <a:lnTo>
                    <a:pt x="1575292" y="1458721"/>
                  </a:lnTo>
                  <a:lnTo>
                    <a:pt x="1575292" y="1418755"/>
                  </a:lnTo>
                  <a:lnTo>
                    <a:pt x="1515342" y="1418755"/>
                  </a:lnTo>
                  <a:lnTo>
                    <a:pt x="1515342" y="1375463"/>
                  </a:lnTo>
                  <a:lnTo>
                    <a:pt x="1432084" y="1375463"/>
                  </a:lnTo>
                  <a:lnTo>
                    <a:pt x="1432084" y="1338830"/>
                  </a:lnTo>
                  <a:lnTo>
                    <a:pt x="1402109" y="1338830"/>
                  </a:lnTo>
                  <a:lnTo>
                    <a:pt x="1402109" y="1312189"/>
                  </a:lnTo>
                  <a:lnTo>
                    <a:pt x="1348816" y="1312189"/>
                  </a:lnTo>
                  <a:lnTo>
                    <a:pt x="1348816" y="1185630"/>
                  </a:lnTo>
                  <a:lnTo>
                    <a:pt x="1312183" y="1185630"/>
                  </a:lnTo>
                  <a:lnTo>
                    <a:pt x="1312183" y="1142330"/>
                  </a:lnTo>
                  <a:lnTo>
                    <a:pt x="1102366" y="1142330"/>
                  </a:lnTo>
                  <a:lnTo>
                    <a:pt x="1102366" y="1079055"/>
                  </a:lnTo>
                  <a:lnTo>
                    <a:pt x="1069067" y="1079055"/>
                  </a:lnTo>
                  <a:lnTo>
                    <a:pt x="1069067" y="1032430"/>
                  </a:lnTo>
                  <a:lnTo>
                    <a:pt x="982475" y="1032430"/>
                  </a:lnTo>
                  <a:lnTo>
                    <a:pt x="982475" y="1009113"/>
                  </a:lnTo>
                  <a:lnTo>
                    <a:pt x="882561" y="1009113"/>
                  </a:lnTo>
                  <a:lnTo>
                    <a:pt x="882561" y="962488"/>
                  </a:lnTo>
                  <a:lnTo>
                    <a:pt x="839266" y="962488"/>
                  </a:lnTo>
                  <a:lnTo>
                    <a:pt x="839266" y="895883"/>
                  </a:lnTo>
                  <a:lnTo>
                    <a:pt x="599476" y="895883"/>
                  </a:lnTo>
                  <a:lnTo>
                    <a:pt x="599476" y="845926"/>
                  </a:lnTo>
                  <a:lnTo>
                    <a:pt x="552849" y="845926"/>
                  </a:lnTo>
                  <a:lnTo>
                    <a:pt x="552849" y="722701"/>
                  </a:lnTo>
                  <a:lnTo>
                    <a:pt x="459597" y="722701"/>
                  </a:lnTo>
                  <a:lnTo>
                    <a:pt x="459597" y="656093"/>
                  </a:lnTo>
                  <a:lnTo>
                    <a:pt x="392989" y="656093"/>
                  </a:lnTo>
                  <a:lnTo>
                    <a:pt x="392989" y="619458"/>
                  </a:lnTo>
                  <a:lnTo>
                    <a:pt x="329712" y="619458"/>
                  </a:lnTo>
                  <a:lnTo>
                    <a:pt x="329712" y="576162"/>
                  </a:lnTo>
                  <a:lnTo>
                    <a:pt x="293077" y="576162"/>
                  </a:lnTo>
                  <a:lnTo>
                    <a:pt x="293077" y="346363"/>
                  </a:lnTo>
                  <a:lnTo>
                    <a:pt x="259772" y="346363"/>
                  </a:lnTo>
                  <a:lnTo>
                    <a:pt x="259772" y="163190"/>
                  </a:lnTo>
                  <a:lnTo>
                    <a:pt x="183173" y="163190"/>
                  </a:lnTo>
                  <a:lnTo>
                    <a:pt x="183173" y="129886"/>
                  </a:lnTo>
                  <a:lnTo>
                    <a:pt x="106573" y="129886"/>
                  </a:lnTo>
                  <a:lnTo>
                    <a:pt x="106573" y="99913"/>
                  </a:lnTo>
                  <a:lnTo>
                    <a:pt x="83260" y="99913"/>
                  </a:lnTo>
                  <a:lnTo>
                    <a:pt x="83260" y="66608"/>
                  </a:lnTo>
                  <a:lnTo>
                    <a:pt x="46626" y="66608"/>
                  </a:lnTo>
                  <a:lnTo>
                    <a:pt x="46626" y="3330"/>
                  </a:lnTo>
                  <a:lnTo>
                    <a:pt x="0" y="3330"/>
                  </a:lnTo>
                  <a:lnTo>
                    <a:pt x="0" y="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24" name="Group 223">
              <a:extLst>
                <a:ext uri="{FF2B5EF4-FFF2-40B4-BE49-F238E27FC236}">
                  <a16:creationId xmlns:a16="http://schemas.microsoft.com/office/drawing/2014/main" id="{2E2C42DC-5576-4E08-8AEC-A6B3CD519EDE}"/>
                </a:ext>
              </a:extLst>
            </p:cNvPr>
            <p:cNvGrpSpPr/>
            <p:nvPr/>
          </p:nvGrpSpPr>
          <p:grpSpPr>
            <a:xfrm>
              <a:off x="7655530" y="4787580"/>
              <a:ext cx="5572166" cy="1304930"/>
              <a:chOff x="7655530" y="4787580"/>
              <a:chExt cx="5572166" cy="1304930"/>
            </a:xfrm>
          </p:grpSpPr>
          <p:sp>
            <p:nvSpPr>
              <p:cNvPr id="207" name="Freeform: Shape 206">
                <a:extLst>
                  <a:ext uri="{FF2B5EF4-FFF2-40B4-BE49-F238E27FC236}">
                    <a16:creationId xmlns:a16="http://schemas.microsoft.com/office/drawing/2014/main" id="{252E1842-C5AF-43D0-AE35-9F6F478381B9}"/>
                  </a:ext>
                </a:extLst>
              </p:cNvPr>
              <p:cNvSpPr/>
              <p:nvPr/>
            </p:nvSpPr>
            <p:spPr>
              <a:xfrm>
                <a:off x="7655530" y="478758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8" name="Freeform: Shape 207">
                <a:extLst>
                  <a:ext uri="{FF2B5EF4-FFF2-40B4-BE49-F238E27FC236}">
                    <a16:creationId xmlns:a16="http://schemas.microsoft.com/office/drawing/2014/main" id="{27EDF03D-3857-4E6F-86CD-BE7EA29B330A}"/>
                  </a:ext>
                </a:extLst>
              </p:cNvPr>
              <p:cNvSpPr/>
              <p:nvPr/>
            </p:nvSpPr>
            <p:spPr>
              <a:xfrm>
                <a:off x="8912842" y="556863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9" name="Freeform: Shape 208">
                <a:extLst>
                  <a:ext uri="{FF2B5EF4-FFF2-40B4-BE49-F238E27FC236}">
                    <a16:creationId xmlns:a16="http://schemas.microsoft.com/office/drawing/2014/main" id="{450DD270-C4C2-4B7B-8181-2977C2F04EBD}"/>
                  </a:ext>
                </a:extLst>
              </p:cNvPr>
              <p:cNvSpPr/>
              <p:nvPr/>
            </p:nvSpPr>
            <p:spPr>
              <a:xfrm>
                <a:off x="8779492" y="556863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0" name="Freeform: Shape 209">
                <a:extLst>
                  <a:ext uri="{FF2B5EF4-FFF2-40B4-BE49-F238E27FC236}">
                    <a16:creationId xmlns:a16="http://schemas.microsoft.com/office/drawing/2014/main" id="{CCDA7795-EAFE-49E4-9D5E-347AEE1AA2D6}"/>
                  </a:ext>
                </a:extLst>
              </p:cNvPr>
              <p:cNvSpPr/>
              <p:nvPr/>
            </p:nvSpPr>
            <p:spPr>
              <a:xfrm>
                <a:off x="9370042" y="57019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1" name="Freeform: Shape 210">
                <a:extLst>
                  <a:ext uri="{FF2B5EF4-FFF2-40B4-BE49-F238E27FC236}">
                    <a16:creationId xmlns:a16="http://schemas.microsoft.com/office/drawing/2014/main" id="{2AD55152-6C3B-4448-99E5-FAB9CEE5E53E}"/>
                  </a:ext>
                </a:extLst>
              </p:cNvPr>
              <p:cNvSpPr/>
              <p:nvPr/>
            </p:nvSpPr>
            <p:spPr>
              <a:xfrm>
                <a:off x="9598642" y="579723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2" name="Freeform: Shape 211">
                <a:extLst>
                  <a:ext uri="{FF2B5EF4-FFF2-40B4-BE49-F238E27FC236}">
                    <a16:creationId xmlns:a16="http://schemas.microsoft.com/office/drawing/2014/main" id="{5D7B4324-8C3C-4C5A-99FC-402457FD3BCE}"/>
                  </a:ext>
                </a:extLst>
              </p:cNvPr>
              <p:cNvSpPr/>
              <p:nvPr/>
            </p:nvSpPr>
            <p:spPr>
              <a:xfrm>
                <a:off x="9846292" y="58543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3" name="Freeform: Shape 212">
                <a:extLst>
                  <a:ext uri="{FF2B5EF4-FFF2-40B4-BE49-F238E27FC236}">
                    <a16:creationId xmlns:a16="http://schemas.microsoft.com/office/drawing/2014/main" id="{12A9258B-8D95-4F7A-B671-3588D8643636}"/>
                  </a:ext>
                </a:extLst>
              </p:cNvPr>
              <p:cNvSpPr/>
              <p:nvPr/>
            </p:nvSpPr>
            <p:spPr>
              <a:xfrm>
                <a:off x="10208251" y="58543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4" name="Freeform: Shape 213">
                <a:extLst>
                  <a:ext uri="{FF2B5EF4-FFF2-40B4-BE49-F238E27FC236}">
                    <a16:creationId xmlns:a16="http://schemas.microsoft.com/office/drawing/2014/main" id="{F4BA6FCB-689E-4D5C-90E9-3414D2D8185C}"/>
                  </a:ext>
                </a:extLst>
              </p:cNvPr>
              <p:cNvSpPr/>
              <p:nvPr/>
            </p:nvSpPr>
            <p:spPr>
              <a:xfrm>
                <a:off x="10379701" y="59305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5" name="Freeform: Shape 214">
                <a:extLst>
                  <a:ext uri="{FF2B5EF4-FFF2-40B4-BE49-F238E27FC236}">
                    <a16:creationId xmlns:a16="http://schemas.microsoft.com/office/drawing/2014/main" id="{C663BD9F-F838-409E-BB0E-4F0A753AA396}"/>
                  </a:ext>
                </a:extLst>
              </p:cNvPr>
              <p:cNvSpPr/>
              <p:nvPr/>
            </p:nvSpPr>
            <p:spPr>
              <a:xfrm>
                <a:off x="10722601" y="60067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6" name="Freeform: Shape 215">
                <a:extLst>
                  <a:ext uri="{FF2B5EF4-FFF2-40B4-BE49-F238E27FC236}">
                    <a16:creationId xmlns:a16="http://schemas.microsoft.com/office/drawing/2014/main" id="{BB3B1129-6F80-4EF4-BCE1-C883E4777F01}"/>
                  </a:ext>
                </a:extLst>
              </p:cNvPr>
              <p:cNvSpPr/>
              <p:nvPr/>
            </p:nvSpPr>
            <p:spPr>
              <a:xfrm>
                <a:off x="11103601" y="60067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7" name="Freeform: Shape 216">
                <a:extLst>
                  <a:ext uri="{FF2B5EF4-FFF2-40B4-BE49-F238E27FC236}">
                    <a16:creationId xmlns:a16="http://schemas.microsoft.com/office/drawing/2014/main" id="{FBE99870-B1BF-4238-BD35-075093990415}"/>
                  </a:ext>
                </a:extLst>
              </p:cNvPr>
              <p:cNvSpPr/>
              <p:nvPr/>
            </p:nvSpPr>
            <p:spPr>
              <a:xfrm>
                <a:off x="11332201" y="60067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8" name="Freeform: Shape 217">
                <a:extLst>
                  <a:ext uri="{FF2B5EF4-FFF2-40B4-BE49-F238E27FC236}">
                    <a16:creationId xmlns:a16="http://schemas.microsoft.com/office/drawing/2014/main" id="{5B9EDDA0-009B-43C2-851B-B4EB5A287089}"/>
                  </a:ext>
                </a:extLst>
              </p:cNvPr>
              <p:cNvSpPr/>
              <p:nvPr/>
            </p:nvSpPr>
            <p:spPr>
              <a:xfrm>
                <a:off x="11503651" y="60067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9" name="Freeform: Shape 218">
                <a:extLst>
                  <a:ext uri="{FF2B5EF4-FFF2-40B4-BE49-F238E27FC236}">
                    <a16:creationId xmlns:a16="http://schemas.microsoft.com/office/drawing/2014/main" id="{FA727AAC-DDB7-456D-BE3E-10F5FBD27AAB}"/>
                  </a:ext>
                </a:extLst>
              </p:cNvPr>
              <p:cNvSpPr/>
              <p:nvPr/>
            </p:nvSpPr>
            <p:spPr>
              <a:xfrm>
                <a:off x="11560801" y="60067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0" name="Freeform: Shape 219">
                <a:extLst>
                  <a:ext uri="{FF2B5EF4-FFF2-40B4-BE49-F238E27FC236}">
                    <a16:creationId xmlns:a16="http://schemas.microsoft.com/office/drawing/2014/main" id="{065C34C7-7CD1-41C5-BFB2-D3B21E7C4D68}"/>
                  </a:ext>
                </a:extLst>
              </p:cNvPr>
              <p:cNvSpPr/>
              <p:nvPr/>
            </p:nvSpPr>
            <p:spPr>
              <a:xfrm>
                <a:off x="12722861" y="60067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1" name="Freeform: Shape 220">
                <a:extLst>
                  <a:ext uri="{FF2B5EF4-FFF2-40B4-BE49-F238E27FC236}">
                    <a16:creationId xmlns:a16="http://schemas.microsoft.com/office/drawing/2014/main" id="{2F013E87-F84A-4CA2-9704-733A8F721C21}"/>
                  </a:ext>
                </a:extLst>
              </p:cNvPr>
              <p:cNvSpPr/>
              <p:nvPr/>
            </p:nvSpPr>
            <p:spPr>
              <a:xfrm>
                <a:off x="13161011" y="60067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2" name="Freeform: Shape 221">
                <a:extLst>
                  <a:ext uri="{FF2B5EF4-FFF2-40B4-BE49-F238E27FC236}">
                    <a16:creationId xmlns:a16="http://schemas.microsoft.com/office/drawing/2014/main" id="{AC8F6636-5EAC-427E-8231-6ED76910D8DE}"/>
                  </a:ext>
                </a:extLst>
              </p:cNvPr>
              <p:cNvSpPr/>
              <p:nvPr/>
            </p:nvSpPr>
            <p:spPr>
              <a:xfrm>
                <a:off x="13218171" y="60067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3" name="Freeform: Shape 222">
                <a:extLst>
                  <a:ext uri="{FF2B5EF4-FFF2-40B4-BE49-F238E27FC236}">
                    <a16:creationId xmlns:a16="http://schemas.microsoft.com/office/drawing/2014/main" id="{BA793BDD-F895-4BAB-9BB7-0F902584EAEB}"/>
                  </a:ext>
                </a:extLst>
              </p:cNvPr>
              <p:cNvSpPr/>
              <p:nvPr/>
            </p:nvSpPr>
            <p:spPr>
              <a:xfrm>
                <a:off x="13218171" y="600678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aphicFrame>
        <p:nvGraphicFramePr>
          <p:cNvPr id="138" name="Table 137">
            <a:extLst>
              <a:ext uri="{FF2B5EF4-FFF2-40B4-BE49-F238E27FC236}">
                <a16:creationId xmlns:a16="http://schemas.microsoft.com/office/drawing/2014/main" id="{B5E282B7-43BC-47D3-B163-ACAE7EDE8B39}"/>
              </a:ext>
            </a:extLst>
          </p:cNvPr>
          <p:cNvGraphicFramePr>
            <a:graphicFrameLocks noGrp="1"/>
          </p:cNvGraphicFramePr>
          <p:nvPr>
            <p:extLst>
              <p:ext uri="{D42A27DB-BD31-4B8C-83A1-F6EECF244321}">
                <p14:modId xmlns:p14="http://schemas.microsoft.com/office/powerpoint/2010/main" val="1159077321"/>
              </p:ext>
            </p:extLst>
          </p:nvPr>
        </p:nvGraphicFramePr>
        <p:xfrm>
          <a:off x="3464579" y="1943142"/>
          <a:ext cx="5450821" cy="1463040"/>
        </p:xfrm>
        <a:graphic>
          <a:graphicData uri="http://schemas.openxmlformats.org/drawingml/2006/table">
            <a:tbl>
              <a:tblPr firstRow="1" bandRow="1">
                <a:tableStyleId>{5C22544A-7EE6-4342-B048-85BDC9FD1C3A}</a:tableStyleId>
              </a:tblPr>
              <a:tblGrid>
                <a:gridCol w="2201847">
                  <a:extLst>
                    <a:ext uri="{9D8B030D-6E8A-4147-A177-3AD203B41FA5}">
                      <a16:colId xmlns:a16="http://schemas.microsoft.com/office/drawing/2014/main" val="3991673458"/>
                    </a:ext>
                  </a:extLst>
                </a:gridCol>
                <a:gridCol w="1624487">
                  <a:extLst>
                    <a:ext uri="{9D8B030D-6E8A-4147-A177-3AD203B41FA5}">
                      <a16:colId xmlns:a16="http://schemas.microsoft.com/office/drawing/2014/main" val="1606661893"/>
                    </a:ext>
                  </a:extLst>
                </a:gridCol>
                <a:gridCol w="1624487">
                  <a:extLst>
                    <a:ext uri="{9D8B030D-6E8A-4147-A177-3AD203B41FA5}">
                      <a16:colId xmlns:a16="http://schemas.microsoft.com/office/drawing/2014/main" val="1302290670"/>
                    </a:ext>
                  </a:extLst>
                </a:gridCol>
              </a:tblGrid>
              <a:tr h="225677">
                <a:tc>
                  <a:txBody>
                    <a:bodyPr/>
                    <a:lstStyle/>
                    <a:p>
                      <a:pPr algn="l"/>
                      <a:r>
                        <a:rPr 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TC3 或 IC3 WT*</a:t>
                      </a:r>
                    </a:p>
                  </a:txBody>
                  <a:tcPr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a:t>
                      </a:r>
                      <a:br>
                        <a:rPr sz="1100">
                          <a:latin typeface="Arial" panose="020B0604020202020204" pitchFamily="34" charset="0"/>
                          <a:ea typeface="宋体" panose="02010600030101010101" pitchFamily="2" charset="-122"/>
                          <a:cs typeface="Arial" panose="020B0604020202020204" pitchFamily="34" charset="0"/>
                        </a:rPr>
                      </a:b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(n=107)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br>
                        <a:rPr sz="1100">
                          <a:latin typeface="Arial" panose="020B0604020202020204" pitchFamily="34" charset="0"/>
                          <a:ea typeface="宋体" panose="02010600030101010101" pitchFamily="2" charset="-122"/>
                          <a:cs typeface="Arial" panose="020B0604020202020204" pitchFamily="34" charset="0"/>
                        </a:rPr>
                      </a:b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(n=98)</a:t>
                      </a:r>
                    </a:p>
                  </a:txBody>
                  <a:tcPr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67150865"/>
                  </a:ext>
                </a:extLst>
              </a:tr>
              <a:tr h="132751">
                <a:tc>
                  <a:txBody>
                    <a:bodyPr/>
                    <a:lstStyle/>
                    <a:p>
                      <a:pPr algn="l"/>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 个月 PFS，% (95% 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59.8 (50.4, 69.2)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38.3 (28.5, 48.1)</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66672716"/>
                  </a:ext>
                </a:extLst>
              </a:tr>
              <a:tr h="132751">
                <a:tc>
                  <a:txBody>
                    <a:bodyPr/>
                    <a:lstStyle/>
                    <a:p>
                      <a:pPr algn="l"/>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 个月 PFS，% (95% 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36.9 (27.0, 46.9)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21.6 (12.6, 30.6)</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52302449"/>
                  </a:ext>
                </a:extLst>
              </a:tr>
              <a:tr h="132751">
                <a:tc>
                  <a:txBody>
                    <a:bodyPr/>
                    <a:lstStyle/>
                    <a:p>
                      <a:pPr algn="l"/>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mPFS，月 (95% 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8.1 (6.8, 11.0)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 (4.2, 5.7)</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82149701"/>
                  </a:ext>
                </a:extLst>
              </a:tr>
              <a:tr h="132751">
                <a:tc>
                  <a:txBody>
                    <a:bodyPr/>
                    <a:lstStyle/>
                    <a:p>
                      <a:pPr algn="l"/>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0.63 (0.45, 0.88)</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GB" sz="140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62875349"/>
                  </a:ext>
                </a:extLst>
              </a:tr>
            </a:tbl>
          </a:graphicData>
        </a:graphic>
      </p:graphicFrame>
      <p:sp>
        <p:nvSpPr>
          <p:cNvPr id="130" name="TextBox 129"/>
          <p:cNvSpPr txBox="1"/>
          <p:nvPr/>
        </p:nvSpPr>
        <p:spPr>
          <a:xfrm>
            <a:off x="3396037" y="1561370"/>
            <a:ext cx="2444900" cy="369332"/>
          </a:xfrm>
          <a:prstGeom prst="rect">
            <a:avLst/>
          </a:prstGeom>
          <a:noFill/>
        </p:spPr>
        <p:txBody>
          <a:bodyPr wrap="none" rtlCol="0">
            <a:spAutoFit/>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PFS：TC3 或 IC3 WT</a:t>
            </a:r>
          </a:p>
        </p:txBody>
      </p:sp>
      <p:sp>
        <p:nvSpPr>
          <p:cNvPr id="131" name="Text Box 5"/>
          <p:cNvSpPr txBox="1">
            <a:spLocks noChangeArrowheads="1"/>
          </p:cNvSpPr>
          <p:nvPr/>
        </p:nvSpPr>
        <p:spPr bwMode="auto">
          <a:xfrm>
            <a:off x="231775" y="6293437"/>
            <a:ext cx="4553461" cy="36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*通过 VENTANA SP142 IHC 测定评估的 PD-L1 表达。</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TC3：TC ≥50% PD-L1+ 和 IC3：IC ≥10% PD-L1+</a:t>
            </a:r>
          </a:p>
        </p:txBody>
      </p:sp>
      <p:sp>
        <p:nvSpPr>
          <p:cNvPr id="132" name="Text Box 4"/>
          <p:cNvSpPr txBox="1">
            <a:spLocks noChangeArrowheads="1"/>
          </p:cNvSpPr>
          <p:nvPr/>
        </p:nvSpPr>
        <p:spPr bwMode="auto">
          <a:xfrm>
            <a:off x="5203217" y="6474897"/>
            <a:ext cx="37201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Spigel D, et al. Ann Oncol 2019;30(suppl):Abstr LBA78</a:t>
            </a:r>
          </a:p>
        </p:txBody>
      </p:sp>
    </p:spTree>
    <p:extLst>
      <p:ext uri="{BB962C8B-B14F-4D97-AF65-F5344CB8AC3E}">
        <p14:creationId xmlns:p14="http://schemas.microsoft.com/office/powerpoint/2010/main" val="415315165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LBA78：IMpower110：一项阿特珠单抗对比铂类化疗用于选定 PD-L1 NSCLC 的一线 (1L) 治疗的 III 期分析的中期总生存期 (OS) 分析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Spigel D 等人</a:t>
            </a:r>
          </a:p>
        </p:txBody>
      </p:sp>
      <p:sp>
        <p:nvSpPr>
          <p:cNvPr id="3" name="Content Placeholder 2"/>
          <p:cNvSpPr>
            <a:spLocks noGrp="1"/>
          </p:cNvSpPr>
          <p:nvPr>
            <p:ph idx="1"/>
          </p:nvPr>
        </p:nvSpPr>
        <p:spPr>
          <a:xfrm>
            <a:off x="228600" y="1320800"/>
            <a:ext cx="8686800" cy="308200"/>
          </a:xfrm>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5" name="Group 4"/>
          <p:cNvGrpSpPr/>
          <p:nvPr/>
        </p:nvGrpSpPr>
        <p:grpSpPr>
          <a:xfrm>
            <a:off x="1526875" y="2149780"/>
            <a:ext cx="5382230" cy="3945978"/>
            <a:chOff x="1998675" y="2133922"/>
            <a:chExt cx="4097796" cy="3083085"/>
          </a:xfrm>
        </p:grpSpPr>
        <p:sp>
          <p:nvSpPr>
            <p:cNvPr id="160" name="TextBox 159">
              <a:extLst>
                <a:ext uri="{FF2B5EF4-FFF2-40B4-BE49-F238E27FC236}">
                  <a16:creationId xmlns:a16="http://schemas.microsoft.com/office/drawing/2014/main" id="{0E30A59A-6862-4613-9E2F-3793F5ECCF50}"/>
                </a:ext>
              </a:extLst>
            </p:cNvPr>
            <p:cNvSpPr txBox="1"/>
            <p:nvPr/>
          </p:nvSpPr>
          <p:spPr>
            <a:xfrm>
              <a:off x="3146944" y="4349800"/>
              <a:ext cx="131021" cy="22513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75" name="TextBox 174">
              <a:extLst>
                <a:ext uri="{FF2B5EF4-FFF2-40B4-BE49-F238E27FC236}">
                  <a16:creationId xmlns:a16="http://schemas.microsoft.com/office/drawing/2014/main" id="{4B946B8F-F385-420D-B5B3-4FD34B89E194}"/>
                </a:ext>
              </a:extLst>
            </p:cNvPr>
            <p:cNvSpPr txBox="1"/>
            <p:nvPr/>
          </p:nvSpPr>
          <p:spPr>
            <a:xfrm>
              <a:off x="4966683" y="4526600"/>
              <a:ext cx="325882" cy="22318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化疗</a:t>
              </a:r>
            </a:p>
          </p:txBody>
        </p:sp>
        <p:sp>
          <p:nvSpPr>
            <p:cNvPr id="247" name="TextBox 246">
              <a:extLst>
                <a:ext uri="{FF2B5EF4-FFF2-40B4-BE49-F238E27FC236}">
                  <a16:creationId xmlns:a16="http://schemas.microsoft.com/office/drawing/2014/main" id="{15DE933A-03CC-473A-8AAC-801EF6E17FA3}"/>
                </a:ext>
              </a:extLst>
            </p:cNvPr>
            <p:cNvSpPr txBox="1"/>
            <p:nvPr/>
          </p:nvSpPr>
          <p:spPr>
            <a:xfrm>
              <a:off x="3574128" y="4526600"/>
              <a:ext cx="732395" cy="22318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阿特珠单抗</a:t>
              </a:r>
            </a:p>
          </p:txBody>
        </p:sp>
        <p:sp>
          <p:nvSpPr>
            <p:cNvPr id="43" name="Rectangle 42">
              <a:extLst>
                <a:ext uri="{FF2B5EF4-FFF2-40B4-BE49-F238E27FC236}">
                  <a16:creationId xmlns:a16="http://schemas.microsoft.com/office/drawing/2014/main" id="{050F2D5C-2AC5-4E56-B17D-99C9A49D83C1}"/>
                </a:ext>
              </a:extLst>
            </p:cNvPr>
            <p:cNvSpPr/>
            <p:nvPr/>
          </p:nvSpPr>
          <p:spPr>
            <a:xfrm>
              <a:off x="1998675" y="4820710"/>
              <a:ext cx="1619135" cy="238386"/>
            </a:xfrm>
            <a:prstGeom prst="rect">
              <a:avLst/>
            </a:prstGeom>
          </p:spPr>
          <p:txBody>
            <a:bodyPr wrap="square">
              <a:spAutoFit/>
            </a:bodyPr>
            <a:lstStyle/>
            <a:p>
              <a:pPr lvl="0">
                <a:spcBef>
                  <a:spcPct val="20000"/>
                </a:spcBef>
                <a:buClr>
                  <a:schemeClr val="tx2"/>
                </a:buClr>
                <a:buSzPct val="110000"/>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 DoR，月（范围）</a:t>
              </a:r>
            </a:p>
          </p:txBody>
        </p:sp>
        <p:sp>
          <p:nvSpPr>
            <p:cNvPr id="45" name="Rectangle 44">
              <a:extLst>
                <a:ext uri="{FF2B5EF4-FFF2-40B4-BE49-F238E27FC236}">
                  <a16:creationId xmlns:a16="http://schemas.microsoft.com/office/drawing/2014/main" id="{B0F6CE81-8470-4363-BEA6-E319B4EA7798}"/>
                </a:ext>
              </a:extLst>
            </p:cNvPr>
            <p:cNvSpPr/>
            <p:nvPr/>
          </p:nvSpPr>
          <p:spPr>
            <a:xfrm>
              <a:off x="3047431" y="4811752"/>
              <a:ext cx="1785790" cy="405255"/>
            </a:xfrm>
            <a:prstGeom prst="rect">
              <a:avLst/>
            </a:prstGeom>
          </p:spPr>
          <p:txBody>
            <a:bodyPr wrap="square">
              <a:spAutoFit/>
            </a:bodyPr>
            <a:lstStyle/>
            <a:p>
              <a:pPr lvl="0" algn="ctr" defTabSz="914400" fontAlgn="base">
                <a:spcBef>
                  <a:spcPct val="20000"/>
                </a:spcBef>
                <a:spcAft>
                  <a:spcPct val="0"/>
                </a:spcAft>
                <a:buClr>
                  <a:schemeClr val="tx2"/>
                </a:buClr>
                <a:buSzPct val="110000"/>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NE </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(1.8*–29.3*)</a:t>
              </a:r>
            </a:p>
          </p:txBody>
        </p:sp>
        <p:sp>
          <p:nvSpPr>
            <p:cNvPr id="47" name="Rectangle 46">
              <a:extLst>
                <a:ext uri="{FF2B5EF4-FFF2-40B4-BE49-F238E27FC236}">
                  <a16:creationId xmlns:a16="http://schemas.microsoft.com/office/drawing/2014/main" id="{FA2990FD-5541-48D4-A9BD-06C31E54C3F8}"/>
                </a:ext>
              </a:extLst>
            </p:cNvPr>
            <p:cNvSpPr/>
            <p:nvPr/>
          </p:nvSpPr>
          <p:spPr>
            <a:xfrm>
              <a:off x="4162776" y="4811712"/>
              <a:ext cx="1933695" cy="405255"/>
            </a:xfrm>
            <a:prstGeom prst="rect">
              <a:avLst/>
            </a:prstGeom>
          </p:spPr>
          <p:txBody>
            <a:bodyPr wrap="square">
              <a:spAutoFit/>
            </a:bodyPr>
            <a:lstStyle/>
            <a:p>
              <a:pPr lvl="0" algn="ctr">
                <a:spcBef>
                  <a:spcPct val="20000"/>
                </a:spcBef>
                <a:buClr>
                  <a:schemeClr val="tx2"/>
                </a:buClr>
                <a:buSzPct val="110000"/>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6.7 </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(2.6–23.9*)</a:t>
              </a:r>
            </a:p>
          </p:txBody>
        </p:sp>
        <p:sp>
          <p:nvSpPr>
            <p:cNvPr id="147" name="Freeform 21">
              <a:extLst>
                <a:ext uri="{FF2B5EF4-FFF2-40B4-BE49-F238E27FC236}">
                  <a16:creationId xmlns:a16="http://schemas.microsoft.com/office/drawing/2014/main" id="{9D53B38E-E8C7-4A1E-A610-3E8837A6CC84}"/>
                </a:ext>
              </a:extLst>
            </p:cNvPr>
            <p:cNvSpPr/>
            <p:nvPr/>
          </p:nvSpPr>
          <p:spPr bwMode="auto">
            <a:xfrm>
              <a:off x="3368586" y="2500662"/>
              <a:ext cx="2406827" cy="1981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Line 6">
              <a:extLst>
                <a:ext uri="{FF2B5EF4-FFF2-40B4-BE49-F238E27FC236}">
                  <a16:creationId xmlns:a16="http://schemas.microsoft.com/office/drawing/2014/main" id="{45FC7183-E505-4C2F-8389-0BE863992BAA}"/>
                </a:ext>
              </a:extLst>
            </p:cNvPr>
            <p:cNvSpPr>
              <a:spLocks noChangeShapeType="1"/>
            </p:cNvSpPr>
            <p:nvPr/>
          </p:nvSpPr>
          <p:spPr bwMode="auto">
            <a:xfrm>
              <a:off x="3285773" y="2500661"/>
              <a:ext cx="7801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Line 7">
              <a:extLst>
                <a:ext uri="{FF2B5EF4-FFF2-40B4-BE49-F238E27FC236}">
                  <a16:creationId xmlns:a16="http://schemas.microsoft.com/office/drawing/2014/main" id="{8BBC02D9-5786-4222-8DEF-CE9FF344B016}"/>
                </a:ext>
              </a:extLst>
            </p:cNvPr>
            <p:cNvSpPr>
              <a:spLocks noChangeShapeType="1"/>
            </p:cNvSpPr>
            <p:nvPr/>
          </p:nvSpPr>
          <p:spPr bwMode="auto">
            <a:xfrm>
              <a:off x="3285773" y="2847840"/>
              <a:ext cx="7801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Line 8">
              <a:extLst>
                <a:ext uri="{FF2B5EF4-FFF2-40B4-BE49-F238E27FC236}">
                  <a16:creationId xmlns:a16="http://schemas.microsoft.com/office/drawing/2014/main" id="{D897AAB9-74F8-4456-A790-63FAF1BC7A42}"/>
                </a:ext>
              </a:extLst>
            </p:cNvPr>
            <p:cNvSpPr>
              <a:spLocks noChangeShapeType="1"/>
            </p:cNvSpPr>
            <p:nvPr/>
          </p:nvSpPr>
          <p:spPr bwMode="auto">
            <a:xfrm>
              <a:off x="3285773" y="3150114"/>
              <a:ext cx="7801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Line 9">
              <a:extLst>
                <a:ext uri="{FF2B5EF4-FFF2-40B4-BE49-F238E27FC236}">
                  <a16:creationId xmlns:a16="http://schemas.microsoft.com/office/drawing/2014/main" id="{EFEA1FEF-F818-4D6B-A03A-40D642A35567}"/>
                </a:ext>
              </a:extLst>
            </p:cNvPr>
            <p:cNvSpPr>
              <a:spLocks noChangeShapeType="1"/>
            </p:cNvSpPr>
            <p:nvPr/>
          </p:nvSpPr>
          <p:spPr bwMode="auto">
            <a:xfrm>
              <a:off x="3285773" y="3484405"/>
              <a:ext cx="7801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Line 10">
              <a:extLst>
                <a:ext uri="{FF2B5EF4-FFF2-40B4-BE49-F238E27FC236}">
                  <a16:creationId xmlns:a16="http://schemas.microsoft.com/office/drawing/2014/main" id="{C508D625-1EA7-4730-901C-1B274FAB482D}"/>
                </a:ext>
              </a:extLst>
            </p:cNvPr>
            <p:cNvSpPr>
              <a:spLocks noChangeShapeType="1"/>
            </p:cNvSpPr>
            <p:nvPr/>
          </p:nvSpPr>
          <p:spPr bwMode="auto">
            <a:xfrm>
              <a:off x="3285773" y="3816040"/>
              <a:ext cx="7801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Line 11">
              <a:extLst>
                <a:ext uri="{FF2B5EF4-FFF2-40B4-BE49-F238E27FC236}">
                  <a16:creationId xmlns:a16="http://schemas.microsoft.com/office/drawing/2014/main" id="{07047556-CDB3-4502-BD75-E3CAF8CD567C}"/>
                </a:ext>
              </a:extLst>
            </p:cNvPr>
            <p:cNvSpPr>
              <a:spLocks noChangeShapeType="1"/>
            </p:cNvSpPr>
            <p:nvPr/>
          </p:nvSpPr>
          <p:spPr bwMode="auto">
            <a:xfrm>
              <a:off x="3285773" y="4480490"/>
              <a:ext cx="7801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TextBox 153">
              <a:extLst>
                <a:ext uri="{FF2B5EF4-FFF2-40B4-BE49-F238E27FC236}">
                  <a16:creationId xmlns:a16="http://schemas.microsoft.com/office/drawing/2014/main" id="{C58D6C7A-5A98-4B25-8BBF-F981E89866DC}"/>
                </a:ext>
              </a:extLst>
            </p:cNvPr>
            <p:cNvSpPr txBox="1"/>
            <p:nvPr/>
          </p:nvSpPr>
          <p:spPr>
            <a:xfrm rot="16200000">
              <a:off x="2510439" y="3362844"/>
              <a:ext cx="602879" cy="219383"/>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缓解，%</a:t>
              </a:r>
            </a:p>
          </p:txBody>
        </p:sp>
        <p:sp>
          <p:nvSpPr>
            <p:cNvPr id="155" name="TextBox 154">
              <a:extLst>
                <a:ext uri="{FF2B5EF4-FFF2-40B4-BE49-F238E27FC236}">
                  <a16:creationId xmlns:a16="http://schemas.microsoft.com/office/drawing/2014/main" id="{71FB2D96-FFC0-4B06-9B6F-4A47CA24DDA3}"/>
                </a:ext>
              </a:extLst>
            </p:cNvPr>
            <p:cNvSpPr txBox="1"/>
            <p:nvPr/>
          </p:nvSpPr>
          <p:spPr>
            <a:xfrm>
              <a:off x="3062587" y="2385939"/>
              <a:ext cx="206689" cy="22513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56" name="TextBox 155">
              <a:extLst>
                <a:ext uri="{FF2B5EF4-FFF2-40B4-BE49-F238E27FC236}">
                  <a16:creationId xmlns:a16="http://schemas.microsoft.com/office/drawing/2014/main" id="{80FEE0A5-ED3D-4D8E-A5B0-01E2690AF75D}"/>
                </a:ext>
              </a:extLst>
            </p:cNvPr>
            <p:cNvSpPr txBox="1"/>
            <p:nvPr/>
          </p:nvSpPr>
          <p:spPr>
            <a:xfrm>
              <a:off x="3062585" y="2734622"/>
              <a:ext cx="206689" cy="22513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157" name="TextBox 156">
              <a:extLst>
                <a:ext uri="{FF2B5EF4-FFF2-40B4-BE49-F238E27FC236}">
                  <a16:creationId xmlns:a16="http://schemas.microsoft.com/office/drawing/2014/main" id="{5C520B3D-094A-4453-91B2-1478F0956B8B}"/>
                </a:ext>
              </a:extLst>
            </p:cNvPr>
            <p:cNvSpPr txBox="1"/>
            <p:nvPr/>
          </p:nvSpPr>
          <p:spPr>
            <a:xfrm>
              <a:off x="3062585" y="3036716"/>
              <a:ext cx="206689" cy="22513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58" name="TextBox 157">
              <a:extLst>
                <a:ext uri="{FF2B5EF4-FFF2-40B4-BE49-F238E27FC236}">
                  <a16:creationId xmlns:a16="http://schemas.microsoft.com/office/drawing/2014/main" id="{514DFE77-896C-44C4-9EE0-9BBD7B8587A4}"/>
                </a:ext>
              </a:extLst>
            </p:cNvPr>
            <p:cNvSpPr txBox="1"/>
            <p:nvPr/>
          </p:nvSpPr>
          <p:spPr>
            <a:xfrm>
              <a:off x="3062585" y="3370833"/>
              <a:ext cx="206689" cy="22513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159" name="TextBox 158">
              <a:extLst>
                <a:ext uri="{FF2B5EF4-FFF2-40B4-BE49-F238E27FC236}">
                  <a16:creationId xmlns:a16="http://schemas.microsoft.com/office/drawing/2014/main" id="{8094E39C-163F-4437-AB5A-F0E5BCA40743}"/>
                </a:ext>
              </a:extLst>
            </p:cNvPr>
            <p:cNvSpPr txBox="1"/>
            <p:nvPr/>
          </p:nvSpPr>
          <p:spPr>
            <a:xfrm>
              <a:off x="3062585" y="3702287"/>
              <a:ext cx="206689" cy="22513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44" name="Line 10">
              <a:extLst>
                <a:ext uri="{FF2B5EF4-FFF2-40B4-BE49-F238E27FC236}">
                  <a16:creationId xmlns:a16="http://schemas.microsoft.com/office/drawing/2014/main" id="{666BF5C8-FBDF-4026-9FDB-C9EEDEF65C2E}"/>
                </a:ext>
              </a:extLst>
            </p:cNvPr>
            <p:cNvSpPr>
              <a:spLocks noChangeShapeType="1"/>
            </p:cNvSpPr>
            <p:nvPr/>
          </p:nvSpPr>
          <p:spPr bwMode="auto">
            <a:xfrm>
              <a:off x="3290798" y="4146245"/>
              <a:ext cx="7801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5" name="TextBox 244">
              <a:extLst>
                <a:ext uri="{FF2B5EF4-FFF2-40B4-BE49-F238E27FC236}">
                  <a16:creationId xmlns:a16="http://schemas.microsoft.com/office/drawing/2014/main" id="{FBFE02F1-5778-4AEC-9438-B3F4DC04F471}"/>
                </a:ext>
              </a:extLst>
            </p:cNvPr>
            <p:cNvSpPr txBox="1"/>
            <p:nvPr/>
          </p:nvSpPr>
          <p:spPr>
            <a:xfrm>
              <a:off x="3073460" y="4032493"/>
              <a:ext cx="206689" cy="22513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7" name="Rectangle 16">
              <a:extLst>
                <a:ext uri="{FF2B5EF4-FFF2-40B4-BE49-F238E27FC236}">
                  <a16:creationId xmlns:a16="http://schemas.microsoft.com/office/drawing/2014/main" id="{44556C2E-E125-44D1-931C-7FF932A0FD38}"/>
                </a:ext>
              </a:extLst>
            </p:cNvPr>
            <p:cNvSpPr/>
            <p:nvPr/>
          </p:nvSpPr>
          <p:spPr>
            <a:xfrm>
              <a:off x="3569089" y="3221285"/>
              <a:ext cx="717856" cy="12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6" name="Rectangle 245">
              <a:extLst>
                <a:ext uri="{FF2B5EF4-FFF2-40B4-BE49-F238E27FC236}">
                  <a16:creationId xmlns:a16="http://schemas.microsoft.com/office/drawing/2014/main" id="{3A779E56-F024-4E2C-B3D2-39625E008815}"/>
                </a:ext>
              </a:extLst>
            </p:cNvPr>
            <p:cNvSpPr/>
            <p:nvPr/>
          </p:nvSpPr>
          <p:spPr>
            <a:xfrm>
              <a:off x="4757819" y="3478835"/>
              <a:ext cx="717856" cy="954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8" name="Rectangle 247">
              <a:extLst>
                <a:ext uri="{FF2B5EF4-FFF2-40B4-BE49-F238E27FC236}">
                  <a16:creationId xmlns:a16="http://schemas.microsoft.com/office/drawing/2014/main" id="{035CD0F7-18C5-4A38-BE9F-1AA072925499}"/>
                </a:ext>
              </a:extLst>
            </p:cNvPr>
            <p:cNvSpPr/>
            <p:nvPr/>
          </p:nvSpPr>
          <p:spPr>
            <a:xfrm>
              <a:off x="3570919" y="4431310"/>
              <a:ext cx="717856"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9" name="Rectangle 248">
              <a:extLst>
                <a:ext uri="{FF2B5EF4-FFF2-40B4-BE49-F238E27FC236}">
                  <a16:creationId xmlns:a16="http://schemas.microsoft.com/office/drawing/2014/main" id="{595837B1-E784-42C3-B822-AE085BAA40E8}"/>
                </a:ext>
              </a:extLst>
            </p:cNvPr>
            <p:cNvSpPr/>
            <p:nvPr/>
          </p:nvSpPr>
          <p:spPr>
            <a:xfrm>
              <a:off x="4757819" y="4431320"/>
              <a:ext cx="717856"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0" name="TextBox 249">
              <a:extLst>
                <a:ext uri="{FF2B5EF4-FFF2-40B4-BE49-F238E27FC236}">
                  <a16:creationId xmlns:a16="http://schemas.microsoft.com/office/drawing/2014/main" id="{1D53140B-2F18-4913-9764-252401CD2E07}"/>
                </a:ext>
              </a:extLst>
            </p:cNvPr>
            <p:cNvSpPr txBox="1"/>
            <p:nvPr/>
          </p:nvSpPr>
          <p:spPr>
            <a:xfrm>
              <a:off x="3694330" y="2653638"/>
              <a:ext cx="527482" cy="240473"/>
            </a:xfrm>
            <a:prstGeom prst="rect">
              <a:avLst/>
            </a:prstGeom>
            <a:noFill/>
          </p:spPr>
          <p:txBody>
            <a:bodyPr wrap="none" rtlCol="0">
              <a:spAutoFit/>
            </a:bodyPr>
            <a:lstStyle/>
            <a:p>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38.3%</a:t>
              </a:r>
            </a:p>
          </p:txBody>
        </p:sp>
        <p:sp>
          <p:nvSpPr>
            <p:cNvPr id="251" name="TextBox 250">
              <a:extLst>
                <a:ext uri="{FF2B5EF4-FFF2-40B4-BE49-F238E27FC236}">
                  <a16:creationId xmlns:a16="http://schemas.microsoft.com/office/drawing/2014/main" id="{0A0BF117-CBD3-49B8-9183-A1DDB953EFAD}"/>
                </a:ext>
              </a:extLst>
            </p:cNvPr>
            <p:cNvSpPr txBox="1"/>
            <p:nvPr/>
          </p:nvSpPr>
          <p:spPr>
            <a:xfrm>
              <a:off x="4863318" y="2928230"/>
              <a:ext cx="527482" cy="240473"/>
            </a:xfrm>
            <a:prstGeom prst="rect">
              <a:avLst/>
            </a:prstGeom>
            <a:noFill/>
          </p:spPr>
          <p:txBody>
            <a:bodyPr wrap="none" rtlCol="0">
              <a:spAutoFit/>
            </a:bodyPr>
            <a:lstStyle/>
            <a:p>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28.6%</a:t>
              </a:r>
            </a:p>
          </p:txBody>
        </p:sp>
        <p:sp>
          <p:nvSpPr>
            <p:cNvPr id="253" name="Rectangle 252">
              <a:extLst>
                <a:ext uri="{FF2B5EF4-FFF2-40B4-BE49-F238E27FC236}">
                  <a16:creationId xmlns:a16="http://schemas.microsoft.com/office/drawing/2014/main" id="{AD6CEC1E-7226-4FD6-852B-860C06AB210A}"/>
                </a:ext>
              </a:extLst>
            </p:cNvPr>
            <p:cNvSpPr>
              <a:spLocks noChangeAspect="1"/>
            </p:cNvSpPr>
            <p:nvPr/>
          </p:nvSpPr>
          <p:spPr>
            <a:xfrm>
              <a:off x="4668613" y="2412014"/>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4" name="Rectangle 253">
              <a:extLst>
                <a:ext uri="{FF2B5EF4-FFF2-40B4-BE49-F238E27FC236}">
                  <a16:creationId xmlns:a16="http://schemas.microsoft.com/office/drawing/2014/main" id="{A74E0D88-E9A2-42E3-BE24-D7325102EE10}"/>
                </a:ext>
              </a:extLst>
            </p:cNvPr>
            <p:cNvSpPr>
              <a:spLocks noChangeAspect="1"/>
            </p:cNvSpPr>
            <p:nvPr/>
          </p:nvSpPr>
          <p:spPr>
            <a:xfrm>
              <a:off x="4981438" y="2412014"/>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5" name="Rectangle 254">
              <a:extLst>
                <a:ext uri="{FF2B5EF4-FFF2-40B4-BE49-F238E27FC236}">
                  <a16:creationId xmlns:a16="http://schemas.microsoft.com/office/drawing/2014/main" id="{244C8737-AD1B-4717-A4ED-9BA353960CB2}"/>
                </a:ext>
              </a:extLst>
            </p:cNvPr>
            <p:cNvSpPr>
              <a:spLocks noChangeAspect="1"/>
            </p:cNvSpPr>
            <p:nvPr/>
          </p:nvSpPr>
          <p:spPr>
            <a:xfrm>
              <a:off x="4668613" y="2670122"/>
              <a:ext cx="144000" cy="144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6" name="Rectangle 255">
              <a:extLst>
                <a:ext uri="{FF2B5EF4-FFF2-40B4-BE49-F238E27FC236}">
                  <a16:creationId xmlns:a16="http://schemas.microsoft.com/office/drawing/2014/main" id="{539CE47E-1004-425D-81B9-1515B8C09787}"/>
                </a:ext>
              </a:extLst>
            </p:cNvPr>
            <p:cNvSpPr>
              <a:spLocks noChangeAspect="1"/>
            </p:cNvSpPr>
            <p:nvPr/>
          </p:nvSpPr>
          <p:spPr>
            <a:xfrm>
              <a:off x="4981438" y="2670122"/>
              <a:ext cx="1440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7" name="TextBox 256">
              <a:extLst>
                <a:ext uri="{FF2B5EF4-FFF2-40B4-BE49-F238E27FC236}">
                  <a16:creationId xmlns:a16="http://schemas.microsoft.com/office/drawing/2014/main" id="{BA66EAA5-B0AF-4C8D-B1C2-00476E0BE9CF}"/>
                </a:ext>
              </a:extLst>
            </p:cNvPr>
            <p:cNvSpPr txBox="1"/>
            <p:nvPr/>
          </p:nvSpPr>
          <p:spPr>
            <a:xfrm>
              <a:off x="4575786" y="2133922"/>
              <a:ext cx="330988" cy="240473"/>
            </a:xfrm>
            <a:prstGeom prst="rect">
              <a:avLst/>
            </a:prstGeom>
            <a:noFill/>
          </p:spPr>
          <p:txBody>
            <a:bodyPr wrap="none" rtlCol="0">
              <a:spAutoFit/>
            </a:bodyPr>
            <a:lstStyle/>
            <a:p>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PR</a:t>
              </a:r>
            </a:p>
          </p:txBody>
        </p:sp>
        <p:sp>
          <p:nvSpPr>
            <p:cNvPr id="258" name="TextBox 257">
              <a:extLst>
                <a:ext uri="{FF2B5EF4-FFF2-40B4-BE49-F238E27FC236}">
                  <a16:creationId xmlns:a16="http://schemas.microsoft.com/office/drawing/2014/main" id="{0A965F5D-416A-4254-ACA6-C50F16E80068}"/>
                </a:ext>
              </a:extLst>
            </p:cNvPr>
            <p:cNvSpPr txBox="1"/>
            <p:nvPr/>
          </p:nvSpPr>
          <p:spPr>
            <a:xfrm>
              <a:off x="4890370" y="2133922"/>
              <a:ext cx="338310" cy="240473"/>
            </a:xfrm>
            <a:prstGeom prst="rect">
              <a:avLst/>
            </a:prstGeom>
            <a:noFill/>
          </p:spPr>
          <p:txBody>
            <a:bodyPr wrap="none" rtlCol="0">
              <a:spAutoFit/>
            </a:bodyPr>
            <a:lstStyle/>
            <a:p>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CR</a:t>
              </a:r>
            </a:p>
          </p:txBody>
        </p:sp>
        <p:sp>
          <p:nvSpPr>
            <p:cNvPr id="259" name="TextBox 258">
              <a:extLst>
                <a:ext uri="{FF2B5EF4-FFF2-40B4-BE49-F238E27FC236}">
                  <a16:creationId xmlns:a16="http://schemas.microsoft.com/office/drawing/2014/main" id="{478E592C-8A2A-44D1-BD84-BB33BD5ABC7E}"/>
                </a:ext>
              </a:extLst>
            </p:cNvPr>
            <p:cNvSpPr txBox="1"/>
            <p:nvPr/>
          </p:nvSpPr>
          <p:spPr>
            <a:xfrm>
              <a:off x="5158879" y="2363956"/>
              <a:ext cx="732395" cy="223181"/>
            </a:xfrm>
            <a:prstGeom prst="rect">
              <a:avLst/>
            </a:prstGeom>
            <a:noFill/>
          </p:spPr>
          <p:txBody>
            <a:bodyPr wrap="none" lIns="36000" tIns="36000" rIns="36000" bIns="36000" rtlCol="0" anchor="t" anchorCtr="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阿特珠单抗</a:t>
              </a:r>
            </a:p>
          </p:txBody>
        </p:sp>
        <p:sp>
          <p:nvSpPr>
            <p:cNvPr id="260" name="TextBox 259">
              <a:extLst>
                <a:ext uri="{FF2B5EF4-FFF2-40B4-BE49-F238E27FC236}">
                  <a16:creationId xmlns:a16="http://schemas.microsoft.com/office/drawing/2014/main" id="{85C976A7-CBAB-49DC-9D1D-B70768EAE3C2}"/>
                </a:ext>
              </a:extLst>
            </p:cNvPr>
            <p:cNvSpPr txBox="1"/>
            <p:nvPr/>
          </p:nvSpPr>
          <p:spPr>
            <a:xfrm>
              <a:off x="5149004" y="2622064"/>
              <a:ext cx="325882" cy="223181"/>
            </a:xfrm>
            <a:prstGeom prst="rect">
              <a:avLst/>
            </a:prstGeom>
            <a:noFill/>
          </p:spPr>
          <p:txBody>
            <a:bodyPr wrap="none" lIns="36000" tIns="36000" rIns="36000" bIns="36000" rtlCol="0" anchor="t" anchorCtr="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化疗</a:t>
              </a:r>
            </a:p>
          </p:txBody>
        </p:sp>
        <p:grpSp>
          <p:nvGrpSpPr>
            <p:cNvPr id="263" name="Group 262">
              <a:extLst>
                <a:ext uri="{FF2B5EF4-FFF2-40B4-BE49-F238E27FC236}">
                  <a16:creationId xmlns:a16="http://schemas.microsoft.com/office/drawing/2014/main" id="{0878A129-A157-47E9-A0B1-510C86C2EC1E}"/>
                </a:ext>
              </a:extLst>
            </p:cNvPr>
            <p:cNvGrpSpPr/>
            <p:nvPr/>
          </p:nvGrpSpPr>
          <p:grpSpPr>
            <a:xfrm>
              <a:off x="3857847" y="2879601"/>
              <a:ext cx="144000" cy="612000"/>
              <a:chOff x="1763548" y="3183153"/>
              <a:chExt cx="144000" cy="612000"/>
            </a:xfrm>
          </p:grpSpPr>
          <p:cxnSp>
            <p:nvCxnSpPr>
              <p:cNvPr id="49" name="Straight Connector 48">
                <a:extLst>
                  <a:ext uri="{FF2B5EF4-FFF2-40B4-BE49-F238E27FC236}">
                    <a16:creationId xmlns:a16="http://schemas.microsoft.com/office/drawing/2014/main" id="{624D5CEE-6BBD-4555-8B44-09DF9266C771}"/>
                  </a:ext>
                </a:extLst>
              </p:cNvPr>
              <p:cNvCxnSpPr/>
              <p:nvPr/>
            </p:nvCxnSpPr>
            <p:spPr>
              <a:xfrm flipH="1">
                <a:off x="1835548" y="3183153"/>
                <a:ext cx="0" cy="61200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7F8F0F4-C5A2-4E30-859C-D7770B145055}"/>
                  </a:ext>
                </a:extLst>
              </p:cNvPr>
              <p:cNvCxnSpPr/>
              <p:nvPr/>
            </p:nvCxnSpPr>
            <p:spPr>
              <a:xfrm>
                <a:off x="1763548" y="3185599"/>
                <a:ext cx="144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3FE3EE4-0C2B-496E-975A-A6A1DB06BBAA}"/>
                  </a:ext>
                </a:extLst>
              </p:cNvPr>
              <p:cNvCxnSpPr/>
              <p:nvPr/>
            </p:nvCxnSpPr>
            <p:spPr>
              <a:xfrm>
                <a:off x="1763548" y="3795153"/>
                <a:ext cx="144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D0AF06E7-5FCF-466F-B295-311203DF353A}"/>
                </a:ext>
              </a:extLst>
            </p:cNvPr>
            <p:cNvGrpSpPr/>
            <p:nvPr/>
          </p:nvGrpSpPr>
          <p:grpSpPr>
            <a:xfrm>
              <a:off x="5044747" y="3168374"/>
              <a:ext cx="144000" cy="647666"/>
              <a:chOff x="1763548" y="3183153"/>
              <a:chExt cx="144000" cy="612000"/>
            </a:xfrm>
          </p:grpSpPr>
          <p:cxnSp>
            <p:nvCxnSpPr>
              <p:cNvPr id="265" name="Straight Connector 264">
                <a:extLst>
                  <a:ext uri="{FF2B5EF4-FFF2-40B4-BE49-F238E27FC236}">
                    <a16:creationId xmlns:a16="http://schemas.microsoft.com/office/drawing/2014/main" id="{BFE710E3-B86D-47BB-844E-A9295EE6F49E}"/>
                  </a:ext>
                </a:extLst>
              </p:cNvPr>
              <p:cNvCxnSpPr/>
              <p:nvPr/>
            </p:nvCxnSpPr>
            <p:spPr>
              <a:xfrm flipH="1">
                <a:off x="1835548" y="3183153"/>
                <a:ext cx="0" cy="61200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BB00FB19-71ED-459F-85B8-3E5ED3A4FC05}"/>
                  </a:ext>
                </a:extLst>
              </p:cNvPr>
              <p:cNvCxnSpPr/>
              <p:nvPr/>
            </p:nvCxnSpPr>
            <p:spPr>
              <a:xfrm>
                <a:off x="1763548" y="3185970"/>
                <a:ext cx="144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D6B6EAAD-50C0-44AE-AD78-DFFB8BDDA89B}"/>
                  </a:ext>
                </a:extLst>
              </p:cNvPr>
              <p:cNvCxnSpPr/>
              <p:nvPr/>
            </p:nvCxnSpPr>
            <p:spPr>
              <a:xfrm>
                <a:off x="1763548" y="3795153"/>
                <a:ext cx="144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3" name="Text Box 5"/>
          <p:cNvSpPr txBox="1">
            <a:spLocks noChangeArrowheads="1"/>
          </p:cNvSpPr>
          <p:nvPr/>
        </p:nvSpPr>
        <p:spPr bwMode="auto">
          <a:xfrm>
            <a:off x="231775" y="6476500"/>
            <a:ext cx="4553461"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*删失</a:t>
            </a:r>
          </a:p>
        </p:txBody>
      </p:sp>
      <p:sp>
        <p:nvSpPr>
          <p:cNvPr id="50" name="TextBox 49"/>
          <p:cNvSpPr txBox="1"/>
          <p:nvPr/>
        </p:nvSpPr>
        <p:spPr>
          <a:xfrm>
            <a:off x="2857428" y="1745786"/>
            <a:ext cx="3344185" cy="369332"/>
          </a:xfrm>
          <a:prstGeom prst="rect">
            <a:avLst/>
          </a:prstGeom>
          <a:noFill/>
        </p:spPr>
        <p:txBody>
          <a:bodyPr wrap="none" rtlCol="0">
            <a:spAutoFit/>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ORR 和 DoR：TC3 或 IC3 WT</a:t>
            </a:r>
          </a:p>
        </p:txBody>
      </p:sp>
      <p:sp>
        <p:nvSpPr>
          <p:cNvPr id="51" name="Text Box 4"/>
          <p:cNvSpPr txBox="1">
            <a:spLocks noChangeArrowheads="1"/>
          </p:cNvSpPr>
          <p:nvPr/>
        </p:nvSpPr>
        <p:spPr bwMode="auto">
          <a:xfrm>
            <a:off x="5203217" y="6474897"/>
            <a:ext cx="37201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Spigel D, et al. Ann Oncol 2019;30(suppl):Abstr LBA78</a:t>
            </a:r>
          </a:p>
        </p:txBody>
      </p:sp>
    </p:spTree>
    <p:extLst>
      <p:ext uri="{BB962C8B-B14F-4D97-AF65-F5344CB8AC3E}">
        <p14:creationId xmlns:p14="http://schemas.microsoft.com/office/powerpoint/2010/main" val="7959634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LBA78：IMpower110：一项阿特珠单抗对比铂类化疗用于选定 PD-L1 NSCLC 的一线 (1L) 治疗的 III 期分析的中期总生存期 (OS) 分析 </a:t>
            </a:r>
            <a:r>
              <a:rPr lang="en-US" alt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Spigel D 等人</a:t>
            </a:r>
          </a:p>
        </p:txBody>
      </p:sp>
      <p:sp>
        <p:nvSpPr>
          <p:cNvPr id="3" name="Content Placeholder 2"/>
          <p:cNvSpPr>
            <a:spLocks noGrp="1"/>
          </p:cNvSpPr>
          <p:nvPr>
            <p:ph idx="1"/>
          </p:nvPr>
        </p:nvSpPr>
        <p:spPr/>
        <p:txBody>
          <a:bodyPr/>
          <a:lstStyle/>
          <a:p>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a:spcBef>
                <a:spcPts val="24000"/>
              </a:spcBef>
            </a:pPr>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 TC3 或 IC3 WT NSCLC 患者中，与化疗相比，1L 阿特珠单抗可显著改善 OS、PFS、ORR 和 DoR，且未见新的安全信号</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 TC2/3 或 IC 2/3 患者中，未达到显著的 OS 获益</a:t>
            </a:r>
          </a:p>
        </p:txBody>
      </p:sp>
      <p:sp>
        <p:nvSpPr>
          <p:cNvPr id="4" name="Text Box 4"/>
          <p:cNvSpPr txBox="1">
            <a:spLocks noChangeArrowheads="1"/>
          </p:cNvSpPr>
          <p:nvPr/>
        </p:nvSpPr>
        <p:spPr bwMode="auto">
          <a:xfrm>
            <a:off x="5203217" y="6474897"/>
            <a:ext cx="37201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Spigel D, et al. Ann Oncol 2019;30(suppl):Abstr LBA78</a:t>
            </a:r>
          </a:p>
        </p:txBody>
      </p:sp>
      <p:graphicFrame>
        <p:nvGraphicFramePr>
          <p:cNvPr id="5" name="Group 88"/>
          <p:cNvGraphicFramePr>
            <a:graphicFrameLocks noGrp="1"/>
          </p:cNvGraphicFramePr>
          <p:nvPr>
            <p:extLst>
              <p:ext uri="{D42A27DB-BD31-4B8C-83A1-F6EECF244321}">
                <p14:modId xmlns:p14="http://schemas.microsoft.com/office/powerpoint/2010/main" val="3298276225"/>
              </p:ext>
            </p:extLst>
          </p:nvPr>
        </p:nvGraphicFramePr>
        <p:xfrm>
          <a:off x="224630" y="1680394"/>
          <a:ext cx="8694740" cy="2926080"/>
        </p:xfrm>
        <a:graphic>
          <a:graphicData uri="http://schemas.openxmlformats.org/drawingml/2006/table">
            <a:tbl>
              <a:tblPr firstRow="1" bandRow="1">
                <a:tableStyleId>{69012ECD-51FC-41F1-AA8D-1B2483CD663E}</a:tableStyleId>
              </a:tblPr>
              <a:tblGrid>
                <a:gridCol w="3306055">
                  <a:extLst>
                    <a:ext uri="{9D8B030D-6E8A-4147-A177-3AD203B41FA5}">
                      <a16:colId xmlns:a16="http://schemas.microsoft.com/office/drawing/2014/main" val="20000"/>
                    </a:ext>
                  </a:extLst>
                </a:gridCol>
                <a:gridCol w="1175658">
                  <a:extLst>
                    <a:ext uri="{9D8B030D-6E8A-4147-A177-3AD203B41FA5}">
                      <a16:colId xmlns:a16="http://schemas.microsoft.com/office/drawing/2014/main" val="20001"/>
                    </a:ext>
                  </a:extLst>
                </a:gridCol>
                <a:gridCol w="1283233">
                  <a:extLst>
                    <a:ext uri="{9D8B030D-6E8A-4147-A177-3AD203B41FA5}">
                      <a16:colId xmlns:a16="http://schemas.microsoft.com/office/drawing/2014/main" val="1977128670"/>
                    </a:ext>
                  </a:extLst>
                </a:gridCol>
                <a:gridCol w="1135124">
                  <a:extLst>
                    <a:ext uri="{9D8B030D-6E8A-4147-A177-3AD203B41FA5}">
                      <a16:colId xmlns:a16="http://schemas.microsoft.com/office/drawing/2014/main" val="3220668095"/>
                    </a:ext>
                  </a:extLst>
                </a:gridCol>
                <a:gridCol w="1054826">
                  <a:extLst>
                    <a:ext uri="{9D8B030D-6E8A-4147-A177-3AD203B41FA5}">
                      <a16:colId xmlns:a16="http://schemas.microsoft.com/office/drawing/2014/main" val="1208817002"/>
                    </a:ext>
                  </a:extLst>
                </a:gridCol>
                <a:gridCol w="739844">
                  <a:extLst>
                    <a:ext uri="{9D8B030D-6E8A-4147-A177-3AD203B41FA5}">
                      <a16:colId xmlns:a16="http://schemas.microsoft.com/office/drawing/2014/main" val="3523667072"/>
                    </a:ext>
                  </a:extLst>
                </a:gridCol>
              </a:tblGrid>
              <a:tr h="0">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a:t>
                      </a:r>
                    </a:p>
                  </a:txBody>
                  <a:tcPr marL="45720" marR="45720" anchor="b" horzOverflow="overflow">
                    <a:lnB w="12700" cap="flat" cmpd="sng" algn="ctr">
                      <a:noFill/>
                      <a:prstDash val="solid"/>
                      <a:round/>
                      <a:headEnd type="none" w="med" len="med"/>
                      <a:tailEnd type="none" w="med" len="med"/>
                    </a:lnB>
                  </a:tcPr>
                </a:tc>
                <a:tc row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(n=286)</a:t>
                      </a:r>
                    </a:p>
                  </a:txBody>
                  <a:tcPr marL="45720" marR="45720" anchor="b" horzOverflow="overflow">
                    <a:lnB w="12700" cap="flat" cmpd="sng" algn="ctr">
                      <a:noFill/>
                      <a:prstDash val="solid"/>
                      <a:round/>
                      <a:headEnd type="none" w="med" len="med"/>
                      <a:tailEnd type="none" w="med" len="med"/>
                    </a:lnB>
                  </a:tcPr>
                </a:tc>
                <a:tc gridSpan="4">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化疗 (n=263)</a:t>
                      </a:r>
                    </a:p>
                  </a:txBody>
                  <a:tcPr marL="45720" marR="45720" anchor="ctr" horzOverflow="overflow"/>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u="none" strike="noStrike" cap="none" normalizeH="0" baseline="0">
                        <a:ln>
                          <a:noFill/>
                        </a:ln>
                        <a:solidFill>
                          <a:schemeClr val="tx2"/>
                        </a:solidFill>
                        <a:effectLst/>
                      </a:endParaRPr>
                    </a:p>
                  </a:txBody>
                  <a:tcPr marL="45720" marR="45720" anchor="ctr" horzOverflow="overflow"/>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u="none" strike="noStrike" cap="none" normalizeH="0" baseline="0">
                        <a:ln>
                          <a:noFill/>
                        </a:ln>
                        <a:solidFill>
                          <a:schemeClr val="tx2"/>
                        </a:solidFill>
                        <a:effectLst/>
                      </a:endParaRP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altLang="en-US"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培美曲塞</a:t>
                      </a:r>
                      <a:endPar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txBody>
                  <a:tcPr marL="45720" marR="45720" horzOverflow="overflow">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吉西他滨</a:t>
                      </a:r>
                    </a:p>
                  </a:txBody>
                  <a:tcPr marL="45720" marR="45720" horzOverflow="overflow">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卡铂</a:t>
                      </a:r>
                    </a:p>
                  </a:txBody>
                  <a:tcPr marL="45720" marR="45720" horzOverflow="overflow">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顺铂</a:t>
                      </a:r>
                    </a:p>
                  </a:txBody>
                  <a:tcPr marL="45720" marR="45720" horzOverflow="overflow">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211644723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中位治疗持续时间，月（最小值 - 最大值）</a:t>
                      </a:r>
                    </a:p>
                  </a:txBody>
                  <a:tcPr marL="46800" marR="45720" anchor="ctr" horzOverflow="overflow">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5.3 (0–33)</a:t>
                      </a:r>
                    </a:p>
                  </a:txBody>
                  <a:tcPr marL="45720" marR="45720" anchor="ctr" horzOverflow="overflow">
                    <a:lnT w="12700" cap="flat" cmpd="sng" algn="ctr">
                      <a:noFill/>
                      <a:prstDash val="solid"/>
                      <a:round/>
                      <a:headEnd type="none" w="med" len="med"/>
                      <a:tailEnd type="none" w="med" len="med"/>
                    </a:lnT>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 (0–20)</a:t>
                      </a:r>
                    </a:p>
                  </a:txBody>
                  <a:tcPr marL="45720" marR="45720" anchor="ctr" horzOverflow="overflow">
                    <a:lnT w="12700" cap="flat" cmpd="sng" algn="ctr">
                      <a:noFill/>
                      <a:prstDash val="solid"/>
                      <a:round/>
                      <a:headEnd type="none" w="med" len="med"/>
                      <a:tailEnd type="none" w="med" len="med"/>
                    </a:lnT>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2.6 (0–5)</a:t>
                      </a:r>
                    </a:p>
                  </a:txBody>
                  <a:tcPr marL="45720" marR="45720" anchor="ctr" horzOverflow="overflow">
                    <a:lnT w="12700" cap="flat" cmpd="sng" algn="ctr">
                      <a:noFill/>
                      <a:prstDash val="solid"/>
                      <a:round/>
                      <a:headEnd type="none" w="med" len="med"/>
                      <a:tailEnd type="none" w="med" len="med"/>
                    </a:lnT>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2.3 (0–5)</a:t>
                      </a:r>
                    </a:p>
                  </a:txBody>
                  <a:tcPr marL="45720" marR="45720" anchor="ctr" horzOverflow="overflow">
                    <a:lnT w="12700" cap="flat" cmpd="sng" algn="ctr">
                      <a:noFill/>
                      <a:prstDash val="solid"/>
                      <a:round/>
                      <a:headEnd type="none" w="med" len="med"/>
                      <a:tailEnd type="none" w="med" len="med"/>
                    </a:lnT>
                  </a:tcPr>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2.1 (0–5)</a:t>
                      </a:r>
                    </a:p>
                  </a:txBody>
                  <a:tcPr marL="45720" marR="45720" anchor="ctr" horzOverflow="overflow">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任何原因 AE</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258 (90.2)</a:t>
                      </a:r>
                    </a:p>
                  </a:txBody>
                  <a:tcPr marL="45720" marR="45720"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249 (94.7)</a:t>
                      </a:r>
                    </a:p>
                  </a:txBody>
                  <a:tcPr marL="45720" marR="45720" anchor="ctr" horzOverflow="overflow"/>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rgbClr val="FFFFFF"/>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3-4 级 AE</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91 (31.8)</a:t>
                      </a:r>
                    </a:p>
                  </a:txBody>
                  <a:tcPr marL="45720" marR="45720"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141 (53.6)</a:t>
                      </a:r>
                    </a:p>
                  </a:txBody>
                  <a:tcPr marL="45720" marR="45720" anchor="ctr" horzOverflow="overflow"/>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rgbClr val="FFFFFF"/>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SAE</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81 (28.3)</a:t>
                      </a:r>
                    </a:p>
                  </a:txBody>
                  <a:tcPr marL="45720" marR="45720"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75 (28.5)</a:t>
                      </a:r>
                    </a:p>
                  </a:txBody>
                  <a:tcPr marL="45720" marR="45720" anchor="ctr" horzOverflow="overflow"/>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8696679"/>
                  </a:ext>
                </a:extLst>
              </a:tr>
              <a:tr h="0">
                <a:tc>
                  <a:txBody>
                    <a:bodyPr/>
                    <a:lstStyle/>
                    <a:p>
                      <a:pPr marL="0" marR="0" lvl="0" indent="0" algn="l" defTabSz="914400" rtl="0" eaLnBrk="1" fontAlgn="base" latinLnBrk="0" hangingPunct="1">
                        <a:lnSpc>
                          <a:spcPct val="100000"/>
                        </a:lnSpc>
                        <a:spcBef>
                          <a:spcPct val="0"/>
                        </a:spcBef>
                        <a:spcAft>
                          <a:spcPct val="0"/>
                        </a:spcAft>
                        <a:buClr>
                          <a:srgbClr val="FFFFFF"/>
                        </a:buClr>
                        <a:buSzPct val="110000"/>
                        <a:buFontTx/>
                        <a:buNone/>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5 级 AE</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11 (3.8)</a:t>
                      </a:r>
                    </a:p>
                  </a:txBody>
                  <a:tcPr marL="45720" marR="45720"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 (4.2)</a:t>
                      </a:r>
                    </a:p>
                  </a:txBody>
                  <a:tcPr marL="45720" marR="45720" anchor="ctr" horzOverflow="overflow"/>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276461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导致退出治疗的 AE</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 (6.3)</a:t>
                      </a:r>
                    </a:p>
                  </a:txBody>
                  <a:tcPr marL="45720" marR="45720"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43 (16.3)</a:t>
                      </a:r>
                    </a:p>
                  </a:txBody>
                  <a:tcPr marL="45720" marR="45720" anchor="ctr" horzOverflow="overflow"/>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1090359"/>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特别关注的阿特珠单抗 AE</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特别关注的 3–4 级阿特珠单抗 AE</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115 (40.2)</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19 (6.6)</a:t>
                      </a:r>
                    </a:p>
                  </a:txBody>
                  <a:tcPr marL="45720" marR="45720"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44 (16.7)</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 (1.5)</a:t>
                      </a:r>
                    </a:p>
                  </a:txBody>
                  <a:tcPr marL="45720" marR="45720" anchor="ctr" horzOverflow="overflow"/>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387687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需要使用皮质类固醇的 AE</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22 (7.7)</a:t>
                      </a:r>
                    </a:p>
                  </a:txBody>
                  <a:tcPr marL="45720" marR="45720"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 (0.4)</a:t>
                      </a:r>
                    </a:p>
                  </a:txBody>
                  <a:tcPr marL="45720" marR="45720" anchor="ctr" horzOverflow="overflow"/>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65198450"/>
                  </a:ext>
                </a:extLst>
              </a:tr>
            </a:tbl>
          </a:graphicData>
        </a:graphic>
      </p:graphicFrame>
    </p:spTree>
    <p:extLst>
      <p:ext uri="{BB962C8B-B14F-4D97-AF65-F5344CB8AC3E}">
        <p14:creationId xmlns:p14="http://schemas.microsoft.com/office/powerpoint/2010/main" val="1238995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LBA81_PR：在初治 NSCLC 患者中进行的 II/III 期血液首次测定筛查试验 (BFAST)：ALK+ 队列的初步结果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Gadgeel SM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前瞻性评估预测性血液生物标志物在接受靶向疗法或免疫疗法治疗的初治晚期或转移性 NSCLC 患者中的临床效用</a:t>
            </a:r>
          </a:p>
        </p:txBody>
      </p:sp>
      <p:sp>
        <p:nvSpPr>
          <p:cNvPr id="4" name="Text Box 4"/>
          <p:cNvSpPr txBox="1">
            <a:spLocks noChangeArrowheads="1"/>
          </p:cNvSpPr>
          <p:nvPr/>
        </p:nvSpPr>
        <p:spPr bwMode="auto">
          <a:xfrm>
            <a:off x="4499318" y="6476500"/>
            <a:ext cx="4424020"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Gadgeel SM, et al. Ann Oncol 2019;30(suppl):Abstr LBA81_PR</a:t>
            </a:r>
          </a:p>
        </p:txBody>
      </p:sp>
      <p:sp>
        <p:nvSpPr>
          <p:cNvPr id="8" name="AutoShape 9">
            <a:extLst>
              <a:ext uri="{FF2B5EF4-FFF2-40B4-BE49-F238E27FC236}">
                <a16:creationId xmlns:a16="http://schemas.microsoft.com/office/drawing/2014/main" id="{07A4D2B9-F1C1-4E29-8A0C-DD8C3C86F0EC}"/>
              </a:ext>
            </a:extLst>
          </p:cNvPr>
          <p:cNvSpPr>
            <a:spLocks noChangeArrowheads="1"/>
          </p:cNvSpPr>
          <p:nvPr/>
        </p:nvSpPr>
        <p:spPr bwMode="auto">
          <a:xfrm>
            <a:off x="220663" y="2819162"/>
            <a:ext cx="3147192" cy="2273004"/>
          </a:xfrm>
          <a:prstGeom prst="roundRect">
            <a:avLst>
              <a:gd name="adj" fmla="val 8208"/>
            </a:avLst>
          </a:prstGeom>
          <a:solidFill>
            <a:srgbClr val="002850"/>
          </a:solidFill>
          <a:ln w="9525" algn="ctr">
            <a:noFill/>
            <a:round/>
          </a:ln>
        </p:spPr>
        <p:txBody>
          <a:bodyPr wrap="square" lIns="90488" tIns="44450" rIns="90488" bIns="4445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92175" eaLnBrk="0" hangingPunct="0">
              <a:spcAft>
                <a:spcPct val="30000"/>
              </a:spcAft>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85750" indent="-285750" defTabSz="892175" eaLnBrk="0" hangingPunct="0">
              <a:spcAft>
                <a:spcPct val="30000"/>
              </a:spcAft>
              <a:buFont typeface="Arial" panose="020B0604020202020204" pitchFamily="34" charset="0"/>
              <a:buChar cha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无法切除的 IIIb/IV 期 NSCLC</a:t>
            </a:r>
          </a:p>
          <a:p>
            <a:pPr marL="285750" indent="-285750" defTabSz="892175" eaLnBrk="0" hangingPunct="0">
              <a:spcAft>
                <a:spcPct val="30000"/>
              </a:spcAft>
              <a:buFont typeface="Arial" panose="020B0604020202020204" pitchFamily="34" charset="0"/>
              <a:buChar cha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从未接受治疗</a:t>
            </a:r>
          </a:p>
          <a:p>
            <a:pPr marL="285750" indent="-285750" defTabSz="892175" eaLnBrk="0" hangingPunct="0">
              <a:spcAft>
                <a:spcPct val="30000"/>
              </a:spcAft>
              <a:buFont typeface="Arial" panose="020B0604020202020204" pitchFamily="34" charset="0"/>
              <a:buChar cha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可测量的疾病</a:t>
            </a:r>
          </a:p>
          <a:p>
            <a:pPr marL="285750" indent="-285750" defTabSz="892175" eaLnBrk="0" hangingPunct="0">
              <a:spcAft>
                <a:spcPct val="30000"/>
              </a:spcAft>
              <a:buFont typeface="Arial" panose="020B0604020202020204" pitchFamily="34" charset="0"/>
              <a:buChar cha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血样的 BFAST 改变阳性</a:t>
            </a:r>
          </a:p>
          <a:p>
            <a:pPr marL="285750" indent="-285750" defTabSz="892175" eaLnBrk="0" hangingPunct="0">
              <a:spcAft>
                <a:spcPct val="30000"/>
              </a:spcAft>
              <a:buFont typeface="Arial" panose="020B0604020202020204" pitchFamily="34" charset="0"/>
              <a:buChar cha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ECOG PS 0–2</a:t>
            </a:r>
          </a:p>
        </p:txBody>
      </p:sp>
      <p:sp>
        <p:nvSpPr>
          <p:cNvPr id="9" name="AutoShape 8">
            <a:extLst>
              <a:ext uri="{FF2B5EF4-FFF2-40B4-BE49-F238E27FC236}">
                <a16:creationId xmlns:a16="http://schemas.microsoft.com/office/drawing/2014/main" id="{8F6E0A05-9EBC-4D52-9555-FFD384EFD1E0}"/>
              </a:ext>
            </a:extLst>
          </p:cNvPr>
          <p:cNvSpPr>
            <a:spLocks noChangeArrowheads="1"/>
          </p:cNvSpPr>
          <p:nvPr/>
        </p:nvSpPr>
        <p:spPr bwMode="auto">
          <a:xfrm>
            <a:off x="4068043" y="2762131"/>
            <a:ext cx="1073300" cy="619279"/>
          </a:xfrm>
          <a:prstGeom prst="roundRect">
            <a:avLst>
              <a:gd name="adj" fmla="val 16667"/>
            </a:avLst>
          </a:prstGeom>
          <a:solidFill>
            <a:srgbClr val="2894FF"/>
          </a:solidFill>
          <a:ln w="9525" algn="ctr">
            <a:noFill/>
            <a:round/>
          </a:ln>
        </p:spPr>
        <p:txBody>
          <a:bodyPr lIns="90488" tIns="0" rIns="90488"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ALK+</a:t>
            </a:r>
          </a:p>
        </p:txBody>
      </p:sp>
      <p:sp>
        <p:nvSpPr>
          <p:cNvPr id="16" name="Rectangle 9">
            <a:extLst>
              <a:ext uri="{FF2B5EF4-FFF2-40B4-BE49-F238E27FC236}">
                <a16:creationId xmlns:a16="http://schemas.microsoft.com/office/drawing/2014/main" id="{C275137A-F4F7-4820-A63E-9DA138F99278}"/>
              </a:ext>
            </a:extLst>
          </p:cNvPr>
          <p:cNvSpPr txBox="1">
            <a:spLocks noChangeArrowheads="1"/>
          </p:cNvSpPr>
          <p:nvPr/>
        </p:nvSpPr>
        <p:spPr bwMode="auto">
          <a:xfrm>
            <a:off x="424545" y="5480729"/>
            <a:ext cx="4267200" cy="93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主要终点</a:t>
            </a:r>
          </a:p>
          <a:p>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ORR（研究者评估）</a:t>
            </a:r>
          </a:p>
        </p:txBody>
      </p:sp>
      <p:sp>
        <p:nvSpPr>
          <p:cNvPr id="17" name="Rectangle 9">
            <a:extLst>
              <a:ext uri="{FF2B5EF4-FFF2-40B4-BE49-F238E27FC236}">
                <a16:creationId xmlns:a16="http://schemas.microsoft.com/office/drawing/2014/main" id="{35D7F09E-AC49-4B30-9B4E-1C514BF135E0}"/>
              </a:ext>
            </a:extLst>
          </p:cNvPr>
          <p:cNvSpPr txBox="1">
            <a:spLocks noChangeArrowheads="1"/>
          </p:cNvSpPr>
          <p:nvPr/>
        </p:nvSpPr>
        <p:spPr bwMode="auto">
          <a:xfrm>
            <a:off x="4318208" y="5480729"/>
            <a:ext cx="4597192" cy="93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ORR(BICR)、DoR 和 PFS（研究者和 BICR）、安全性</a:t>
            </a:r>
          </a:p>
        </p:txBody>
      </p:sp>
      <p:cxnSp>
        <p:nvCxnSpPr>
          <p:cNvPr id="21" name="Straight Arrow Connector 20"/>
          <p:cNvCxnSpPr>
            <a:stCxn id="8" idx="3"/>
            <a:endCxn id="9" idx="1"/>
          </p:cNvCxnSpPr>
          <p:nvPr/>
        </p:nvCxnSpPr>
        <p:spPr>
          <a:xfrm flipV="1">
            <a:off x="3367855" y="3071771"/>
            <a:ext cx="700188" cy="8838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AutoShape 12">
            <a:extLst>
              <a:ext uri="{FF2B5EF4-FFF2-40B4-BE49-F238E27FC236}">
                <a16:creationId xmlns:a16="http://schemas.microsoft.com/office/drawing/2014/main" id="{AEBA894C-7CD8-4D60-A417-76D6066727FE}"/>
              </a:ext>
            </a:extLst>
          </p:cNvPr>
          <p:cNvSpPr>
            <a:spLocks noChangeArrowheads="1"/>
          </p:cNvSpPr>
          <p:nvPr/>
        </p:nvSpPr>
        <p:spPr bwMode="auto">
          <a:xfrm>
            <a:off x="8190692" y="2762131"/>
            <a:ext cx="842089" cy="619581"/>
          </a:xfrm>
          <a:prstGeom prst="roundRect">
            <a:avLst>
              <a:gd name="adj" fmla="val 16667"/>
            </a:avLst>
          </a:prstGeom>
          <a:solidFill>
            <a:srgbClr val="000000"/>
          </a:solidFill>
          <a:ln w="9525" algn="ctr">
            <a:noFill/>
            <a:round/>
          </a:ln>
        </p:spPr>
        <p:txBody>
          <a:bodyPr lIns="90488" tIns="0" rIns="90488" bIns="0" anchor="ctr"/>
          <a:lstStyle/>
          <a:p>
            <a:pPr algn="ctr" defTabSz="892175" eaLnBrk="0" hangingPunct="0">
              <a:defRPr/>
            </a:pPr>
            <a:r>
              <a:rPr lang="zh-CN" sz="9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PD/毒性/</a:t>
            </a:r>
            <a:endParaRPr lang="en-US" altLang="zh-CN" sz="9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defRPr/>
            </a:pPr>
            <a:r>
              <a:rPr lang="zh-CN" sz="9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停药/死亡</a:t>
            </a:r>
          </a:p>
        </p:txBody>
      </p:sp>
      <p:cxnSp>
        <p:nvCxnSpPr>
          <p:cNvPr id="28" name="AutoShape 19">
            <a:extLst>
              <a:ext uri="{FF2B5EF4-FFF2-40B4-BE49-F238E27FC236}">
                <a16:creationId xmlns:a16="http://schemas.microsoft.com/office/drawing/2014/main" id="{C2E6F210-8F75-4C90-B382-5FAF35C3C2D3}"/>
              </a:ext>
            </a:extLst>
          </p:cNvPr>
          <p:cNvCxnSpPr>
            <a:cxnSpLocks noChangeShapeType="1"/>
            <a:stCxn id="9" idx="3"/>
            <a:endCxn id="18" idx="1"/>
          </p:cNvCxnSpPr>
          <p:nvPr/>
        </p:nvCxnSpPr>
        <p:spPr bwMode="auto">
          <a:xfrm flipV="1">
            <a:off x="5141343" y="3071770"/>
            <a:ext cx="234765" cy="1"/>
          </a:xfrm>
          <a:prstGeom prst="straightConnector1">
            <a:avLst/>
          </a:prstGeom>
          <a:noFill/>
          <a:ln w="38100">
            <a:solidFill>
              <a:schemeClr val="bg1"/>
            </a:solidFill>
            <a:round/>
            <a:tailEnd type="triangle" w="med" len="med"/>
          </a:ln>
        </p:spPr>
      </p:cxnSp>
      <p:sp>
        <p:nvSpPr>
          <p:cNvPr id="18" name="AutoShape 8">
            <a:extLst>
              <a:ext uri="{FF2B5EF4-FFF2-40B4-BE49-F238E27FC236}">
                <a16:creationId xmlns:a16="http://schemas.microsoft.com/office/drawing/2014/main" id="{8F6E0A05-9EBC-4D52-9555-FFD384EFD1E0}"/>
              </a:ext>
            </a:extLst>
          </p:cNvPr>
          <p:cNvSpPr>
            <a:spLocks noChangeArrowheads="1"/>
          </p:cNvSpPr>
          <p:nvPr/>
        </p:nvSpPr>
        <p:spPr bwMode="auto">
          <a:xfrm>
            <a:off x="5376108" y="2762130"/>
            <a:ext cx="2601822" cy="619280"/>
          </a:xfrm>
          <a:prstGeom prst="roundRect">
            <a:avLst>
              <a:gd name="adj" fmla="val 16667"/>
            </a:avLst>
          </a:prstGeom>
          <a:solidFill>
            <a:srgbClr val="2894FF"/>
          </a:solidFill>
          <a:ln w="9525" algn="ctr">
            <a:noFill/>
            <a:round/>
          </a:ln>
        </p:spPr>
        <p:txBody>
          <a:bodyPr lIns="90488" tIns="0" rIns="90488"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艾乐替尼 600 mg BID</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(n=87)</a:t>
            </a:r>
          </a:p>
        </p:txBody>
      </p:sp>
      <p:cxnSp>
        <p:nvCxnSpPr>
          <p:cNvPr id="22" name="AutoShape 19">
            <a:extLst>
              <a:ext uri="{FF2B5EF4-FFF2-40B4-BE49-F238E27FC236}">
                <a16:creationId xmlns:a16="http://schemas.microsoft.com/office/drawing/2014/main" id="{C2E6F210-8F75-4C90-B382-5FAF35C3C2D3}"/>
              </a:ext>
            </a:extLst>
          </p:cNvPr>
          <p:cNvCxnSpPr>
            <a:cxnSpLocks noChangeShapeType="1"/>
            <a:stCxn id="18" idx="3"/>
            <a:endCxn id="27" idx="1"/>
          </p:cNvCxnSpPr>
          <p:nvPr/>
        </p:nvCxnSpPr>
        <p:spPr bwMode="auto">
          <a:xfrm>
            <a:off x="7977930" y="3071770"/>
            <a:ext cx="212762" cy="152"/>
          </a:xfrm>
          <a:prstGeom prst="straightConnector1">
            <a:avLst/>
          </a:prstGeom>
          <a:noFill/>
          <a:ln w="38100">
            <a:solidFill>
              <a:schemeClr val="bg1"/>
            </a:solidFill>
            <a:round/>
            <a:tailEnd type="triangle" w="med" len="med"/>
          </a:ln>
        </p:spPr>
      </p:cxnSp>
      <p:sp>
        <p:nvSpPr>
          <p:cNvPr id="29" name="AutoShape 8">
            <a:extLst>
              <a:ext uri="{FF2B5EF4-FFF2-40B4-BE49-F238E27FC236}">
                <a16:creationId xmlns:a16="http://schemas.microsoft.com/office/drawing/2014/main" id="{8F6E0A05-9EBC-4D52-9555-FFD384EFD1E0}"/>
              </a:ext>
            </a:extLst>
          </p:cNvPr>
          <p:cNvSpPr>
            <a:spLocks noChangeArrowheads="1"/>
          </p:cNvSpPr>
          <p:nvPr/>
        </p:nvSpPr>
        <p:spPr bwMode="auto">
          <a:xfrm>
            <a:off x="4068043" y="3466622"/>
            <a:ext cx="1073300" cy="619279"/>
          </a:xfrm>
          <a:prstGeom prst="roundRect">
            <a:avLst>
              <a:gd name="adj" fmla="val 16667"/>
            </a:avLst>
          </a:prstGeom>
          <a:solidFill>
            <a:schemeClr val="bg2">
              <a:lumMod val="60000"/>
              <a:lumOff val="40000"/>
            </a:schemeClr>
          </a:solidFill>
          <a:ln w="9525" algn="ctr">
            <a:noFill/>
            <a:round/>
          </a:ln>
        </p:spPr>
        <p:txBody>
          <a:bodyPr lIns="90488" tIns="0" rIns="90488"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RET+</a:t>
            </a:r>
          </a:p>
        </p:txBody>
      </p:sp>
      <p:sp>
        <p:nvSpPr>
          <p:cNvPr id="30" name="AutoShape 12">
            <a:extLst>
              <a:ext uri="{FF2B5EF4-FFF2-40B4-BE49-F238E27FC236}">
                <a16:creationId xmlns:a16="http://schemas.microsoft.com/office/drawing/2014/main" id="{AEBA894C-7CD8-4D60-A417-76D6066727FE}"/>
              </a:ext>
            </a:extLst>
          </p:cNvPr>
          <p:cNvSpPr>
            <a:spLocks noChangeArrowheads="1"/>
          </p:cNvSpPr>
          <p:nvPr/>
        </p:nvSpPr>
        <p:spPr bwMode="auto">
          <a:xfrm>
            <a:off x="8190692" y="3467098"/>
            <a:ext cx="842089" cy="619581"/>
          </a:xfrm>
          <a:prstGeom prst="roundRect">
            <a:avLst>
              <a:gd name="adj" fmla="val 16667"/>
            </a:avLst>
          </a:prstGeom>
          <a:solidFill>
            <a:srgbClr val="000000"/>
          </a:solidFill>
          <a:ln w="9525" algn="ctr">
            <a:noFill/>
            <a:round/>
          </a:ln>
        </p:spPr>
        <p:txBody>
          <a:bodyPr lIns="90488" tIns="0" rIns="90488" bIns="0" anchor="ctr"/>
          <a:lstStyle/>
          <a:p>
            <a:pPr algn="ctr" defTabSz="892175" eaLnBrk="0" hangingPunct="0">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cxnSp>
        <p:nvCxnSpPr>
          <p:cNvPr id="31" name="AutoShape 19">
            <a:extLst>
              <a:ext uri="{FF2B5EF4-FFF2-40B4-BE49-F238E27FC236}">
                <a16:creationId xmlns:a16="http://schemas.microsoft.com/office/drawing/2014/main" id="{C2E6F210-8F75-4C90-B382-5FAF35C3C2D3}"/>
              </a:ext>
            </a:extLst>
          </p:cNvPr>
          <p:cNvCxnSpPr>
            <a:cxnSpLocks noChangeShapeType="1"/>
            <a:stCxn id="29" idx="3"/>
            <a:endCxn id="32" idx="1"/>
          </p:cNvCxnSpPr>
          <p:nvPr/>
        </p:nvCxnSpPr>
        <p:spPr bwMode="auto">
          <a:xfrm flipV="1">
            <a:off x="5141343" y="3776261"/>
            <a:ext cx="234764" cy="1"/>
          </a:xfrm>
          <a:prstGeom prst="straightConnector1">
            <a:avLst/>
          </a:prstGeom>
          <a:noFill/>
          <a:ln w="38100">
            <a:solidFill>
              <a:schemeClr val="bg1"/>
            </a:solidFill>
            <a:round/>
            <a:tailEnd type="triangle" w="med" len="med"/>
          </a:ln>
        </p:spPr>
      </p:cxnSp>
      <p:sp>
        <p:nvSpPr>
          <p:cNvPr id="32" name="AutoShape 8">
            <a:extLst>
              <a:ext uri="{FF2B5EF4-FFF2-40B4-BE49-F238E27FC236}">
                <a16:creationId xmlns:a16="http://schemas.microsoft.com/office/drawing/2014/main" id="{8F6E0A05-9EBC-4D52-9555-FFD384EFD1E0}"/>
              </a:ext>
            </a:extLst>
          </p:cNvPr>
          <p:cNvSpPr>
            <a:spLocks noChangeArrowheads="1"/>
          </p:cNvSpPr>
          <p:nvPr/>
        </p:nvSpPr>
        <p:spPr bwMode="auto">
          <a:xfrm>
            <a:off x="5376107" y="3466621"/>
            <a:ext cx="2601823" cy="619280"/>
          </a:xfrm>
          <a:prstGeom prst="roundRect">
            <a:avLst>
              <a:gd name="adj" fmla="val 16667"/>
            </a:avLst>
          </a:prstGeom>
          <a:solidFill>
            <a:schemeClr val="bg2">
              <a:lumMod val="60000"/>
              <a:lumOff val="40000"/>
            </a:schemeClr>
          </a:solidFill>
          <a:ln w="9525" algn="ctr">
            <a:noFill/>
            <a:round/>
          </a:ln>
        </p:spPr>
        <p:txBody>
          <a:bodyPr lIns="90488" tIns="0" rIns="90488"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艾乐替尼 900/1200/750 mg BID</a:t>
            </a:r>
          </a:p>
        </p:txBody>
      </p:sp>
      <p:cxnSp>
        <p:nvCxnSpPr>
          <p:cNvPr id="33" name="AutoShape 19">
            <a:extLst>
              <a:ext uri="{FF2B5EF4-FFF2-40B4-BE49-F238E27FC236}">
                <a16:creationId xmlns:a16="http://schemas.microsoft.com/office/drawing/2014/main" id="{C2E6F210-8F75-4C90-B382-5FAF35C3C2D3}"/>
              </a:ext>
            </a:extLst>
          </p:cNvPr>
          <p:cNvCxnSpPr>
            <a:cxnSpLocks noChangeShapeType="1"/>
            <a:stCxn id="32" idx="3"/>
            <a:endCxn id="30" idx="1"/>
          </p:cNvCxnSpPr>
          <p:nvPr/>
        </p:nvCxnSpPr>
        <p:spPr bwMode="auto">
          <a:xfrm>
            <a:off x="7977930" y="3776261"/>
            <a:ext cx="212762" cy="628"/>
          </a:xfrm>
          <a:prstGeom prst="straightConnector1">
            <a:avLst/>
          </a:prstGeom>
          <a:noFill/>
          <a:ln w="38100">
            <a:solidFill>
              <a:schemeClr val="bg1"/>
            </a:solidFill>
            <a:round/>
            <a:tailEnd type="triangle" w="med" len="med"/>
          </a:ln>
        </p:spPr>
      </p:cxnSp>
      <p:sp>
        <p:nvSpPr>
          <p:cNvPr id="34" name="AutoShape 8">
            <a:extLst>
              <a:ext uri="{FF2B5EF4-FFF2-40B4-BE49-F238E27FC236}">
                <a16:creationId xmlns:a16="http://schemas.microsoft.com/office/drawing/2014/main" id="{8F6E0A05-9EBC-4D52-9555-FFD384EFD1E0}"/>
              </a:ext>
            </a:extLst>
          </p:cNvPr>
          <p:cNvSpPr>
            <a:spLocks noChangeArrowheads="1"/>
          </p:cNvSpPr>
          <p:nvPr/>
        </p:nvSpPr>
        <p:spPr bwMode="auto">
          <a:xfrm>
            <a:off x="4068043" y="4139483"/>
            <a:ext cx="1073300" cy="619279"/>
          </a:xfrm>
          <a:prstGeom prst="roundRect">
            <a:avLst>
              <a:gd name="adj" fmla="val 16667"/>
            </a:avLst>
          </a:prstGeom>
          <a:solidFill>
            <a:schemeClr val="bg2">
              <a:lumMod val="60000"/>
              <a:lumOff val="40000"/>
            </a:schemeClr>
          </a:solidFill>
          <a:ln w="9525" algn="ctr">
            <a:noFill/>
            <a:round/>
          </a:ln>
        </p:spPr>
        <p:txBody>
          <a:bodyPr lIns="90488" tIns="0" rIns="90488"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bTMB+</a:t>
            </a:r>
          </a:p>
        </p:txBody>
      </p:sp>
      <p:sp>
        <p:nvSpPr>
          <p:cNvPr id="35" name="AutoShape 12">
            <a:extLst>
              <a:ext uri="{FF2B5EF4-FFF2-40B4-BE49-F238E27FC236}">
                <a16:creationId xmlns:a16="http://schemas.microsoft.com/office/drawing/2014/main" id="{AEBA894C-7CD8-4D60-A417-76D6066727FE}"/>
              </a:ext>
            </a:extLst>
          </p:cNvPr>
          <p:cNvSpPr>
            <a:spLocks noChangeArrowheads="1"/>
          </p:cNvSpPr>
          <p:nvPr/>
        </p:nvSpPr>
        <p:spPr bwMode="auto">
          <a:xfrm>
            <a:off x="8190692" y="4139959"/>
            <a:ext cx="842089" cy="619581"/>
          </a:xfrm>
          <a:prstGeom prst="roundRect">
            <a:avLst>
              <a:gd name="adj" fmla="val 16667"/>
            </a:avLst>
          </a:prstGeom>
          <a:solidFill>
            <a:srgbClr val="000000"/>
          </a:solidFill>
          <a:ln w="9525" algn="ctr">
            <a:noFill/>
            <a:round/>
          </a:ln>
        </p:spPr>
        <p:txBody>
          <a:bodyPr lIns="90488" tIns="0" rIns="90488" bIns="0" anchor="ctr"/>
          <a:lstStyle/>
          <a:p>
            <a:pPr algn="ctr" defTabSz="892175" eaLnBrk="0" hangingPunct="0">
              <a:defRPr/>
            </a:pPr>
            <a:r>
              <a:rPr lang="zh-CN" sz="11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PD/临床获益丧失</a:t>
            </a:r>
          </a:p>
        </p:txBody>
      </p:sp>
      <p:cxnSp>
        <p:nvCxnSpPr>
          <p:cNvPr id="36" name="AutoShape 19">
            <a:extLst>
              <a:ext uri="{FF2B5EF4-FFF2-40B4-BE49-F238E27FC236}">
                <a16:creationId xmlns:a16="http://schemas.microsoft.com/office/drawing/2014/main" id="{C2E6F210-8F75-4C90-B382-5FAF35C3C2D3}"/>
              </a:ext>
            </a:extLst>
          </p:cNvPr>
          <p:cNvCxnSpPr>
            <a:cxnSpLocks noChangeShapeType="1"/>
            <a:stCxn id="34" idx="3"/>
            <a:endCxn id="37" idx="1"/>
          </p:cNvCxnSpPr>
          <p:nvPr/>
        </p:nvCxnSpPr>
        <p:spPr bwMode="auto">
          <a:xfrm flipV="1">
            <a:off x="5141343" y="4449122"/>
            <a:ext cx="234765" cy="1"/>
          </a:xfrm>
          <a:prstGeom prst="straightConnector1">
            <a:avLst/>
          </a:prstGeom>
          <a:noFill/>
          <a:ln w="38100">
            <a:solidFill>
              <a:schemeClr val="bg1"/>
            </a:solidFill>
            <a:round/>
            <a:tailEnd type="triangle" w="med" len="med"/>
          </a:ln>
        </p:spPr>
      </p:cxnSp>
      <p:sp>
        <p:nvSpPr>
          <p:cNvPr id="37" name="AutoShape 8">
            <a:extLst>
              <a:ext uri="{FF2B5EF4-FFF2-40B4-BE49-F238E27FC236}">
                <a16:creationId xmlns:a16="http://schemas.microsoft.com/office/drawing/2014/main" id="{8F6E0A05-9EBC-4D52-9555-FFD384EFD1E0}"/>
              </a:ext>
            </a:extLst>
          </p:cNvPr>
          <p:cNvSpPr>
            <a:spLocks noChangeArrowheads="1"/>
          </p:cNvSpPr>
          <p:nvPr/>
        </p:nvSpPr>
        <p:spPr bwMode="auto">
          <a:xfrm>
            <a:off x="5376108" y="4139482"/>
            <a:ext cx="2601822" cy="619280"/>
          </a:xfrm>
          <a:prstGeom prst="roundRect">
            <a:avLst>
              <a:gd name="adj" fmla="val 16667"/>
            </a:avLst>
          </a:prstGeom>
          <a:solidFill>
            <a:schemeClr val="bg2">
              <a:lumMod val="60000"/>
              <a:lumOff val="40000"/>
            </a:schemeClr>
          </a:solidFill>
          <a:ln w="9525" algn="ctr">
            <a:noFill/>
            <a:round/>
          </a:ln>
        </p:spPr>
        <p:txBody>
          <a:bodyPr lIns="90488" tIns="0" rIns="90488"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 1200 mg 或</a:t>
            </a:r>
            <a:endParaRPr lang="en-US" alt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p>
        </p:txBody>
      </p:sp>
      <p:cxnSp>
        <p:nvCxnSpPr>
          <p:cNvPr id="38" name="AutoShape 19">
            <a:extLst>
              <a:ext uri="{FF2B5EF4-FFF2-40B4-BE49-F238E27FC236}">
                <a16:creationId xmlns:a16="http://schemas.microsoft.com/office/drawing/2014/main" id="{C2E6F210-8F75-4C90-B382-5FAF35C3C2D3}"/>
              </a:ext>
            </a:extLst>
          </p:cNvPr>
          <p:cNvCxnSpPr>
            <a:cxnSpLocks noChangeShapeType="1"/>
            <a:stCxn id="37" idx="3"/>
            <a:endCxn id="35" idx="1"/>
          </p:cNvCxnSpPr>
          <p:nvPr/>
        </p:nvCxnSpPr>
        <p:spPr bwMode="auto">
          <a:xfrm>
            <a:off x="7977930" y="4449122"/>
            <a:ext cx="212762" cy="628"/>
          </a:xfrm>
          <a:prstGeom prst="straightConnector1">
            <a:avLst/>
          </a:prstGeom>
          <a:noFill/>
          <a:ln w="38100">
            <a:solidFill>
              <a:schemeClr val="bg1"/>
            </a:solidFill>
            <a:round/>
            <a:tailEnd type="triangle" w="med" len="med"/>
          </a:ln>
        </p:spPr>
      </p:cxnSp>
      <p:sp>
        <p:nvSpPr>
          <p:cNvPr id="39" name="AutoShape 8">
            <a:extLst>
              <a:ext uri="{FF2B5EF4-FFF2-40B4-BE49-F238E27FC236}">
                <a16:creationId xmlns:a16="http://schemas.microsoft.com/office/drawing/2014/main" id="{8F6E0A05-9EBC-4D52-9555-FFD384EFD1E0}"/>
              </a:ext>
            </a:extLst>
          </p:cNvPr>
          <p:cNvSpPr>
            <a:spLocks noChangeArrowheads="1"/>
          </p:cNvSpPr>
          <p:nvPr/>
        </p:nvSpPr>
        <p:spPr bwMode="auto">
          <a:xfrm>
            <a:off x="4068043" y="4801884"/>
            <a:ext cx="1073300" cy="619279"/>
          </a:xfrm>
          <a:prstGeom prst="roundRect">
            <a:avLst>
              <a:gd name="adj" fmla="val 16667"/>
            </a:avLst>
          </a:prstGeom>
          <a:solidFill>
            <a:schemeClr val="bg2">
              <a:lumMod val="60000"/>
              <a:lumOff val="40000"/>
            </a:schemeClr>
          </a:solidFill>
          <a:ln w="9525" algn="ctr">
            <a:noFill/>
            <a:round/>
          </a:ln>
        </p:spPr>
        <p:txBody>
          <a:bodyPr lIns="90488" tIns="0" rIns="90488"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ROS1+</a:t>
            </a:r>
          </a:p>
        </p:txBody>
      </p:sp>
      <p:sp>
        <p:nvSpPr>
          <p:cNvPr id="40" name="AutoShape 12">
            <a:extLst>
              <a:ext uri="{FF2B5EF4-FFF2-40B4-BE49-F238E27FC236}">
                <a16:creationId xmlns:a16="http://schemas.microsoft.com/office/drawing/2014/main" id="{AEBA894C-7CD8-4D60-A417-76D6066727FE}"/>
              </a:ext>
            </a:extLst>
          </p:cNvPr>
          <p:cNvSpPr>
            <a:spLocks noChangeArrowheads="1"/>
          </p:cNvSpPr>
          <p:nvPr/>
        </p:nvSpPr>
        <p:spPr bwMode="auto">
          <a:xfrm>
            <a:off x="8190692" y="4802360"/>
            <a:ext cx="842089" cy="619581"/>
          </a:xfrm>
          <a:prstGeom prst="roundRect">
            <a:avLst>
              <a:gd name="adj" fmla="val 16667"/>
            </a:avLst>
          </a:prstGeom>
          <a:solidFill>
            <a:srgbClr val="000000"/>
          </a:solidFill>
          <a:ln w="9525" algn="ctr">
            <a:noFill/>
            <a:round/>
          </a:ln>
        </p:spPr>
        <p:txBody>
          <a:bodyPr lIns="90488" tIns="0" rIns="90488" bIns="0" anchor="ctr"/>
          <a:lstStyle/>
          <a:p>
            <a:pPr algn="ctr" defTabSz="892175" eaLnBrk="0" hangingPunct="0">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cxnSp>
        <p:nvCxnSpPr>
          <p:cNvPr id="41" name="AutoShape 19">
            <a:extLst>
              <a:ext uri="{FF2B5EF4-FFF2-40B4-BE49-F238E27FC236}">
                <a16:creationId xmlns:a16="http://schemas.microsoft.com/office/drawing/2014/main" id="{C2E6F210-8F75-4C90-B382-5FAF35C3C2D3}"/>
              </a:ext>
            </a:extLst>
          </p:cNvPr>
          <p:cNvCxnSpPr>
            <a:cxnSpLocks noChangeShapeType="1"/>
            <a:stCxn id="39" idx="3"/>
            <a:endCxn id="42" idx="1"/>
          </p:cNvCxnSpPr>
          <p:nvPr/>
        </p:nvCxnSpPr>
        <p:spPr bwMode="auto">
          <a:xfrm flipV="1">
            <a:off x="5141343" y="5111523"/>
            <a:ext cx="234765" cy="1"/>
          </a:xfrm>
          <a:prstGeom prst="straightConnector1">
            <a:avLst/>
          </a:prstGeom>
          <a:noFill/>
          <a:ln w="38100">
            <a:solidFill>
              <a:schemeClr val="bg1"/>
            </a:solidFill>
            <a:round/>
            <a:tailEnd type="triangle" w="med" len="med"/>
          </a:ln>
        </p:spPr>
      </p:cxnSp>
      <p:sp>
        <p:nvSpPr>
          <p:cNvPr id="42" name="AutoShape 8">
            <a:extLst>
              <a:ext uri="{FF2B5EF4-FFF2-40B4-BE49-F238E27FC236}">
                <a16:creationId xmlns:a16="http://schemas.microsoft.com/office/drawing/2014/main" id="{8F6E0A05-9EBC-4D52-9555-FFD384EFD1E0}"/>
              </a:ext>
            </a:extLst>
          </p:cNvPr>
          <p:cNvSpPr>
            <a:spLocks noChangeArrowheads="1"/>
          </p:cNvSpPr>
          <p:nvPr/>
        </p:nvSpPr>
        <p:spPr bwMode="auto">
          <a:xfrm>
            <a:off x="5376108" y="4801883"/>
            <a:ext cx="2601822" cy="619280"/>
          </a:xfrm>
          <a:prstGeom prst="roundRect">
            <a:avLst>
              <a:gd name="adj" fmla="val 16667"/>
            </a:avLst>
          </a:prstGeom>
          <a:solidFill>
            <a:schemeClr val="bg2">
              <a:lumMod val="60000"/>
              <a:lumOff val="40000"/>
            </a:schemeClr>
          </a:solidFill>
          <a:ln w="9525" algn="ctr">
            <a:noFill/>
            <a:round/>
          </a:ln>
        </p:spPr>
        <p:txBody>
          <a:bodyPr lIns="90488" tIns="0" rIns="90488"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恩曲替尼 600 mg BID</a:t>
            </a:r>
          </a:p>
        </p:txBody>
      </p:sp>
      <p:cxnSp>
        <p:nvCxnSpPr>
          <p:cNvPr id="43" name="AutoShape 19">
            <a:extLst>
              <a:ext uri="{FF2B5EF4-FFF2-40B4-BE49-F238E27FC236}">
                <a16:creationId xmlns:a16="http://schemas.microsoft.com/office/drawing/2014/main" id="{C2E6F210-8F75-4C90-B382-5FAF35C3C2D3}"/>
              </a:ext>
            </a:extLst>
          </p:cNvPr>
          <p:cNvCxnSpPr>
            <a:cxnSpLocks noChangeShapeType="1"/>
            <a:stCxn id="42" idx="3"/>
            <a:endCxn id="40" idx="1"/>
          </p:cNvCxnSpPr>
          <p:nvPr/>
        </p:nvCxnSpPr>
        <p:spPr bwMode="auto">
          <a:xfrm>
            <a:off x="7977930" y="5111523"/>
            <a:ext cx="212762" cy="628"/>
          </a:xfrm>
          <a:prstGeom prst="straightConnector1">
            <a:avLst/>
          </a:prstGeom>
          <a:noFill/>
          <a:ln w="38100">
            <a:solidFill>
              <a:schemeClr val="bg1"/>
            </a:solidFill>
            <a:round/>
            <a:tailEnd type="triangle" w="med" len="med"/>
          </a:ln>
        </p:spPr>
      </p:cxnSp>
      <p:cxnSp>
        <p:nvCxnSpPr>
          <p:cNvPr id="61" name="Straight Arrow Connector 60"/>
          <p:cNvCxnSpPr>
            <a:stCxn id="8" idx="3"/>
            <a:endCxn id="29" idx="1"/>
          </p:cNvCxnSpPr>
          <p:nvPr/>
        </p:nvCxnSpPr>
        <p:spPr>
          <a:xfrm flipV="1">
            <a:off x="3367855" y="3776262"/>
            <a:ext cx="700188" cy="1794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8" idx="3"/>
            <a:endCxn id="34" idx="1"/>
          </p:cNvCxnSpPr>
          <p:nvPr/>
        </p:nvCxnSpPr>
        <p:spPr>
          <a:xfrm>
            <a:off x="3367855" y="3955664"/>
            <a:ext cx="700188" cy="49345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8" idx="3"/>
            <a:endCxn id="39" idx="1"/>
          </p:cNvCxnSpPr>
          <p:nvPr/>
        </p:nvCxnSpPr>
        <p:spPr>
          <a:xfrm>
            <a:off x="3367855" y="3955664"/>
            <a:ext cx="700188" cy="11558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951215" y="2684476"/>
            <a:ext cx="5150840" cy="732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4493411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a:t>
            </a:r>
            <a:r>
              <a:rPr lang="en-GB"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8</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1_PR：在初治 NSCLC 患者中进行的 II/III 期血液首次测定筛查试验 (BFAST)：ALK+ 队列的初步结果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Gadgeel SM 等人</a:t>
            </a:r>
          </a:p>
        </p:txBody>
      </p:sp>
      <p:sp>
        <p:nvSpPr>
          <p:cNvPr id="3" name="Content Placeholder 2"/>
          <p:cNvSpPr>
            <a:spLocks noGrp="1"/>
          </p:cNvSpPr>
          <p:nvPr>
            <p:ph idx="1"/>
          </p:nvPr>
        </p:nvSpPr>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lvl="1">
              <a:spcBef>
                <a:spcPts val="30600"/>
              </a:spcBef>
            </a:pPr>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在确认的缓解者中 6 个月 DoR 为 90.4% (95% CI 83.7, 97.2)</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 个月 PFS 为 78.38% (95% CI 69.07, 87.69)</a:t>
            </a:r>
          </a:p>
        </p:txBody>
      </p:sp>
      <p:sp>
        <p:nvSpPr>
          <p:cNvPr id="4" name="Text Box 4"/>
          <p:cNvSpPr txBox="1">
            <a:spLocks noChangeArrowheads="1"/>
          </p:cNvSpPr>
          <p:nvPr/>
        </p:nvSpPr>
        <p:spPr bwMode="auto">
          <a:xfrm>
            <a:off x="4499318" y="6476500"/>
            <a:ext cx="4424020"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4572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Gadgeel SM, et al. Ann Oncol 2019;30(suppl):Abstr LBA81_PR</a:t>
            </a:r>
          </a:p>
        </p:txBody>
      </p:sp>
      <p:grpSp>
        <p:nvGrpSpPr>
          <p:cNvPr id="20" name="Group 19">
            <a:extLst>
              <a:ext uri="{FF2B5EF4-FFF2-40B4-BE49-F238E27FC236}">
                <a16:creationId xmlns:a16="http://schemas.microsoft.com/office/drawing/2014/main" id="{18AC171D-0C5F-49BA-A569-EFFF54F3E4A9}"/>
              </a:ext>
            </a:extLst>
          </p:cNvPr>
          <p:cNvGrpSpPr/>
          <p:nvPr/>
        </p:nvGrpSpPr>
        <p:grpSpPr>
          <a:xfrm>
            <a:off x="929751" y="1890466"/>
            <a:ext cx="2917669" cy="2437659"/>
            <a:chOff x="960072" y="2194028"/>
            <a:chExt cx="2917669" cy="2437659"/>
          </a:xfrm>
        </p:grpSpPr>
        <p:graphicFrame>
          <p:nvGraphicFramePr>
            <p:cNvPr id="12" name="Chart 11">
              <a:extLst>
                <a:ext uri="{FF2B5EF4-FFF2-40B4-BE49-F238E27FC236}">
                  <a16:creationId xmlns:a16="http://schemas.microsoft.com/office/drawing/2014/main" id="{B7AB2061-2FCC-4058-A437-B8ACE1320B0F}"/>
                </a:ext>
              </a:extLst>
            </p:cNvPr>
            <p:cNvGraphicFramePr/>
            <p:nvPr>
              <p:extLst>
                <p:ext uri="{D42A27DB-BD31-4B8C-83A1-F6EECF244321}">
                  <p14:modId xmlns:p14="http://schemas.microsoft.com/office/powerpoint/2010/main" val="2056840403"/>
                </p:ext>
              </p:extLst>
            </p:nvPr>
          </p:nvGraphicFramePr>
          <p:xfrm>
            <a:off x="1250602" y="2194028"/>
            <a:ext cx="2627139" cy="187960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65BC3B13-A9F7-433F-A53A-0F1CED18922B}"/>
                </a:ext>
              </a:extLst>
            </p:cNvPr>
            <p:cNvSpPr txBox="1"/>
            <p:nvPr/>
          </p:nvSpPr>
          <p:spPr>
            <a:xfrm rot="16200000">
              <a:off x="835496" y="3185218"/>
              <a:ext cx="782587" cy="276999"/>
            </a:xfrm>
            <a:prstGeom prst="rect">
              <a:avLst/>
            </a:prstGeom>
            <a:noFill/>
          </p:spPr>
          <p:txBody>
            <a:bodyPr wrap="none" rtlCol="0">
              <a:spAutoFit/>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缓解，%</a:t>
              </a:r>
            </a:p>
          </p:txBody>
        </p:sp>
        <p:sp>
          <p:nvSpPr>
            <p:cNvPr id="14" name="TextBox 13">
              <a:extLst>
                <a:ext uri="{FF2B5EF4-FFF2-40B4-BE49-F238E27FC236}">
                  <a16:creationId xmlns:a16="http://schemas.microsoft.com/office/drawing/2014/main" id="{560C8701-CFE4-45CE-B474-074B548CD10E}"/>
                </a:ext>
              </a:extLst>
            </p:cNvPr>
            <p:cNvSpPr txBox="1"/>
            <p:nvPr/>
          </p:nvSpPr>
          <p:spPr>
            <a:xfrm>
              <a:off x="1953874" y="3911060"/>
              <a:ext cx="484428" cy="307777"/>
            </a:xfrm>
            <a:prstGeom prst="rect">
              <a:avLst/>
            </a:prstGeom>
            <a:noFill/>
          </p:spPr>
          <p:txBody>
            <a:bodyPr wrap="none" rtlCol="0">
              <a:spAutoFit/>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INV</a:t>
              </a:r>
            </a:p>
          </p:txBody>
        </p:sp>
        <p:sp>
          <p:nvSpPr>
            <p:cNvPr id="15" name="TextBox 14">
              <a:extLst>
                <a:ext uri="{FF2B5EF4-FFF2-40B4-BE49-F238E27FC236}">
                  <a16:creationId xmlns:a16="http://schemas.microsoft.com/office/drawing/2014/main" id="{833E3592-E85A-45E4-9964-756BC791BD6D}"/>
                </a:ext>
              </a:extLst>
            </p:cNvPr>
            <p:cNvSpPr txBox="1"/>
            <p:nvPr/>
          </p:nvSpPr>
          <p:spPr>
            <a:xfrm>
              <a:off x="2933720" y="3911060"/>
              <a:ext cx="614271" cy="307777"/>
            </a:xfrm>
            <a:prstGeom prst="rect">
              <a:avLst/>
            </a:prstGeom>
            <a:noFill/>
          </p:spPr>
          <p:txBody>
            <a:bodyPr wrap="none" rtlCol="0">
              <a:spAutoFit/>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BICR</a:t>
              </a:r>
            </a:p>
          </p:txBody>
        </p:sp>
        <p:sp>
          <p:nvSpPr>
            <p:cNvPr id="16" name="TextBox 15">
              <a:extLst>
                <a:ext uri="{FF2B5EF4-FFF2-40B4-BE49-F238E27FC236}">
                  <a16:creationId xmlns:a16="http://schemas.microsoft.com/office/drawing/2014/main" id="{79C26662-9EDE-4D0D-AE05-F2C96FA78FB7}"/>
                </a:ext>
              </a:extLst>
            </p:cNvPr>
            <p:cNvSpPr txBox="1"/>
            <p:nvPr/>
          </p:nvSpPr>
          <p:spPr>
            <a:xfrm>
              <a:off x="2750977" y="4106915"/>
              <a:ext cx="979755" cy="307777"/>
            </a:xfrm>
            <a:prstGeom prst="rect">
              <a:avLst/>
            </a:prstGeom>
            <a:noFill/>
          </p:spPr>
          <p:txBody>
            <a:bodyPr wrap="none" rtlCol="0">
              <a:spAutoFit/>
            </a:bodyPr>
            <a:lstStyle/>
            <a:p>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84.1, 96.7</a:t>
              </a:r>
            </a:p>
          </p:txBody>
        </p:sp>
        <p:sp>
          <p:nvSpPr>
            <p:cNvPr id="17" name="TextBox 16">
              <a:extLst>
                <a:ext uri="{FF2B5EF4-FFF2-40B4-BE49-F238E27FC236}">
                  <a16:creationId xmlns:a16="http://schemas.microsoft.com/office/drawing/2014/main" id="{31AF8619-A8D1-4528-8777-DFCAF924FF71}"/>
                </a:ext>
              </a:extLst>
            </p:cNvPr>
            <p:cNvSpPr txBox="1"/>
            <p:nvPr/>
          </p:nvSpPr>
          <p:spPr>
            <a:xfrm>
              <a:off x="1706210" y="4106915"/>
              <a:ext cx="979755" cy="307777"/>
            </a:xfrm>
            <a:prstGeom prst="rect">
              <a:avLst/>
            </a:prstGeom>
            <a:noFill/>
          </p:spPr>
          <p:txBody>
            <a:bodyPr wrap="none" rtlCol="0">
              <a:spAutoFit/>
            </a:bodyPr>
            <a:lstStyle/>
            <a:p>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78.5, 93.5</a:t>
              </a:r>
            </a:p>
          </p:txBody>
        </p:sp>
        <p:sp>
          <p:nvSpPr>
            <p:cNvPr id="18" name="TextBox 17">
              <a:extLst>
                <a:ext uri="{FF2B5EF4-FFF2-40B4-BE49-F238E27FC236}">
                  <a16:creationId xmlns:a16="http://schemas.microsoft.com/office/drawing/2014/main" id="{C1E9CB53-68E5-4A90-8342-012B9613A039}"/>
                </a:ext>
              </a:extLst>
            </p:cNvPr>
            <p:cNvSpPr txBox="1"/>
            <p:nvPr/>
          </p:nvSpPr>
          <p:spPr>
            <a:xfrm>
              <a:off x="960072" y="4106915"/>
              <a:ext cx="772969" cy="307777"/>
            </a:xfrm>
            <a:prstGeom prst="rect">
              <a:avLst/>
            </a:prstGeom>
            <a:noFill/>
          </p:spPr>
          <p:txBody>
            <a:bodyPr wrap="none" rtlCol="0">
              <a:spAutoFit/>
            </a:bodyPr>
            <a:lstStyle/>
            <a:p>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95% CI</a:t>
              </a:r>
            </a:p>
          </p:txBody>
        </p:sp>
        <p:sp>
          <p:nvSpPr>
            <p:cNvPr id="19" name="TextBox 18">
              <a:extLst>
                <a:ext uri="{FF2B5EF4-FFF2-40B4-BE49-F238E27FC236}">
                  <a16:creationId xmlns:a16="http://schemas.microsoft.com/office/drawing/2014/main" id="{66C59C1B-6A83-4E16-B257-6B6D71DAB1D0}"/>
                </a:ext>
              </a:extLst>
            </p:cNvPr>
            <p:cNvSpPr txBox="1"/>
            <p:nvPr/>
          </p:nvSpPr>
          <p:spPr>
            <a:xfrm>
              <a:off x="1509221" y="4357093"/>
              <a:ext cx="2318796" cy="274594"/>
            </a:xfrm>
            <a:prstGeom prst="rect">
              <a:avLst/>
            </a:prstGeom>
            <a:noFill/>
          </p:spPr>
          <p:txBody>
            <a:bodyPr wrap="none" rtlCol="0">
              <a:spAutoFit/>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中位随访持续时间：12.58 个月</a:t>
              </a:r>
            </a:p>
          </p:txBody>
        </p:sp>
      </p:grpSp>
      <p:grpSp>
        <p:nvGrpSpPr>
          <p:cNvPr id="21" name="Group 20">
            <a:extLst>
              <a:ext uri="{FF2B5EF4-FFF2-40B4-BE49-F238E27FC236}">
                <a16:creationId xmlns:a16="http://schemas.microsoft.com/office/drawing/2014/main" id="{E3A2CCDD-923D-49DD-B38C-38B602EE226C}"/>
              </a:ext>
            </a:extLst>
          </p:cNvPr>
          <p:cNvGrpSpPr/>
          <p:nvPr/>
        </p:nvGrpSpPr>
        <p:grpSpPr>
          <a:xfrm>
            <a:off x="5411329" y="1874620"/>
            <a:ext cx="2789450" cy="2451267"/>
            <a:chOff x="1088291" y="2194028"/>
            <a:chExt cx="2789450" cy="2451267"/>
          </a:xfrm>
        </p:grpSpPr>
        <p:graphicFrame>
          <p:nvGraphicFramePr>
            <p:cNvPr id="23" name="Chart 22">
              <a:extLst>
                <a:ext uri="{FF2B5EF4-FFF2-40B4-BE49-F238E27FC236}">
                  <a16:creationId xmlns:a16="http://schemas.microsoft.com/office/drawing/2014/main" id="{349CEEE4-C6CF-4ECF-AC3C-7AA3095D822E}"/>
                </a:ext>
              </a:extLst>
            </p:cNvPr>
            <p:cNvGraphicFramePr/>
            <p:nvPr>
              <p:extLst>
                <p:ext uri="{D42A27DB-BD31-4B8C-83A1-F6EECF244321}">
                  <p14:modId xmlns:p14="http://schemas.microsoft.com/office/powerpoint/2010/main" val="504793815"/>
                </p:ext>
              </p:extLst>
            </p:nvPr>
          </p:nvGraphicFramePr>
          <p:xfrm>
            <a:off x="1250602" y="2194028"/>
            <a:ext cx="2627139" cy="187960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7EB2E03B-C57D-4AA4-9C76-4BF4F51F9193}"/>
                </a:ext>
              </a:extLst>
            </p:cNvPr>
            <p:cNvSpPr txBox="1"/>
            <p:nvPr/>
          </p:nvSpPr>
          <p:spPr>
            <a:xfrm rot="16200000">
              <a:off x="835497" y="3206858"/>
              <a:ext cx="782587" cy="276999"/>
            </a:xfrm>
            <a:prstGeom prst="rect">
              <a:avLst/>
            </a:prstGeom>
            <a:noFill/>
          </p:spPr>
          <p:txBody>
            <a:bodyPr wrap="none" rtlCol="0">
              <a:spAutoFit/>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缓解，%</a:t>
              </a:r>
            </a:p>
          </p:txBody>
        </p:sp>
        <p:sp>
          <p:nvSpPr>
            <p:cNvPr id="25" name="TextBox 24">
              <a:extLst>
                <a:ext uri="{FF2B5EF4-FFF2-40B4-BE49-F238E27FC236}">
                  <a16:creationId xmlns:a16="http://schemas.microsoft.com/office/drawing/2014/main" id="{71A2BF2F-8ADB-4450-B600-48765ABE97FB}"/>
                </a:ext>
              </a:extLst>
            </p:cNvPr>
            <p:cNvSpPr txBox="1"/>
            <p:nvPr/>
          </p:nvSpPr>
          <p:spPr>
            <a:xfrm>
              <a:off x="1899374" y="3911060"/>
              <a:ext cx="593432" cy="523220"/>
            </a:xfrm>
            <a:prstGeom prst="rect">
              <a:avLst/>
            </a:prstGeom>
            <a:noFill/>
          </p:spPr>
          <p:txBody>
            <a:bodyPr wrap="none" rtlCol="0">
              <a:spAutoFit/>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基线 </a:t>
              </a:r>
            </a:p>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CNS</a:t>
              </a:r>
            </a:p>
          </p:txBody>
        </p:sp>
        <p:sp>
          <p:nvSpPr>
            <p:cNvPr id="26" name="TextBox 25">
              <a:extLst>
                <a:ext uri="{FF2B5EF4-FFF2-40B4-BE49-F238E27FC236}">
                  <a16:creationId xmlns:a16="http://schemas.microsoft.com/office/drawing/2014/main" id="{8F17C944-6817-4934-B2EE-D84072A5284B}"/>
                </a:ext>
              </a:extLst>
            </p:cNvPr>
            <p:cNvSpPr txBox="1"/>
            <p:nvPr/>
          </p:nvSpPr>
          <p:spPr>
            <a:xfrm>
              <a:off x="2926356" y="3911060"/>
              <a:ext cx="772969" cy="523220"/>
            </a:xfrm>
            <a:prstGeom prst="rect">
              <a:avLst/>
            </a:prstGeom>
            <a:noFill/>
          </p:spPr>
          <p:txBody>
            <a:bodyPr wrap="none" rtlCol="0">
              <a:spAutoFit/>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无基线 </a:t>
              </a:r>
            </a:p>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CNS</a:t>
              </a:r>
            </a:p>
          </p:txBody>
        </p:sp>
        <p:sp>
          <p:nvSpPr>
            <p:cNvPr id="27" name="TextBox 26">
              <a:extLst>
                <a:ext uri="{FF2B5EF4-FFF2-40B4-BE49-F238E27FC236}">
                  <a16:creationId xmlns:a16="http://schemas.microsoft.com/office/drawing/2014/main" id="{20D55774-1A42-4D59-9C87-3DC70FC43D15}"/>
                </a:ext>
              </a:extLst>
            </p:cNvPr>
            <p:cNvSpPr txBox="1"/>
            <p:nvPr/>
          </p:nvSpPr>
          <p:spPr>
            <a:xfrm>
              <a:off x="2960019" y="4340190"/>
              <a:ext cx="716996" cy="305105"/>
            </a:xfrm>
            <a:prstGeom prst="rect">
              <a:avLst/>
            </a:prstGeom>
            <a:noFill/>
          </p:spPr>
          <p:txBody>
            <a:bodyPr wrap="none" rtlCol="0">
              <a:spAutoFit/>
            </a:bodyPr>
            <a:lstStyle/>
            <a:p>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(n=52)</a:t>
              </a:r>
            </a:p>
          </p:txBody>
        </p:sp>
        <p:sp>
          <p:nvSpPr>
            <p:cNvPr id="28" name="TextBox 27">
              <a:extLst>
                <a:ext uri="{FF2B5EF4-FFF2-40B4-BE49-F238E27FC236}">
                  <a16:creationId xmlns:a16="http://schemas.microsoft.com/office/drawing/2014/main" id="{68C60650-FCF1-40ED-8522-C227E50B83FA}"/>
                </a:ext>
              </a:extLst>
            </p:cNvPr>
            <p:cNvSpPr txBox="1"/>
            <p:nvPr/>
          </p:nvSpPr>
          <p:spPr>
            <a:xfrm>
              <a:off x="1843268" y="4340190"/>
              <a:ext cx="716996" cy="305105"/>
            </a:xfrm>
            <a:prstGeom prst="rect">
              <a:avLst/>
            </a:prstGeom>
            <a:noFill/>
          </p:spPr>
          <p:txBody>
            <a:bodyPr wrap="none" rtlCol="0">
              <a:spAutoFit/>
            </a:bodyPr>
            <a:lstStyle/>
            <a:p>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(n=35)</a:t>
              </a:r>
            </a:p>
          </p:txBody>
        </p:sp>
      </p:grpSp>
      <p:graphicFrame>
        <p:nvGraphicFramePr>
          <p:cNvPr id="31" name="Group 88">
            <a:extLst>
              <a:ext uri="{FF2B5EF4-FFF2-40B4-BE49-F238E27FC236}">
                <a16:creationId xmlns:a16="http://schemas.microsoft.com/office/drawing/2014/main" id="{3905A9DD-2A77-4A1A-8718-EE6CEDA5C1E6}"/>
              </a:ext>
            </a:extLst>
          </p:cNvPr>
          <p:cNvGraphicFramePr>
            <a:graphicFrameLocks noGrp="1"/>
          </p:cNvGraphicFramePr>
          <p:nvPr>
            <p:extLst>
              <p:ext uri="{D42A27DB-BD31-4B8C-83A1-F6EECF244321}">
                <p14:modId xmlns:p14="http://schemas.microsoft.com/office/powerpoint/2010/main" val="512941998"/>
              </p:ext>
            </p:extLst>
          </p:nvPr>
        </p:nvGraphicFramePr>
        <p:xfrm>
          <a:off x="4902414" y="4350970"/>
          <a:ext cx="4012987" cy="1069440"/>
        </p:xfrm>
        <a:graphic>
          <a:graphicData uri="http://schemas.openxmlformats.org/drawingml/2006/table">
            <a:tbl>
              <a:tblPr firstRow="1" bandRow="1">
                <a:tableStyleId>{69012ECD-51FC-41F1-AA8D-1B2483CD663E}</a:tableStyleId>
              </a:tblPr>
              <a:tblGrid>
                <a:gridCol w="1088130">
                  <a:extLst>
                    <a:ext uri="{9D8B030D-6E8A-4147-A177-3AD203B41FA5}">
                      <a16:colId xmlns:a16="http://schemas.microsoft.com/office/drawing/2014/main" val="20000"/>
                    </a:ext>
                  </a:extLst>
                </a:gridCol>
                <a:gridCol w="1410382">
                  <a:extLst>
                    <a:ext uri="{9D8B030D-6E8A-4147-A177-3AD203B41FA5}">
                      <a16:colId xmlns:a16="http://schemas.microsoft.com/office/drawing/2014/main" val="20001"/>
                    </a:ext>
                  </a:extLst>
                </a:gridCol>
                <a:gridCol w="1514475">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缓解*，</a:t>
                      </a:r>
                      <a:br>
                        <a:rPr sz="1000" dirty="0">
                          <a:latin typeface="Arial" panose="020B0604020202020204" pitchFamily="34" charset="0"/>
                          <a:ea typeface="宋体" panose="02010600030101010101" pitchFamily="2" charset="-122"/>
                          <a:cs typeface="Arial" panose="020B0604020202020204" pitchFamily="34" charset="0"/>
                        </a:rPr>
                      </a:br>
                      <a:r>
                        <a:rPr lang="zh-CN" sz="10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 (%) [95%CI]</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基线 CNS 转移</a:t>
                      </a:r>
                      <a:br>
                        <a:rPr sz="1000">
                          <a:latin typeface="Arial" panose="020B0604020202020204" pitchFamily="34" charset="0"/>
                          <a:ea typeface="宋体" panose="02010600030101010101" pitchFamily="2" charset="-122"/>
                          <a:cs typeface="Arial" panose="020B0604020202020204" pitchFamily="34" charset="0"/>
                        </a:rPr>
                      </a:br>
                      <a:r>
                        <a:rPr lang="zh-CN" sz="10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(n=35)</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无基线 CNS 转移</a:t>
                      </a:r>
                      <a:br>
                        <a:rPr sz="1000">
                          <a:latin typeface="Arial" panose="020B0604020202020204" pitchFamily="34" charset="0"/>
                          <a:ea typeface="宋体" panose="02010600030101010101" pitchFamily="2" charset="-122"/>
                          <a:cs typeface="Arial" panose="020B0604020202020204" pitchFamily="34" charset="0"/>
                        </a:rPr>
                      </a:br>
                      <a:r>
                        <a:rPr lang="zh-CN" sz="10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(n=52)</a:t>
                      </a:r>
                    </a:p>
                  </a:txBody>
                  <a:tcPr marL="45720" marR="45720" anchor="ctr" horzOverflow="overflow"/>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CR</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 [0.00, 10.00]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 [0.00, 6.85]</a:t>
                      </a:r>
                    </a:p>
                  </a:txBody>
                  <a:tcPr marL="36000" marR="36000"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PR</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32 (91.4) [76.94, 98.20]</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44 (84.6) [71.92, 93.12]</a:t>
                      </a:r>
                    </a:p>
                  </a:txBody>
                  <a:tcPr marL="36000" marR="36000"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PD</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 (2.9) [0.07, 14.92]</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 [0.00, 6.85]</a:t>
                      </a:r>
                    </a:p>
                  </a:txBody>
                  <a:tcPr marL="36000" marR="36000" marT="36000" marB="36000" anchor="ctr" horzOverflow="overflow"/>
                </a:tc>
                <a:extLst>
                  <a:ext uri="{0D108BD9-81ED-4DB2-BD59-A6C34878D82A}">
                    <a16:rowId xmlns:a16="http://schemas.microsoft.com/office/drawing/2014/main" val="10003"/>
                  </a:ext>
                </a:extLst>
              </a:tr>
            </a:tbl>
          </a:graphicData>
        </a:graphic>
      </p:graphicFrame>
      <p:graphicFrame>
        <p:nvGraphicFramePr>
          <p:cNvPr id="32" name="Group 88">
            <a:extLst>
              <a:ext uri="{FF2B5EF4-FFF2-40B4-BE49-F238E27FC236}">
                <a16:creationId xmlns:a16="http://schemas.microsoft.com/office/drawing/2014/main" id="{3EDA510A-1B7A-4CDD-9CA9-2F4B67A1FF97}"/>
              </a:ext>
            </a:extLst>
          </p:cNvPr>
          <p:cNvGraphicFramePr>
            <a:graphicFrameLocks noGrp="1"/>
          </p:cNvGraphicFramePr>
          <p:nvPr>
            <p:extLst>
              <p:ext uri="{D42A27DB-BD31-4B8C-83A1-F6EECF244321}">
                <p14:modId xmlns:p14="http://schemas.microsoft.com/office/powerpoint/2010/main" val="1169265498"/>
              </p:ext>
            </p:extLst>
          </p:nvPr>
        </p:nvGraphicFramePr>
        <p:xfrm>
          <a:off x="461042" y="4350970"/>
          <a:ext cx="4033170" cy="1069440"/>
        </p:xfrm>
        <a:graphic>
          <a:graphicData uri="http://schemas.openxmlformats.org/drawingml/2006/table">
            <a:tbl>
              <a:tblPr firstRow="1" bandRow="1">
                <a:tableStyleId>{69012ECD-51FC-41F1-AA8D-1B2483CD663E}</a:tableStyleId>
              </a:tblPr>
              <a:tblGrid>
                <a:gridCol w="1089492">
                  <a:extLst>
                    <a:ext uri="{9D8B030D-6E8A-4147-A177-3AD203B41FA5}">
                      <a16:colId xmlns:a16="http://schemas.microsoft.com/office/drawing/2014/main" val="20000"/>
                    </a:ext>
                  </a:extLst>
                </a:gridCol>
                <a:gridCol w="1444481">
                  <a:extLst>
                    <a:ext uri="{9D8B030D-6E8A-4147-A177-3AD203B41FA5}">
                      <a16:colId xmlns:a16="http://schemas.microsoft.com/office/drawing/2014/main" val="20001"/>
                    </a:ext>
                  </a:extLst>
                </a:gridCol>
                <a:gridCol w="1499197">
                  <a:extLst>
                    <a:ext uri="{9D8B030D-6E8A-4147-A177-3AD203B41FA5}">
                      <a16:colId xmlns:a16="http://schemas.microsoft.com/office/drawing/2014/main" val="20002"/>
                    </a:ext>
                  </a:extLst>
                </a:gridCol>
              </a:tblGrid>
              <a:tr h="25830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缓解，</a:t>
                      </a:r>
                      <a:br>
                        <a:rPr sz="1000" dirty="0">
                          <a:latin typeface="Arial" panose="020B0604020202020204" pitchFamily="34" charset="0"/>
                          <a:ea typeface="宋体" panose="02010600030101010101" pitchFamily="2" charset="-122"/>
                          <a:cs typeface="Arial" panose="020B0604020202020204" pitchFamily="34" charset="0"/>
                        </a:rPr>
                      </a:br>
                      <a:r>
                        <a:rPr lang="zh-CN" sz="10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 (%) [95%CI]</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INV</a:t>
                      </a:r>
                      <a:br>
                        <a:rPr sz="1000">
                          <a:latin typeface="Arial" panose="020B0604020202020204" pitchFamily="34" charset="0"/>
                          <a:ea typeface="宋体" panose="02010600030101010101" pitchFamily="2" charset="-122"/>
                          <a:cs typeface="Arial" panose="020B0604020202020204" pitchFamily="34" charset="0"/>
                        </a:rPr>
                      </a:br>
                      <a:r>
                        <a:rPr lang="zh-CN" sz="10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(n=87)</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BICR</a:t>
                      </a:r>
                      <a:br>
                        <a:rPr sz="1000">
                          <a:latin typeface="Arial" panose="020B0604020202020204" pitchFamily="34" charset="0"/>
                          <a:ea typeface="宋体" panose="02010600030101010101" pitchFamily="2" charset="-122"/>
                          <a:cs typeface="Arial" panose="020B0604020202020204" pitchFamily="34" charset="0"/>
                        </a:rPr>
                      </a:br>
                      <a:r>
                        <a:rPr lang="zh-CN" sz="10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(n=87)</a:t>
                      </a:r>
                    </a:p>
                  </a:txBody>
                  <a:tcPr marL="45720" marR="45720" anchor="b" horzOverflow="overflow"/>
                </a:tc>
                <a:extLst>
                  <a:ext uri="{0D108BD9-81ED-4DB2-BD59-A6C34878D82A}">
                    <a16:rowId xmlns:a16="http://schemas.microsoft.com/office/drawing/2014/main" val="10000"/>
                  </a:ext>
                </a:extLst>
              </a:tr>
              <a:tr h="1917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CR</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 [0.00, 4.15]</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 (12.6) [6.48, 21.50]</a:t>
                      </a:r>
                    </a:p>
                  </a:txBody>
                  <a:tcPr marL="36000" marR="36000" marT="36000" marB="36000" anchor="ctr" horzOverflow="overflow"/>
                </a:tc>
                <a:extLst>
                  <a:ext uri="{0D108BD9-81ED-4DB2-BD59-A6C34878D82A}">
                    <a16:rowId xmlns:a16="http://schemas.microsoft.com/office/drawing/2014/main" val="10001"/>
                  </a:ext>
                </a:extLst>
              </a:tr>
              <a:tr h="1917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PR</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76 (87.4) [78.50, 93.52]</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69 (79.3) [69.29, 87.25]</a:t>
                      </a:r>
                    </a:p>
                  </a:txBody>
                  <a:tcPr marL="36000" marR="36000" marT="36000" marB="36000" anchor="ctr" horzOverflow="overflow"/>
                </a:tc>
                <a:extLst>
                  <a:ext uri="{0D108BD9-81ED-4DB2-BD59-A6C34878D82A}">
                    <a16:rowId xmlns:a16="http://schemas.microsoft.com/office/drawing/2014/main" val="10002"/>
                  </a:ext>
                </a:extLst>
              </a:tr>
              <a:tr h="1917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PD</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 (1.1) [0.03, 6.24]</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 (1.1) [0.03, 6.24]</a:t>
                      </a:r>
                    </a:p>
                  </a:txBody>
                  <a:tcPr marL="36000" marR="36000" marT="36000" marB="36000" anchor="ctr" horzOverflow="overflow"/>
                </a:tc>
                <a:extLst>
                  <a:ext uri="{0D108BD9-81ED-4DB2-BD59-A6C34878D82A}">
                    <a16:rowId xmlns:a16="http://schemas.microsoft.com/office/drawing/2014/main" val="10003"/>
                  </a:ext>
                </a:extLst>
              </a:tr>
            </a:tbl>
          </a:graphicData>
        </a:graphic>
      </p:graphicFrame>
      <p:sp>
        <p:nvSpPr>
          <p:cNvPr id="5" name="TextBox 4"/>
          <p:cNvSpPr txBox="1"/>
          <p:nvPr/>
        </p:nvSpPr>
        <p:spPr>
          <a:xfrm>
            <a:off x="2224764" y="1580406"/>
            <a:ext cx="639919"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a:t>
            </a:r>
          </a:p>
        </p:txBody>
      </p:sp>
      <p:sp>
        <p:nvSpPr>
          <p:cNvPr id="29" name="TextBox 28"/>
          <p:cNvSpPr txBox="1"/>
          <p:nvPr/>
        </p:nvSpPr>
        <p:spPr>
          <a:xfrm>
            <a:off x="5250081" y="1563529"/>
            <a:ext cx="2634054"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ORR：伴或不伴 CNS 转移</a:t>
            </a:r>
          </a:p>
        </p:txBody>
      </p:sp>
      <p:sp>
        <p:nvSpPr>
          <p:cNvPr id="30" name="Text Box 5"/>
          <p:cNvSpPr txBox="1">
            <a:spLocks noChangeArrowheads="1"/>
          </p:cNvSpPr>
          <p:nvPr/>
        </p:nvSpPr>
        <p:spPr bwMode="auto">
          <a:xfrm>
            <a:off x="231775" y="6476500"/>
            <a:ext cx="4553461"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*研究者评估</a:t>
            </a:r>
          </a:p>
        </p:txBody>
      </p:sp>
    </p:spTree>
    <p:extLst>
      <p:ext uri="{BB962C8B-B14F-4D97-AF65-F5344CB8AC3E}">
        <p14:creationId xmlns:p14="http://schemas.microsoft.com/office/powerpoint/2010/main" val="39898221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zh-CN" sz="28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ETOP 2019 年医学肿瘤学幻灯版面编辑</a:t>
            </a:r>
          </a:p>
        </p:txBody>
      </p:sp>
      <p:sp>
        <p:nvSpPr>
          <p:cNvPr id="12" name="Content Placeholder 9"/>
          <p:cNvSpPr txBox="1"/>
          <p:nvPr/>
        </p:nvSpPr>
        <p:spPr bwMode="auto">
          <a:xfrm>
            <a:off x="883896" y="2161090"/>
            <a:ext cx="7421903" cy="1161288"/>
          </a:xfrm>
          <a:prstGeom prst="roundRect">
            <a:avLst>
              <a:gd name="adj" fmla="val 598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2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重点：晚期 NSCLC（不可根治的 III 期和 IV 期）</a:t>
            </a:r>
            <a:br>
              <a:rPr sz="1600" dirty="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及相关生物标志物数据</a:t>
            </a:r>
          </a:p>
          <a:p>
            <a:pPr>
              <a:spcAft>
                <a:spcPts val="200"/>
              </a:spcAft>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Solange Peters 博士</a:t>
            </a:r>
          </a:p>
          <a:p>
            <a:pPr>
              <a:spcAft>
                <a:spcPts val="200"/>
              </a:spcAft>
            </a:pPr>
            <a:r>
              <a:rPr lang="zh-CN" sz="1200" b="0" i="1"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瑞士洛桑洛桑癌症中心跨学科肿瘤学中心</a:t>
            </a:r>
          </a:p>
        </p:txBody>
      </p:sp>
      <p:sp>
        <p:nvSpPr>
          <p:cNvPr id="14" name="Content Placeholder 9"/>
          <p:cNvSpPr txBox="1"/>
          <p:nvPr/>
        </p:nvSpPr>
        <p:spPr bwMode="auto">
          <a:xfrm>
            <a:off x="883896" y="3725319"/>
            <a:ext cx="7421903" cy="1161288"/>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200"/>
              </a:spcAft>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重点：早期和局部晚期 NSCLC（I–III 期）与相关</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生物标志物数据以及其他恶性肿瘤</a:t>
            </a:r>
          </a:p>
          <a:p>
            <a:pPr>
              <a:spcAft>
                <a:spcPts val="200"/>
              </a:spcAft>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Martin Reck 博士</a:t>
            </a:r>
          </a:p>
          <a:p>
            <a:pPr>
              <a:spcAft>
                <a:spcPts val="200"/>
              </a:spcAft>
            </a:pPr>
            <a:r>
              <a:rPr lang="zh-CN" sz="1200" b="0" i="1"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德国格罗斯汉斯多尔夫格罗斯汉斯多尔夫医院胸部肿瘤科</a:t>
            </a:r>
          </a:p>
        </p:txBody>
      </p:sp>
      <p:pic>
        <p:nvPicPr>
          <p:cNvPr id="16" name="Picture 15" descr="Reck Martin.jpg"/>
          <p:cNvPicPr>
            <a:picLocks noChangeAspect="1"/>
          </p:cNvPicPr>
          <p:nvPr/>
        </p:nvPicPr>
        <p:blipFill>
          <a:blip r:embed="rId3" cstate="print"/>
          <a:srcRect b="16245"/>
          <a:stretch>
            <a:fillRect/>
          </a:stretch>
        </p:blipFill>
        <p:spPr>
          <a:xfrm>
            <a:off x="870769" y="3713889"/>
            <a:ext cx="942550" cy="1184148"/>
          </a:xfrm>
          <a:prstGeom prst="roundRect">
            <a:avLst>
              <a:gd name="adj" fmla="val 8780"/>
            </a:avLst>
          </a:prstGeom>
          <a:ln w="28575">
            <a:solidFill>
              <a:schemeClr val="tx2"/>
            </a:solidFill>
          </a:ln>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6166" r="7858" b="15925"/>
          <a:stretch>
            <a:fillRect/>
          </a:stretch>
        </p:blipFill>
        <p:spPr bwMode="auto">
          <a:xfrm>
            <a:off x="870769" y="2139368"/>
            <a:ext cx="924164" cy="1204732"/>
          </a:xfrm>
          <a:prstGeom prst="roundRect">
            <a:avLst>
              <a:gd name="adj" fmla="val 8780"/>
            </a:avLst>
          </a:prstGeom>
          <a:ln w="28575">
            <a:solidFill>
              <a:schemeClr val="tx2"/>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62752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LBA81_PR：在初治 NSCLC 患者中进行的 II/III 期血液首次测定筛查试验 (BFAST)：ALK+ 队列的初步结果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Gadgeel SM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endParaRPr lang="en-GB" b="1">
              <a:latin typeface="Arial" panose="020B0604020202020204" pitchFamily="34" charset="0"/>
              <a:ea typeface="宋体" panose="02010600030101010101" pitchFamily="2" charset="-122"/>
              <a:cs typeface="Arial" panose="020B0604020202020204" pitchFamily="34" charset="0"/>
            </a:endParaRPr>
          </a:p>
          <a:p>
            <a:endParaRPr lang="en-GB" b="1">
              <a:latin typeface="Arial" panose="020B0604020202020204" pitchFamily="34" charset="0"/>
              <a:ea typeface="宋体" panose="02010600030101010101" pitchFamily="2" charset="-122"/>
              <a:cs typeface="Arial" panose="020B0604020202020204" pitchFamily="34" charset="0"/>
            </a:endParaRPr>
          </a:p>
          <a:p>
            <a:endParaRPr lang="en-GB" b="1">
              <a:latin typeface="Arial" panose="020B0604020202020204" pitchFamily="34" charset="0"/>
              <a:ea typeface="宋体" panose="02010600030101010101" pitchFamily="2" charset="-122"/>
              <a:cs typeface="Arial" panose="020B0604020202020204" pitchFamily="34" charset="0"/>
            </a:endParaRPr>
          </a:p>
          <a:p>
            <a:endParaRPr lang="en-GB" b="1">
              <a:latin typeface="Arial" panose="020B0604020202020204" pitchFamily="34" charset="0"/>
              <a:ea typeface="宋体" panose="02010600030101010101" pitchFamily="2" charset="-122"/>
              <a:cs typeface="Arial" panose="020B0604020202020204" pitchFamily="34" charset="0"/>
            </a:endParaRPr>
          </a:p>
          <a:p>
            <a:endParaRPr lang="en-GB" b="1">
              <a:latin typeface="Arial" panose="020B0604020202020204" pitchFamily="34" charset="0"/>
              <a:ea typeface="宋体" panose="02010600030101010101" pitchFamily="2" charset="-122"/>
              <a:cs typeface="Arial" panose="020B0604020202020204" pitchFamily="34" charset="0"/>
            </a:endParaRPr>
          </a:p>
          <a:p>
            <a:endParaRPr lang="en-GB" b="1">
              <a:latin typeface="Arial" panose="020B0604020202020204" pitchFamily="34" charset="0"/>
              <a:ea typeface="宋体" panose="02010600030101010101" pitchFamily="2" charset="-122"/>
              <a:cs typeface="Arial" panose="020B0604020202020204" pitchFamily="34" charset="0"/>
            </a:endParaRPr>
          </a:p>
          <a:p>
            <a:endParaRPr lang="en-GB" b="1">
              <a:latin typeface="Arial" panose="020B0604020202020204" pitchFamily="34" charset="0"/>
              <a:ea typeface="宋体" panose="02010600030101010101" pitchFamily="2" charset="-122"/>
              <a:cs typeface="Arial" panose="020B0604020202020204" pitchFamily="34" charset="0"/>
            </a:endParaRPr>
          </a:p>
          <a:p>
            <a:pPr marL="0" indent="0">
              <a:buNone/>
            </a:pPr>
            <a:endParaRPr lang="en-GB" b="1">
              <a:latin typeface="Arial" panose="020B0604020202020204" pitchFamily="34" charset="0"/>
              <a:ea typeface="宋体" panose="02010600030101010101" pitchFamily="2" charset="-122"/>
              <a:cs typeface="Arial" panose="020B0604020202020204" pitchFamily="34" charset="0"/>
            </a:endParaRPr>
          </a:p>
          <a:p>
            <a:pPr marL="0" indent="0">
              <a:buNone/>
            </a:pPr>
            <a:endParaRPr lang="en-GB" b="1">
              <a:latin typeface="Arial" panose="020B0604020202020204" pitchFamily="34" charset="0"/>
              <a:ea typeface="宋体" panose="02010600030101010101" pitchFamily="2" charset="-122"/>
              <a:cs typeface="Arial" panose="020B0604020202020204" pitchFamily="34" charset="0"/>
            </a:endParaRPr>
          </a:p>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本研究仅通过基于血液的 NGS 检测结果分配治疗。在确定为 ALK + 的晚期或转移性 NSCLC 患者队列中，使用艾乐替尼治疗的 ORR 为 87.4%，证实了基于血液的 NGS 检测的有效性</a:t>
            </a:r>
          </a:p>
          <a:p>
            <a:pPr lvl="1"/>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4499318" y="6476500"/>
            <a:ext cx="4424020"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Gadgeel SM, et al. Ann Oncol 2019;30(suppl):Abstr LBA81_PR</a:t>
            </a:r>
          </a:p>
        </p:txBody>
      </p:sp>
      <p:graphicFrame>
        <p:nvGraphicFramePr>
          <p:cNvPr id="7" name="Table 6"/>
          <p:cNvGraphicFramePr>
            <a:graphicFrameLocks noGrp="1"/>
          </p:cNvGraphicFramePr>
          <p:nvPr>
            <p:extLst>
              <p:ext uri="{D42A27DB-BD31-4B8C-83A1-F6EECF244321}">
                <p14:modId xmlns:p14="http://schemas.microsoft.com/office/powerpoint/2010/main" val="245642115"/>
              </p:ext>
            </p:extLst>
          </p:nvPr>
        </p:nvGraphicFramePr>
        <p:xfrm>
          <a:off x="1568594" y="1681387"/>
          <a:ext cx="6006813" cy="3061680"/>
        </p:xfrm>
        <a:graphic>
          <a:graphicData uri="http://schemas.openxmlformats.org/drawingml/2006/table">
            <a:tbl>
              <a:tblPr firstRow="1" bandRow="1">
                <a:tableStyleId>{69012ECD-51FC-41F1-AA8D-1B2483CD663E}</a:tableStyleId>
              </a:tblPr>
              <a:tblGrid>
                <a:gridCol w="4014417">
                  <a:extLst>
                    <a:ext uri="{9D8B030D-6E8A-4147-A177-3AD203B41FA5}">
                      <a16:colId xmlns:a16="http://schemas.microsoft.com/office/drawing/2014/main" val="1734011683"/>
                    </a:ext>
                  </a:extLst>
                </a:gridCol>
                <a:gridCol w="1992396">
                  <a:extLst>
                    <a:ext uri="{9D8B030D-6E8A-4147-A177-3AD203B41FA5}">
                      <a16:colId xmlns:a16="http://schemas.microsoft.com/office/drawing/2014/main" val="2232151137"/>
                    </a:ext>
                  </a:extLst>
                </a:gridCol>
              </a:tblGrid>
              <a:tr h="445587">
                <a:tc>
                  <a:txBody>
                    <a:bodyPr/>
                    <a:lstStyle/>
                    <a:p>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AE，n (%)</a:t>
                      </a:r>
                    </a:p>
                  </a:txBody>
                  <a:tcPr marT="36000" marB="36000" anchor="b">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ALK+ 队列</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(n=87)</a:t>
                      </a:r>
                    </a:p>
                  </a:txBody>
                  <a:tcPr marT="36000" marB="36000">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357579"/>
                  </a:ext>
                </a:extLst>
              </a:tr>
              <a:tr h="14353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所有级别的 AE 总数</a:t>
                      </a:r>
                    </a:p>
                  </a:txBody>
                  <a:tcPr marT="36000" marB="36000">
                    <a:lnT w="12700" cap="flat" cmpd="sng" algn="ctr">
                      <a:solidFill>
                        <a:schemeClr val="accent1"/>
                      </a:solidFill>
                      <a:prstDash val="solid"/>
                      <a:round/>
                      <a:headEnd type="none" w="med" len="med"/>
                      <a:tailEnd type="none" w="med" len="med"/>
                    </a:lnT>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716</a:t>
                      </a:r>
                    </a:p>
                  </a:txBody>
                  <a:tcPr marT="36000" marB="36000">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695402956"/>
                  </a:ext>
                </a:extLst>
              </a:tr>
              <a:tr h="38914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至少发生一起的患者</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AE</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SAE</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a:t>
                      </a:r>
                      <a:r>
                        <a:rPr lang="en-US" alt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a:t>
                      </a: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4 级 AE</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治疗相关 SAE</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致死性 AE</a:t>
                      </a:r>
                    </a:p>
                  </a:txBody>
                  <a:tcPr marT="36000" marB="36000"/>
                </a:tc>
                <a:tc>
                  <a:txBody>
                    <a:bodyPr/>
                    <a:lstStyle/>
                    <a:p>
                      <a:pPr algn="ct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87 (100)</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21 (24)</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 (35)</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 (6)</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 (1)</a:t>
                      </a:r>
                    </a:p>
                  </a:txBody>
                  <a:tcPr marT="36000" marB="36000"/>
                </a:tc>
                <a:extLst>
                  <a:ext uri="{0D108BD9-81ED-4DB2-BD59-A6C34878D82A}">
                    <a16:rowId xmlns:a16="http://schemas.microsoft.com/office/drawing/2014/main" val="31225758"/>
                  </a:ext>
                </a:extLst>
              </a:tr>
              <a:tr h="266338">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导致下列结果的 AE</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治疗中止</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剂量减量</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剂量中断</a:t>
                      </a:r>
                    </a:p>
                  </a:txBody>
                  <a:tcPr marT="36000" marB="36000"/>
                </a:tc>
                <a:tc>
                  <a:txBody>
                    <a:bodyPr/>
                    <a:lstStyle/>
                    <a:p>
                      <a:pPr algn="ct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6 (7)</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7 (8)</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27 (31)</a:t>
                      </a:r>
                    </a:p>
                  </a:txBody>
                  <a:tcPr marT="36000" marB="36000"/>
                </a:tc>
                <a:extLst>
                  <a:ext uri="{0D108BD9-81ED-4DB2-BD59-A6C34878D82A}">
                    <a16:rowId xmlns:a16="http://schemas.microsoft.com/office/drawing/2014/main" val="2920756300"/>
                  </a:ext>
                </a:extLst>
              </a:tr>
            </a:tbl>
          </a:graphicData>
        </a:graphic>
      </p:graphicFrame>
    </p:spTree>
    <p:extLst>
      <p:ext uri="{BB962C8B-B14F-4D97-AF65-F5344CB8AC3E}">
        <p14:creationId xmlns:p14="http://schemas.microsoft.com/office/powerpoint/2010/main" val="294305994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LBA82：帕博利珠单抗 + 化疗治疗转移性鳞状 NSCLC：KEYNOTE-407 的最终分析和下一线治疗后的进展 (PFS2)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Paz-Ares L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更新 KEYNOTE-407 中帕博利珠单抗 + 化疗治疗转移性鳞状 NSCLC 患者的最终疗效和 PFS2</a:t>
            </a:r>
          </a:p>
        </p:txBody>
      </p:sp>
      <p:sp>
        <p:nvSpPr>
          <p:cNvPr id="4" name="Text Box 4"/>
          <p:cNvSpPr txBox="1">
            <a:spLocks noChangeArrowheads="1"/>
          </p:cNvSpPr>
          <p:nvPr/>
        </p:nvSpPr>
        <p:spPr bwMode="auto">
          <a:xfrm>
            <a:off x="5022078" y="6474897"/>
            <a:ext cx="390126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Paz-Ares L, et al. Ann Oncol 2019;30(suppl):Abstr LBA82</a:t>
            </a:r>
          </a:p>
        </p:txBody>
      </p:sp>
      <p:sp>
        <p:nvSpPr>
          <p:cNvPr id="6" name="Oval 14"/>
          <p:cNvSpPr>
            <a:spLocks noChangeArrowheads="1"/>
          </p:cNvSpPr>
          <p:nvPr/>
        </p:nvSpPr>
        <p:spPr bwMode="auto">
          <a:xfrm>
            <a:off x="3132070" y="3641786"/>
            <a:ext cx="554265" cy="524932"/>
          </a:xfrm>
          <a:prstGeom prst="ellipse">
            <a:avLst/>
          </a:prstGeom>
          <a:noFill/>
          <a:ln w="38100">
            <a:solidFill>
              <a:schemeClr val="bg1"/>
            </a:solidFill>
            <a:round/>
          </a:ln>
        </p:spPr>
        <p:txBody>
          <a:bodyPr wrap="none" anchor="ctr"/>
          <a:lstStyle/>
          <a:p>
            <a:pPr algn="ctr">
              <a:defRPr/>
            </a:pPr>
            <a:r>
              <a:rPr lang="zh-CN" sz="14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R</a:t>
            </a:r>
          </a:p>
          <a:p>
            <a:pPr algn="ctr">
              <a:defRPr/>
            </a:pPr>
            <a:r>
              <a:rPr lang="zh-CN" sz="14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7" name="AutoShape 15"/>
          <p:cNvCxnSpPr>
            <a:cxnSpLocks noChangeShapeType="1"/>
            <a:stCxn id="6" idx="0"/>
            <a:endCxn id="15" idx="1"/>
          </p:cNvCxnSpPr>
          <p:nvPr/>
        </p:nvCxnSpPr>
        <p:spPr bwMode="auto">
          <a:xfrm rot="5400000" flipH="1" flipV="1">
            <a:off x="3245697" y="3005032"/>
            <a:ext cx="800260" cy="473248"/>
          </a:xfrm>
          <a:prstGeom prst="bentConnector2">
            <a:avLst/>
          </a:prstGeom>
          <a:noFill/>
          <a:ln w="38100">
            <a:solidFill>
              <a:schemeClr val="bg1"/>
            </a:solidFill>
            <a:miter lim="800000"/>
            <a:tailEnd type="triangle" w="med" len="med"/>
          </a:ln>
        </p:spPr>
      </p:cxnSp>
      <p:cxnSp>
        <p:nvCxnSpPr>
          <p:cNvPr id="8" name="AutoShape 16"/>
          <p:cNvCxnSpPr>
            <a:cxnSpLocks noChangeShapeType="1"/>
            <a:stCxn id="6" idx="4"/>
            <a:endCxn id="14" idx="1"/>
          </p:cNvCxnSpPr>
          <p:nvPr/>
        </p:nvCxnSpPr>
        <p:spPr bwMode="auto">
          <a:xfrm rot="16200000" flipH="1">
            <a:off x="3238766" y="4337154"/>
            <a:ext cx="814120" cy="473247"/>
          </a:xfrm>
          <a:prstGeom prst="bentConnector2">
            <a:avLst/>
          </a:prstGeom>
          <a:noFill/>
          <a:ln w="38100">
            <a:solidFill>
              <a:schemeClr val="bg1"/>
            </a:solidFill>
            <a:miter lim="800000"/>
            <a:tailEnd type="triangle" w="med" len="med"/>
          </a:ln>
        </p:spPr>
      </p:cxnSp>
      <p:sp>
        <p:nvSpPr>
          <p:cNvPr id="9" name="Content Placeholder 26"/>
          <p:cNvSpPr txBox="1"/>
          <p:nvPr/>
        </p:nvSpPr>
        <p:spPr bwMode="auto">
          <a:xfrm>
            <a:off x="3926539" y="3497923"/>
            <a:ext cx="4160649" cy="801663"/>
          </a:xfrm>
          <a:prstGeom prst="rect">
            <a:avLst/>
          </a:prstGeom>
          <a:noFill/>
          <a:ln w="9525">
            <a:noFill/>
            <a:miter lim="800000"/>
          </a:ln>
        </p:spPr>
        <p:txBody>
          <a:bodyPr/>
          <a:lstStyle/>
          <a:p>
            <a:pPr marL="190500" indent="-190500">
              <a:spcBef>
                <a:spcPct val="0"/>
              </a:spcBef>
              <a:spcAft>
                <a:spcPts val="400"/>
              </a:spcAft>
              <a:defRPr/>
            </a:pPr>
            <a:r>
              <a:rPr lang="zh-CN" sz="11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分层</a:t>
            </a:r>
          </a:p>
          <a:p>
            <a:pPr marL="285750" indent="-285750">
              <a:buFont typeface="Arial" panose="020B0604020202020204" pitchFamily="34" charset="0"/>
              <a:buChar char="•"/>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紫杉烷（紫杉醇与纳米白蛋白结合型紫杉醇）</a:t>
            </a:r>
          </a:p>
          <a:p>
            <a:pPr marL="285750" indent="-285750">
              <a:buFont typeface="Arial" panose="020B0604020202020204" pitchFamily="34" charset="0"/>
              <a:buChar char="•"/>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PD–L1 表达（TPS &lt;1% 与 TPS ≥1%）</a:t>
            </a:r>
          </a:p>
          <a:p>
            <a:pPr marL="285750" indent="-285750">
              <a:buFont typeface="Arial" panose="020B0604020202020204" pitchFamily="34" charset="0"/>
              <a:buChar char="•"/>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地理区域（东亚与世界其他地区）</a:t>
            </a:r>
          </a:p>
        </p:txBody>
      </p:sp>
      <p:cxnSp>
        <p:nvCxnSpPr>
          <p:cNvPr id="10" name="AutoShape 19"/>
          <p:cNvCxnSpPr>
            <a:cxnSpLocks noChangeShapeType="1"/>
            <a:stCxn id="13" idx="3"/>
            <a:endCxn id="6" idx="2"/>
          </p:cNvCxnSpPr>
          <p:nvPr/>
        </p:nvCxnSpPr>
        <p:spPr bwMode="auto">
          <a:xfrm>
            <a:off x="2992481" y="3904252"/>
            <a:ext cx="139589" cy="0"/>
          </a:xfrm>
          <a:prstGeom prst="straightConnector1">
            <a:avLst/>
          </a:prstGeom>
          <a:noFill/>
          <a:ln w="38100">
            <a:solidFill>
              <a:schemeClr val="bg1"/>
            </a:solidFill>
            <a:round/>
            <a:headEnd type="none" w="med" len="med"/>
            <a:tailEnd type="none" w="med" len="med"/>
          </a:ln>
        </p:spPr>
      </p:cxnSp>
      <p:cxnSp>
        <p:nvCxnSpPr>
          <p:cNvPr id="11" name="AutoShape 20"/>
          <p:cNvCxnSpPr>
            <a:cxnSpLocks noChangeShapeType="1"/>
            <a:stCxn id="14" idx="3"/>
            <a:endCxn id="19" idx="1"/>
          </p:cNvCxnSpPr>
          <p:nvPr/>
        </p:nvCxnSpPr>
        <p:spPr bwMode="auto">
          <a:xfrm>
            <a:off x="6925451" y="4980838"/>
            <a:ext cx="297448" cy="1"/>
          </a:xfrm>
          <a:prstGeom prst="straightConnector1">
            <a:avLst/>
          </a:prstGeom>
          <a:noFill/>
          <a:ln w="38100">
            <a:solidFill>
              <a:schemeClr val="bg1"/>
            </a:solidFill>
            <a:prstDash val="dash"/>
            <a:round/>
            <a:tailEnd type="triangle" w="med" len="med"/>
          </a:ln>
        </p:spPr>
      </p:cxnSp>
      <p:cxnSp>
        <p:nvCxnSpPr>
          <p:cNvPr id="12" name="AutoShape 21"/>
          <p:cNvCxnSpPr>
            <a:cxnSpLocks noChangeShapeType="1"/>
            <a:stCxn id="15" idx="3"/>
            <a:endCxn id="18" idx="1"/>
          </p:cNvCxnSpPr>
          <p:nvPr/>
        </p:nvCxnSpPr>
        <p:spPr bwMode="auto">
          <a:xfrm flipV="1">
            <a:off x="6925451" y="2841525"/>
            <a:ext cx="298318" cy="1"/>
          </a:xfrm>
          <a:prstGeom prst="straightConnector1">
            <a:avLst/>
          </a:prstGeom>
          <a:noFill/>
          <a:ln w="38100">
            <a:solidFill>
              <a:schemeClr val="bg1"/>
            </a:solidFill>
            <a:round/>
            <a:tailEnd type="triangle" w="med" len="med"/>
          </a:ln>
        </p:spPr>
      </p:cxnSp>
      <p:sp>
        <p:nvSpPr>
          <p:cNvPr id="13" name="AutoShape 9"/>
          <p:cNvSpPr>
            <a:spLocks noChangeArrowheads="1"/>
          </p:cNvSpPr>
          <p:nvPr/>
        </p:nvSpPr>
        <p:spPr bwMode="auto">
          <a:xfrm>
            <a:off x="172073" y="3016214"/>
            <a:ext cx="2820408" cy="1776076"/>
          </a:xfrm>
          <a:prstGeom prst="roundRect">
            <a:avLst>
              <a:gd name="adj" fmla="val 8208"/>
            </a:avLst>
          </a:prstGeom>
          <a:solidFill>
            <a:schemeClr val="bg1"/>
          </a:solidFill>
          <a:ln w="9525" algn="ctr">
            <a:noFill/>
            <a:round/>
          </a:ln>
        </p:spPr>
        <p:txBody>
          <a:bodyPr wrap="square" lIns="90488" tIns="44450" rIns="90488" bIns="44450">
            <a:spAutoFit/>
          </a:bodyPr>
          <a:lstStyle/>
          <a:p>
            <a:pPr defTabSz="892175" eaLnBrk="0" hangingPunct="0">
              <a:spcAft>
                <a:spcPct val="30000"/>
              </a:spcAft>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85750" indent="-285750" defTabSz="892175" eaLnBrk="0" hangingPunct="0">
              <a:spcAft>
                <a:spcPct val="30000"/>
              </a:spcAft>
              <a:buFont typeface="Arial" panose="020B0604020202020204" pitchFamily="34" charset="0"/>
              <a:buChar char="•"/>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IV 期鳞状 NSCLC</a:t>
            </a:r>
          </a:p>
          <a:p>
            <a:pPr marL="285750" indent="-285750" defTabSz="892175" eaLnBrk="0" hangingPunct="0">
              <a:spcAft>
                <a:spcPct val="30000"/>
              </a:spcAft>
              <a:buFont typeface="Arial" panose="020B0604020202020204" pitchFamily="34" charset="0"/>
              <a:buChar char="•"/>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从未接受治疗 </a:t>
            </a:r>
          </a:p>
          <a:p>
            <a:pPr marL="285750" indent="-285750" defTabSz="892175" eaLnBrk="0" hangingPunct="0">
              <a:spcAft>
                <a:spcPct val="30000"/>
              </a:spcAft>
              <a:buFont typeface="Arial" panose="020B0604020202020204" pitchFamily="34" charset="0"/>
              <a:buChar char="•"/>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无有症状脑转移灶 </a:t>
            </a:r>
          </a:p>
          <a:p>
            <a:pPr marL="285750" indent="-285750" defTabSz="892175" eaLnBrk="0" hangingPunct="0">
              <a:spcAft>
                <a:spcPct val="30000"/>
              </a:spcAft>
              <a:buFont typeface="Arial" panose="020B0604020202020204" pitchFamily="34" charset="0"/>
              <a:buChar char="•"/>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a:t>
            </a:r>
          </a:p>
          <a:p>
            <a:pPr defTabSz="892175" eaLnBrk="0" hangingPunct="0">
              <a:spcAft>
                <a:spcPct val="30000"/>
              </a:spcAft>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(n=559)</a:t>
            </a:r>
          </a:p>
        </p:txBody>
      </p:sp>
      <p:sp>
        <p:nvSpPr>
          <p:cNvPr id="14" name="AutoShape 12"/>
          <p:cNvSpPr>
            <a:spLocks noChangeArrowheads="1"/>
          </p:cNvSpPr>
          <p:nvPr/>
        </p:nvSpPr>
        <p:spPr bwMode="auto">
          <a:xfrm>
            <a:off x="3882450" y="4328228"/>
            <a:ext cx="3043001" cy="1305220"/>
          </a:xfrm>
          <a:prstGeom prst="roundRect">
            <a:avLst>
              <a:gd name="adj" fmla="val 16667"/>
            </a:avLst>
          </a:prstGeom>
          <a:solidFill>
            <a:schemeClr val="accent2"/>
          </a:solidFill>
          <a:ln w="9525" algn="ctr">
            <a:noFill/>
            <a:round/>
          </a:ln>
        </p:spPr>
        <p:txBody>
          <a:bodyPr lIns="90488" tIns="0" rIns="90488" bIns="0" anchor="ctr"/>
          <a:lstStyle/>
          <a:p>
            <a:pPr algn="ctr" defTabSz="892175" eaLnBrk="0" hangingPunct="0">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q3w +</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卡铂 AUC6 q3w +</a:t>
            </a:r>
          </a:p>
          <a:p>
            <a:pPr algn="ctr" defTabSz="892175" eaLnBrk="0" hangingPunct="0">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紫杉醇 200 mg/m</a:t>
            </a:r>
            <a:r>
              <a:rPr lang="zh-CN" sz="1400" b="0"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2</a:t>
            </a: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q3w </a:t>
            </a: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或</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纳米白蛋白结合型紫杉醇 100 mg/m</a:t>
            </a:r>
            <a:r>
              <a:rPr lang="zh-CN" sz="1400" b="0"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2</a:t>
            </a: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q1w</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（4 个周期）(n=281)</a:t>
            </a:r>
          </a:p>
        </p:txBody>
      </p:sp>
      <p:sp>
        <p:nvSpPr>
          <p:cNvPr id="15" name="AutoShape 8"/>
          <p:cNvSpPr>
            <a:spLocks noChangeArrowheads="1"/>
          </p:cNvSpPr>
          <p:nvPr/>
        </p:nvSpPr>
        <p:spPr bwMode="auto">
          <a:xfrm>
            <a:off x="3882451" y="2202674"/>
            <a:ext cx="3043000" cy="1277703"/>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200 mg q3w + </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卡铂 AUC6 q3w + </a:t>
            </a:r>
          </a:p>
          <a:p>
            <a:pPr algn="ctr" defTabSz="892175" eaLnBrk="0" hangingPunct="0">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紫杉醇 200 mg/m</a:t>
            </a:r>
            <a:r>
              <a:rPr lang="zh-CN" sz="1400" b="0"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2</a:t>
            </a: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q3w </a:t>
            </a: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或</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纳米白蛋白结合型紫杉醇 100 mg/m</a:t>
            </a:r>
            <a:r>
              <a:rPr lang="zh-CN" sz="1400" b="0"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2</a:t>
            </a: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q1w</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（4 个周期）(n=278)</a:t>
            </a:r>
          </a:p>
        </p:txBody>
      </p:sp>
      <p:sp>
        <p:nvSpPr>
          <p:cNvPr id="16" name="Rectangle 9"/>
          <p:cNvSpPr txBox="1">
            <a:spLocks noChangeArrowheads="1"/>
          </p:cNvSpPr>
          <p:nvPr/>
        </p:nvSpPr>
        <p:spPr bwMode="auto">
          <a:xfrm>
            <a:off x="424545" y="5622199"/>
            <a:ext cx="4267200"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defRPr/>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并列主要终点</a:t>
            </a:r>
          </a:p>
          <a:p>
            <a:pPr>
              <a:buClr>
                <a:srgbClr val="002850"/>
              </a:buClr>
              <a:defRPr/>
            </a:pPr>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PFS (BIRC)、OS</a:t>
            </a:r>
          </a:p>
          <a:p>
            <a:pPr>
              <a:buClr>
                <a:srgbClr val="002850"/>
              </a:buClr>
              <a:defRPr/>
            </a:pPr>
            <a:endParaRPr lang="en-GB" sz="1600" dirty="0">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 name="Content Placeholder 26"/>
          <p:cNvSpPr txBox="1"/>
          <p:nvPr/>
        </p:nvSpPr>
        <p:spPr>
          <a:xfrm>
            <a:off x="3916589" y="5622199"/>
            <a:ext cx="5227411"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defRPr/>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pPr>
              <a:buClr>
                <a:srgbClr val="002850"/>
              </a:buClr>
              <a:defRPr/>
            </a:pPr>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PFS2、ORR、DoR、安全性</a:t>
            </a:r>
          </a:p>
        </p:txBody>
      </p:sp>
      <p:sp>
        <p:nvSpPr>
          <p:cNvPr id="18" name="AutoShape 8"/>
          <p:cNvSpPr>
            <a:spLocks noChangeArrowheads="1"/>
          </p:cNvSpPr>
          <p:nvPr/>
        </p:nvSpPr>
        <p:spPr bwMode="auto">
          <a:xfrm>
            <a:off x="7223769" y="2414451"/>
            <a:ext cx="1604568" cy="854148"/>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200 mg q3w，</a:t>
            </a:r>
            <a:endParaRPr lang="en-US" alt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最多 31 个周期</a:t>
            </a:r>
          </a:p>
        </p:txBody>
      </p:sp>
      <p:sp>
        <p:nvSpPr>
          <p:cNvPr id="19" name="AutoShape 8"/>
          <p:cNvSpPr>
            <a:spLocks noChangeArrowheads="1"/>
          </p:cNvSpPr>
          <p:nvPr/>
        </p:nvSpPr>
        <p:spPr bwMode="auto">
          <a:xfrm>
            <a:off x="7222899" y="4611614"/>
            <a:ext cx="1605438" cy="738449"/>
          </a:xfrm>
          <a:prstGeom prst="roundRect">
            <a:avLst>
              <a:gd name="adj" fmla="val 16667"/>
            </a:avLst>
          </a:prstGeom>
          <a:solidFill>
            <a:schemeClr val="accent2"/>
          </a:solidFill>
          <a:ln w="9525" algn="ctr">
            <a:noFill/>
            <a:round/>
          </a:ln>
        </p:spPr>
        <p:txBody>
          <a:bodyPr lIns="90488" tIns="0" rIns="90488" bIns="0" anchor="ctr"/>
          <a:lstStyle/>
          <a:p>
            <a:pPr algn="ctr" defTabSz="892175" eaLnBrk="0" hangingPunct="0">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q3w </a:t>
            </a:r>
            <a:r>
              <a:rPr lang="en-US" alt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最多 31 个周期</a:t>
            </a:r>
            <a:r>
              <a:rPr lang="zh-CN" sz="1400" b="0"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a:t>
            </a:r>
          </a:p>
        </p:txBody>
      </p:sp>
      <p:sp>
        <p:nvSpPr>
          <p:cNvPr id="20" name="Text Box 5"/>
          <p:cNvSpPr txBox="1">
            <a:spLocks noChangeArrowheads="1"/>
          </p:cNvSpPr>
          <p:nvPr/>
        </p:nvSpPr>
        <p:spPr bwMode="auto">
          <a:xfrm>
            <a:off x="231775" y="6293437"/>
            <a:ext cx="5306961" cy="36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*PD 后允许选择交叉至</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帕博利珠单抗（最长 35 个周期）</a:t>
            </a:r>
          </a:p>
        </p:txBody>
      </p:sp>
    </p:spTree>
    <p:extLst>
      <p:ext uri="{BB962C8B-B14F-4D97-AF65-F5344CB8AC3E}">
        <p14:creationId xmlns:p14="http://schemas.microsoft.com/office/powerpoint/2010/main" val="19722858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LBA82：帕博利珠单抗 + 化疗治疗转移性鳞状 NSCLC：KEYNOTE-407 的最终分析和下一线治疗后的进展 (PFS2)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Paz-Ares L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4" name="Text Box 4"/>
          <p:cNvSpPr txBox="1">
            <a:spLocks noChangeArrowheads="1"/>
          </p:cNvSpPr>
          <p:nvPr/>
        </p:nvSpPr>
        <p:spPr bwMode="auto">
          <a:xfrm>
            <a:off x="5022078" y="6474897"/>
            <a:ext cx="390126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Paz-Ares L, et al. Ann Oncol 2019;30(suppl):Abstr LBA82</a:t>
            </a:r>
          </a:p>
        </p:txBody>
      </p:sp>
      <p:grpSp>
        <p:nvGrpSpPr>
          <p:cNvPr id="538" name="Group 537"/>
          <p:cNvGrpSpPr/>
          <p:nvPr/>
        </p:nvGrpSpPr>
        <p:grpSpPr>
          <a:xfrm>
            <a:off x="3698860" y="2408063"/>
            <a:ext cx="5200371" cy="2931468"/>
            <a:chOff x="-93075" y="2542690"/>
            <a:chExt cx="8740964" cy="3673076"/>
          </a:xfrm>
        </p:grpSpPr>
        <p:sp>
          <p:nvSpPr>
            <p:cNvPr id="8" name="TextBox 7">
              <a:extLst>
                <a:ext uri="{FF2B5EF4-FFF2-40B4-BE49-F238E27FC236}">
                  <a16:creationId xmlns:a16="http://schemas.microsoft.com/office/drawing/2014/main" id="{B220313E-1637-4CFA-A616-C86F4B6E9333}"/>
                </a:ext>
              </a:extLst>
            </p:cNvPr>
            <p:cNvSpPr txBox="1"/>
            <p:nvPr/>
          </p:nvSpPr>
          <p:spPr>
            <a:xfrm rot="16200000">
              <a:off x="1199670" y="3626656"/>
              <a:ext cx="832246" cy="393796"/>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PFS2，%</a:t>
              </a:r>
            </a:p>
          </p:txBody>
        </p:sp>
        <p:sp>
          <p:nvSpPr>
            <p:cNvPr id="9" name="Line 21">
              <a:extLst>
                <a:ext uri="{FF2B5EF4-FFF2-40B4-BE49-F238E27FC236}">
                  <a16:creationId xmlns:a16="http://schemas.microsoft.com/office/drawing/2014/main" id="{65CFE38E-4FE3-456B-A4B7-72FE13F89CCD}"/>
                </a:ext>
              </a:extLst>
            </p:cNvPr>
            <p:cNvSpPr>
              <a:spLocks noChangeShapeType="1"/>
            </p:cNvSpPr>
            <p:nvPr/>
          </p:nvSpPr>
          <p:spPr bwMode="auto">
            <a:xfrm flipH="1">
              <a:off x="2464127" y="5068661"/>
              <a:ext cx="0" cy="1122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TextBox 9">
              <a:extLst>
                <a:ext uri="{FF2B5EF4-FFF2-40B4-BE49-F238E27FC236}">
                  <a16:creationId xmlns:a16="http://schemas.microsoft.com/office/drawing/2014/main" id="{042FD557-8983-4CA2-B315-BA5637DE0A3A}"/>
                </a:ext>
              </a:extLst>
            </p:cNvPr>
            <p:cNvSpPr txBox="1"/>
            <p:nvPr/>
          </p:nvSpPr>
          <p:spPr>
            <a:xfrm>
              <a:off x="2344450" y="5124647"/>
              <a:ext cx="248839" cy="29355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1" name="TextBox 10">
              <a:extLst>
                <a:ext uri="{FF2B5EF4-FFF2-40B4-BE49-F238E27FC236}">
                  <a16:creationId xmlns:a16="http://schemas.microsoft.com/office/drawing/2014/main" id="{CDAB1ECC-DB8D-4163-8B30-0B30169784FC}"/>
                </a:ext>
              </a:extLst>
            </p:cNvPr>
            <p:cNvSpPr txBox="1"/>
            <p:nvPr/>
          </p:nvSpPr>
          <p:spPr>
            <a:xfrm>
              <a:off x="759885" y="5318043"/>
              <a:ext cx="1878244" cy="315391"/>
            </a:xfrm>
            <a:prstGeom prst="rect">
              <a:avLst/>
            </a:prstGeom>
            <a:noFill/>
          </p:spPr>
          <p:txBody>
            <a:bodyPr wrap="none" rtlCol="0">
              <a:spAutoFit/>
            </a:bodyPr>
            <a:lstStyle/>
            <a:p>
              <a:pPr algn="r"/>
              <a:r>
                <a:rPr lang="zh-CN" sz="105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12" name="TextBox 11">
              <a:extLst>
                <a:ext uri="{FF2B5EF4-FFF2-40B4-BE49-F238E27FC236}">
                  <a16:creationId xmlns:a16="http://schemas.microsoft.com/office/drawing/2014/main" id="{F413B5A9-5DFE-4DCB-95E1-067B673552B6}"/>
                </a:ext>
              </a:extLst>
            </p:cNvPr>
            <p:cNvSpPr txBox="1"/>
            <p:nvPr/>
          </p:nvSpPr>
          <p:spPr>
            <a:xfrm>
              <a:off x="4850625" y="5371500"/>
              <a:ext cx="1205152" cy="315390"/>
            </a:xfrm>
            <a:prstGeom prst="rect">
              <a:avLst/>
            </a:prstGeom>
            <a:noFill/>
          </p:spPr>
          <p:txBody>
            <a:bodyPr wrap="none" rtlCol="0">
              <a:spAutoFit/>
            </a:bodyPr>
            <a:lstStyle/>
            <a:p>
              <a:pPr algn="ct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27" name="Freeform 21">
              <a:extLst>
                <a:ext uri="{FF2B5EF4-FFF2-40B4-BE49-F238E27FC236}">
                  <a16:creationId xmlns:a16="http://schemas.microsoft.com/office/drawing/2014/main" id="{94781306-ADCF-4090-A9FA-4201717437D2}"/>
                </a:ext>
              </a:extLst>
            </p:cNvPr>
            <p:cNvSpPr/>
            <p:nvPr/>
          </p:nvSpPr>
          <p:spPr bwMode="auto">
            <a:xfrm>
              <a:off x="2444830" y="2692059"/>
              <a:ext cx="6203059" cy="23833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Line 6">
              <a:extLst>
                <a:ext uri="{FF2B5EF4-FFF2-40B4-BE49-F238E27FC236}">
                  <a16:creationId xmlns:a16="http://schemas.microsoft.com/office/drawing/2014/main" id="{4032708E-CD74-4C95-B057-742188763272}"/>
                </a:ext>
              </a:extLst>
            </p:cNvPr>
            <p:cNvSpPr>
              <a:spLocks noChangeShapeType="1"/>
            </p:cNvSpPr>
            <p:nvPr/>
          </p:nvSpPr>
          <p:spPr bwMode="auto">
            <a:xfrm>
              <a:off x="2341296" y="2692057"/>
              <a:ext cx="8704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Line 7">
              <a:extLst>
                <a:ext uri="{FF2B5EF4-FFF2-40B4-BE49-F238E27FC236}">
                  <a16:creationId xmlns:a16="http://schemas.microsoft.com/office/drawing/2014/main" id="{6DC0C074-0E26-44A4-B984-79A68D5D3580}"/>
                </a:ext>
              </a:extLst>
            </p:cNvPr>
            <p:cNvSpPr>
              <a:spLocks noChangeShapeType="1"/>
            </p:cNvSpPr>
            <p:nvPr/>
          </p:nvSpPr>
          <p:spPr bwMode="auto">
            <a:xfrm>
              <a:off x="2341296" y="3157460"/>
              <a:ext cx="8704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Line 8">
              <a:extLst>
                <a:ext uri="{FF2B5EF4-FFF2-40B4-BE49-F238E27FC236}">
                  <a16:creationId xmlns:a16="http://schemas.microsoft.com/office/drawing/2014/main" id="{E228DD86-C45C-4D0F-BF0C-D24F783F3602}"/>
                </a:ext>
              </a:extLst>
            </p:cNvPr>
            <p:cNvSpPr>
              <a:spLocks noChangeShapeType="1"/>
            </p:cNvSpPr>
            <p:nvPr/>
          </p:nvSpPr>
          <p:spPr bwMode="auto">
            <a:xfrm>
              <a:off x="2341296" y="3597695"/>
              <a:ext cx="8704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Line 9">
              <a:extLst>
                <a:ext uri="{FF2B5EF4-FFF2-40B4-BE49-F238E27FC236}">
                  <a16:creationId xmlns:a16="http://schemas.microsoft.com/office/drawing/2014/main" id="{63860A78-7D70-4DE2-8D14-822C6ED7BA5A}"/>
                </a:ext>
              </a:extLst>
            </p:cNvPr>
            <p:cNvSpPr>
              <a:spLocks noChangeShapeType="1"/>
            </p:cNvSpPr>
            <p:nvPr/>
          </p:nvSpPr>
          <p:spPr bwMode="auto">
            <a:xfrm>
              <a:off x="2341296" y="4066009"/>
              <a:ext cx="8704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Line 10">
              <a:extLst>
                <a:ext uri="{FF2B5EF4-FFF2-40B4-BE49-F238E27FC236}">
                  <a16:creationId xmlns:a16="http://schemas.microsoft.com/office/drawing/2014/main" id="{E6081E80-28B4-4D36-96F4-4C410FF991EA}"/>
                </a:ext>
              </a:extLst>
            </p:cNvPr>
            <p:cNvSpPr>
              <a:spLocks noChangeShapeType="1"/>
            </p:cNvSpPr>
            <p:nvPr/>
          </p:nvSpPr>
          <p:spPr bwMode="auto">
            <a:xfrm>
              <a:off x="2341296" y="4521027"/>
              <a:ext cx="8704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Line 11">
              <a:extLst>
                <a:ext uri="{FF2B5EF4-FFF2-40B4-BE49-F238E27FC236}">
                  <a16:creationId xmlns:a16="http://schemas.microsoft.com/office/drawing/2014/main" id="{86E5279F-BA55-4541-928C-B9DDFAFC0239}"/>
                </a:ext>
              </a:extLst>
            </p:cNvPr>
            <p:cNvSpPr>
              <a:spLocks noChangeShapeType="1"/>
            </p:cNvSpPr>
            <p:nvPr/>
          </p:nvSpPr>
          <p:spPr bwMode="auto">
            <a:xfrm>
              <a:off x="2341296" y="4990831"/>
              <a:ext cx="8704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TextBox 33">
              <a:extLst>
                <a:ext uri="{FF2B5EF4-FFF2-40B4-BE49-F238E27FC236}">
                  <a16:creationId xmlns:a16="http://schemas.microsoft.com/office/drawing/2014/main" id="{2A7C8DFD-447F-4957-A8A7-3FAAD81E8A38}"/>
                </a:ext>
              </a:extLst>
            </p:cNvPr>
            <p:cNvSpPr txBox="1"/>
            <p:nvPr/>
          </p:nvSpPr>
          <p:spPr>
            <a:xfrm>
              <a:off x="1827309" y="2542690"/>
              <a:ext cx="502111" cy="29355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35" name="TextBox 34">
              <a:extLst>
                <a:ext uri="{FF2B5EF4-FFF2-40B4-BE49-F238E27FC236}">
                  <a16:creationId xmlns:a16="http://schemas.microsoft.com/office/drawing/2014/main" id="{FD108AE4-44D9-4C3D-8729-DF438A694B8B}"/>
                </a:ext>
              </a:extLst>
            </p:cNvPr>
            <p:cNvSpPr txBox="1"/>
            <p:nvPr/>
          </p:nvSpPr>
          <p:spPr>
            <a:xfrm>
              <a:off x="1953943" y="3009901"/>
              <a:ext cx="375473" cy="29355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36" name="TextBox 35">
              <a:extLst>
                <a:ext uri="{FF2B5EF4-FFF2-40B4-BE49-F238E27FC236}">
                  <a16:creationId xmlns:a16="http://schemas.microsoft.com/office/drawing/2014/main" id="{414422B0-11E5-49FF-9470-E9BB5308C644}"/>
                </a:ext>
              </a:extLst>
            </p:cNvPr>
            <p:cNvSpPr txBox="1"/>
            <p:nvPr/>
          </p:nvSpPr>
          <p:spPr>
            <a:xfrm>
              <a:off x="1953943" y="3449920"/>
              <a:ext cx="375473" cy="29355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37" name="TextBox 36">
              <a:extLst>
                <a:ext uri="{FF2B5EF4-FFF2-40B4-BE49-F238E27FC236}">
                  <a16:creationId xmlns:a16="http://schemas.microsoft.com/office/drawing/2014/main" id="{839F3DC2-044C-4BE5-AF8C-227DEC8166AC}"/>
                </a:ext>
              </a:extLst>
            </p:cNvPr>
            <p:cNvSpPr txBox="1"/>
            <p:nvPr/>
          </p:nvSpPr>
          <p:spPr>
            <a:xfrm>
              <a:off x="1953943" y="3918022"/>
              <a:ext cx="375473" cy="29355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38" name="TextBox 37">
              <a:extLst>
                <a:ext uri="{FF2B5EF4-FFF2-40B4-BE49-F238E27FC236}">
                  <a16:creationId xmlns:a16="http://schemas.microsoft.com/office/drawing/2014/main" id="{0C495FDE-59C3-42A9-96AE-6B3215366DE3}"/>
                </a:ext>
              </a:extLst>
            </p:cNvPr>
            <p:cNvSpPr txBox="1"/>
            <p:nvPr/>
          </p:nvSpPr>
          <p:spPr>
            <a:xfrm>
              <a:off x="1953943" y="4372823"/>
              <a:ext cx="375473" cy="29355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39" name="TextBox 38">
              <a:extLst>
                <a:ext uri="{FF2B5EF4-FFF2-40B4-BE49-F238E27FC236}">
                  <a16:creationId xmlns:a16="http://schemas.microsoft.com/office/drawing/2014/main" id="{9F1A1EB6-60B5-4CA6-A9D2-BB4AA2981ADD}"/>
                </a:ext>
              </a:extLst>
            </p:cNvPr>
            <p:cNvSpPr txBox="1"/>
            <p:nvPr/>
          </p:nvSpPr>
          <p:spPr>
            <a:xfrm>
              <a:off x="2080584" y="4842411"/>
              <a:ext cx="248839" cy="293556"/>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cxnSp>
          <p:nvCxnSpPr>
            <p:cNvPr id="41" name="Straight Connector 40">
              <a:extLst>
                <a:ext uri="{FF2B5EF4-FFF2-40B4-BE49-F238E27FC236}">
                  <a16:creationId xmlns:a16="http://schemas.microsoft.com/office/drawing/2014/main" id="{16E27D68-0B52-4928-97A3-A9ABBC5687A8}"/>
                </a:ext>
              </a:extLst>
            </p:cNvPr>
            <p:cNvCxnSpPr/>
            <p:nvPr/>
          </p:nvCxnSpPr>
          <p:spPr>
            <a:xfrm rot="5400000">
              <a:off x="2437501" y="3948912"/>
              <a:ext cx="2245858" cy="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C636BFC-2D91-4631-80D8-178302AFC55E}"/>
                </a:ext>
              </a:extLst>
            </p:cNvPr>
            <p:cNvGrpSpPr/>
            <p:nvPr/>
          </p:nvGrpSpPr>
          <p:grpSpPr>
            <a:xfrm>
              <a:off x="-93075" y="5604631"/>
              <a:ext cx="8673969" cy="319365"/>
              <a:chOff x="-63590" y="3923924"/>
              <a:chExt cx="4451900" cy="204775"/>
            </a:xfrm>
          </p:grpSpPr>
          <p:sp>
            <p:nvSpPr>
              <p:cNvPr id="14" name="TextBox 13">
                <a:extLst>
                  <a:ext uri="{FF2B5EF4-FFF2-40B4-BE49-F238E27FC236}">
                    <a16:creationId xmlns:a16="http://schemas.microsoft.com/office/drawing/2014/main" id="{89A2EA90-6DC4-4697-803B-F051511852EE}"/>
                  </a:ext>
                </a:extLst>
              </p:cNvPr>
              <p:cNvSpPr txBox="1"/>
              <p:nvPr/>
            </p:nvSpPr>
            <p:spPr>
              <a:xfrm>
                <a:off x="-63590" y="3923924"/>
                <a:ext cx="1136736" cy="202226"/>
              </a:xfrm>
              <a:prstGeom prst="rect">
                <a:avLst/>
              </a:prstGeom>
              <a:noFill/>
            </p:spPr>
            <p:txBody>
              <a:bodyPr wrap="none" rtlCol="0">
                <a:spAutoFit/>
              </a:bodyPr>
              <a:lstStyle/>
              <a:p>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帕博利珠单抗 + CT</a:t>
                </a:r>
              </a:p>
            </p:txBody>
          </p:sp>
          <p:sp>
            <p:nvSpPr>
              <p:cNvPr id="15" name="TextBox 14">
                <a:extLst>
                  <a:ext uri="{FF2B5EF4-FFF2-40B4-BE49-F238E27FC236}">
                    <a16:creationId xmlns:a16="http://schemas.microsoft.com/office/drawing/2014/main" id="{787DC560-5ACF-470A-A377-FCD5AFF9490F}"/>
                  </a:ext>
                </a:extLst>
              </p:cNvPr>
              <p:cNvSpPr txBox="1"/>
              <p:nvPr/>
            </p:nvSpPr>
            <p:spPr>
              <a:xfrm>
                <a:off x="1069619" y="3924700"/>
                <a:ext cx="354296" cy="203997"/>
              </a:xfrm>
              <a:prstGeom prst="rect">
                <a:avLst/>
              </a:prstGeom>
              <a:noFill/>
            </p:spPr>
            <p:txBody>
              <a:bodyPr wrap="none" rtlCol="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278</a:t>
                </a:r>
              </a:p>
            </p:txBody>
          </p:sp>
          <p:sp>
            <p:nvSpPr>
              <p:cNvPr id="16" name="TextBox 15">
                <a:extLst>
                  <a:ext uri="{FF2B5EF4-FFF2-40B4-BE49-F238E27FC236}">
                    <a16:creationId xmlns:a16="http://schemas.microsoft.com/office/drawing/2014/main" id="{52168A7D-9898-4236-A834-E8FD3EB39D7E}"/>
                  </a:ext>
                </a:extLst>
              </p:cNvPr>
              <p:cNvSpPr txBox="1"/>
              <p:nvPr/>
            </p:nvSpPr>
            <p:spPr>
              <a:xfrm>
                <a:off x="1356333" y="3924700"/>
                <a:ext cx="354296" cy="203997"/>
              </a:xfrm>
              <a:prstGeom prst="rect">
                <a:avLst/>
              </a:prstGeom>
              <a:noFill/>
            </p:spPr>
            <p:txBody>
              <a:bodyPr wrap="none" rtlCol="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256</a:t>
                </a:r>
              </a:p>
            </p:txBody>
          </p:sp>
          <p:sp>
            <p:nvSpPr>
              <p:cNvPr id="17" name="TextBox 16">
                <a:extLst>
                  <a:ext uri="{FF2B5EF4-FFF2-40B4-BE49-F238E27FC236}">
                    <a16:creationId xmlns:a16="http://schemas.microsoft.com/office/drawing/2014/main" id="{D62A9274-479B-40C9-A562-E19B5D928C5F}"/>
                  </a:ext>
                </a:extLst>
              </p:cNvPr>
              <p:cNvSpPr txBox="1"/>
              <p:nvPr/>
            </p:nvSpPr>
            <p:spPr>
              <a:xfrm>
                <a:off x="1625582" y="3924700"/>
                <a:ext cx="354296" cy="203997"/>
              </a:xfrm>
              <a:prstGeom prst="rect">
                <a:avLst/>
              </a:prstGeom>
              <a:noFill/>
            </p:spPr>
            <p:txBody>
              <a:bodyPr wrap="none" rtlCol="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227</a:t>
                </a:r>
              </a:p>
            </p:txBody>
          </p:sp>
          <p:sp>
            <p:nvSpPr>
              <p:cNvPr id="18" name="TextBox 17">
                <a:extLst>
                  <a:ext uri="{FF2B5EF4-FFF2-40B4-BE49-F238E27FC236}">
                    <a16:creationId xmlns:a16="http://schemas.microsoft.com/office/drawing/2014/main" id="{4FC352AA-71D7-4349-84CD-73D72A48EB1A}"/>
                  </a:ext>
                </a:extLst>
              </p:cNvPr>
              <p:cNvSpPr txBox="1"/>
              <p:nvPr/>
            </p:nvSpPr>
            <p:spPr>
              <a:xfrm>
                <a:off x="1912749" y="3924700"/>
                <a:ext cx="354296" cy="203997"/>
              </a:xfrm>
              <a:prstGeom prst="rect">
                <a:avLst/>
              </a:prstGeom>
              <a:noFill/>
            </p:spPr>
            <p:txBody>
              <a:bodyPr wrap="none" rtlCol="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189</a:t>
                </a:r>
              </a:p>
            </p:txBody>
          </p:sp>
          <p:sp>
            <p:nvSpPr>
              <p:cNvPr id="19" name="TextBox 18">
                <a:extLst>
                  <a:ext uri="{FF2B5EF4-FFF2-40B4-BE49-F238E27FC236}">
                    <a16:creationId xmlns:a16="http://schemas.microsoft.com/office/drawing/2014/main" id="{AAE32FA9-4F7E-4372-9786-F22CC240B6A2}"/>
                  </a:ext>
                </a:extLst>
              </p:cNvPr>
              <p:cNvSpPr txBox="1"/>
              <p:nvPr/>
            </p:nvSpPr>
            <p:spPr>
              <a:xfrm>
                <a:off x="2164556" y="3924700"/>
                <a:ext cx="354296" cy="203997"/>
              </a:xfrm>
              <a:prstGeom prst="rect">
                <a:avLst/>
              </a:prstGeom>
              <a:noFill/>
            </p:spPr>
            <p:txBody>
              <a:bodyPr wrap="none" rtlCol="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157</a:t>
                </a:r>
              </a:p>
            </p:txBody>
          </p:sp>
          <p:sp>
            <p:nvSpPr>
              <p:cNvPr id="20" name="TextBox 19">
                <a:extLst>
                  <a:ext uri="{FF2B5EF4-FFF2-40B4-BE49-F238E27FC236}">
                    <a16:creationId xmlns:a16="http://schemas.microsoft.com/office/drawing/2014/main" id="{F662DF8C-01C0-4420-9B8B-5BB22AF6A44E}"/>
                  </a:ext>
                </a:extLst>
              </p:cNvPr>
              <p:cNvSpPr txBox="1"/>
              <p:nvPr/>
            </p:nvSpPr>
            <p:spPr>
              <a:xfrm>
                <a:off x="2452148" y="3924700"/>
                <a:ext cx="354296" cy="203997"/>
              </a:xfrm>
              <a:prstGeom prst="rect">
                <a:avLst/>
              </a:prstGeom>
              <a:noFill/>
            </p:spPr>
            <p:txBody>
              <a:bodyPr wrap="none" rtlCol="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127</a:t>
                </a:r>
              </a:p>
            </p:txBody>
          </p:sp>
          <p:sp>
            <p:nvSpPr>
              <p:cNvPr id="21" name="TextBox 20">
                <a:extLst>
                  <a:ext uri="{FF2B5EF4-FFF2-40B4-BE49-F238E27FC236}">
                    <a16:creationId xmlns:a16="http://schemas.microsoft.com/office/drawing/2014/main" id="{1FAEBB82-27F7-40F3-9739-14D75A145600}"/>
                  </a:ext>
                </a:extLst>
              </p:cNvPr>
              <p:cNvSpPr txBox="1"/>
              <p:nvPr/>
            </p:nvSpPr>
            <p:spPr>
              <a:xfrm>
                <a:off x="2745468" y="3924700"/>
                <a:ext cx="289301" cy="203997"/>
              </a:xfrm>
              <a:prstGeom prst="rect">
                <a:avLst/>
              </a:prstGeom>
              <a:noFill/>
            </p:spPr>
            <p:txBody>
              <a:bodyPr wrap="none" rtlCol="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98</a:t>
                </a:r>
              </a:p>
            </p:txBody>
          </p:sp>
          <p:sp>
            <p:nvSpPr>
              <p:cNvPr id="22" name="TextBox 21">
                <a:extLst>
                  <a:ext uri="{FF2B5EF4-FFF2-40B4-BE49-F238E27FC236}">
                    <a16:creationId xmlns:a16="http://schemas.microsoft.com/office/drawing/2014/main" id="{9C46081E-39B2-40A2-B236-87BBA8D9BCB9}"/>
                  </a:ext>
                </a:extLst>
              </p:cNvPr>
              <p:cNvSpPr txBox="1"/>
              <p:nvPr/>
            </p:nvSpPr>
            <p:spPr>
              <a:xfrm>
                <a:off x="3553897" y="3924700"/>
                <a:ext cx="330657" cy="202226"/>
              </a:xfrm>
              <a:prstGeom prst="rect">
                <a:avLst/>
              </a:prstGeom>
              <a:noFill/>
            </p:spPr>
            <p:txBody>
              <a:bodyPr wrap="none" rtlCol="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10</a:t>
                </a:r>
              </a:p>
            </p:txBody>
          </p:sp>
          <p:sp>
            <p:nvSpPr>
              <p:cNvPr id="23" name="TextBox 22">
                <a:extLst>
                  <a:ext uri="{FF2B5EF4-FFF2-40B4-BE49-F238E27FC236}">
                    <a16:creationId xmlns:a16="http://schemas.microsoft.com/office/drawing/2014/main" id="{46BECFF0-C126-4D48-8DC6-63B6AF73FC28}"/>
                  </a:ext>
                </a:extLst>
              </p:cNvPr>
              <p:cNvSpPr txBox="1"/>
              <p:nvPr/>
            </p:nvSpPr>
            <p:spPr>
              <a:xfrm>
                <a:off x="3887132" y="3924700"/>
                <a:ext cx="224305" cy="203997"/>
              </a:xfrm>
              <a:prstGeom prst="rect">
                <a:avLst/>
              </a:prstGeom>
              <a:noFill/>
            </p:spPr>
            <p:txBody>
              <a:bodyPr wrap="none" rtlCol="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24" name="TextBox 23">
                <a:extLst>
                  <a:ext uri="{FF2B5EF4-FFF2-40B4-BE49-F238E27FC236}">
                    <a16:creationId xmlns:a16="http://schemas.microsoft.com/office/drawing/2014/main" id="{159030AB-C734-4CBE-BE98-D3F7731348A6}"/>
                  </a:ext>
                </a:extLst>
              </p:cNvPr>
              <p:cNvSpPr txBox="1"/>
              <p:nvPr/>
            </p:nvSpPr>
            <p:spPr>
              <a:xfrm>
                <a:off x="4164005" y="3924700"/>
                <a:ext cx="224305" cy="203997"/>
              </a:xfrm>
              <a:prstGeom prst="rect">
                <a:avLst/>
              </a:prstGeom>
              <a:noFill/>
            </p:spPr>
            <p:txBody>
              <a:bodyPr wrap="none" rtlCol="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5" name="TextBox 24">
                <a:extLst>
                  <a:ext uri="{FF2B5EF4-FFF2-40B4-BE49-F238E27FC236}">
                    <a16:creationId xmlns:a16="http://schemas.microsoft.com/office/drawing/2014/main" id="{C859AA61-C87B-4392-BF42-C61D38635270}"/>
                  </a:ext>
                </a:extLst>
              </p:cNvPr>
              <p:cNvSpPr txBox="1"/>
              <p:nvPr/>
            </p:nvSpPr>
            <p:spPr>
              <a:xfrm>
                <a:off x="3026272" y="3924702"/>
                <a:ext cx="289301" cy="203997"/>
              </a:xfrm>
              <a:prstGeom prst="rect">
                <a:avLst/>
              </a:prstGeom>
              <a:noFill/>
            </p:spPr>
            <p:txBody>
              <a:bodyPr wrap="none" rtlCol="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67</a:t>
                </a:r>
              </a:p>
            </p:txBody>
          </p:sp>
          <p:sp>
            <p:nvSpPr>
              <p:cNvPr id="26" name="TextBox 25">
                <a:extLst>
                  <a:ext uri="{FF2B5EF4-FFF2-40B4-BE49-F238E27FC236}">
                    <a16:creationId xmlns:a16="http://schemas.microsoft.com/office/drawing/2014/main" id="{9BF3E3FD-C010-472D-93A3-5D6509849D13}"/>
                  </a:ext>
                </a:extLst>
              </p:cNvPr>
              <p:cNvSpPr txBox="1"/>
              <p:nvPr/>
            </p:nvSpPr>
            <p:spPr>
              <a:xfrm>
                <a:off x="3304734" y="3924698"/>
                <a:ext cx="289301" cy="203997"/>
              </a:xfrm>
              <a:prstGeom prst="rect">
                <a:avLst/>
              </a:prstGeom>
              <a:noFill/>
            </p:spPr>
            <p:txBody>
              <a:bodyPr wrap="none" rtlCol="0">
                <a:spAutoFit/>
              </a:bodyPr>
              <a:lstStyle/>
              <a:p>
                <a:pPr algn="ctr"/>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39</a:t>
                </a:r>
              </a:p>
            </p:txBody>
          </p:sp>
        </p:grpSp>
        <p:sp>
          <p:nvSpPr>
            <p:cNvPr id="43" name="TextBox 42">
              <a:extLst>
                <a:ext uri="{FF2B5EF4-FFF2-40B4-BE49-F238E27FC236}">
                  <a16:creationId xmlns:a16="http://schemas.microsoft.com/office/drawing/2014/main" id="{DDD6EC45-8C18-4793-B3A7-432EE7AFFF7F}"/>
                </a:ext>
              </a:extLst>
            </p:cNvPr>
            <p:cNvSpPr txBox="1"/>
            <p:nvPr/>
          </p:nvSpPr>
          <p:spPr>
            <a:xfrm>
              <a:off x="3628155" y="2767672"/>
              <a:ext cx="954351" cy="318152"/>
            </a:xfrm>
            <a:prstGeom prst="rect">
              <a:avLst/>
            </a:prstGeom>
            <a:noFill/>
          </p:spPr>
          <p:txBody>
            <a:bodyPr wrap="none" rtlCol="0">
              <a:spAutoFit/>
            </a:bodyPr>
            <a:lstStyle/>
            <a:p>
              <a:r>
                <a:rPr lang="zh-CN" sz="105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81.7%</a:t>
              </a:r>
            </a:p>
          </p:txBody>
        </p:sp>
        <p:sp>
          <p:nvSpPr>
            <p:cNvPr id="44" name="Line 21">
              <a:extLst>
                <a:ext uri="{FF2B5EF4-FFF2-40B4-BE49-F238E27FC236}">
                  <a16:creationId xmlns:a16="http://schemas.microsoft.com/office/drawing/2014/main" id="{38341691-0403-436C-BE10-B5C2B1D4B2D5}"/>
                </a:ext>
              </a:extLst>
            </p:cNvPr>
            <p:cNvSpPr>
              <a:spLocks noChangeShapeType="1"/>
            </p:cNvSpPr>
            <p:nvPr/>
          </p:nvSpPr>
          <p:spPr bwMode="auto">
            <a:xfrm flipH="1">
              <a:off x="3012321" y="5068661"/>
              <a:ext cx="0" cy="1122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TextBox 44">
              <a:extLst>
                <a:ext uri="{FF2B5EF4-FFF2-40B4-BE49-F238E27FC236}">
                  <a16:creationId xmlns:a16="http://schemas.microsoft.com/office/drawing/2014/main" id="{DA884A46-EE66-4010-8ADB-8FF638237CB7}"/>
                </a:ext>
              </a:extLst>
            </p:cNvPr>
            <p:cNvSpPr txBox="1"/>
            <p:nvPr/>
          </p:nvSpPr>
          <p:spPr>
            <a:xfrm>
              <a:off x="2892644" y="5124648"/>
              <a:ext cx="248839" cy="29355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46" name="Line 21">
              <a:extLst>
                <a:ext uri="{FF2B5EF4-FFF2-40B4-BE49-F238E27FC236}">
                  <a16:creationId xmlns:a16="http://schemas.microsoft.com/office/drawing/2014/main" id="{4A970E97-F410-449C-B5E4-D5922E9D23A2}"/>
                </a:ext>
              </a:extLst>
            </p:cNvPr>
            <p:cNvSpPr>
              <a:spLocks noChangeShapeType="1"/>
            </p:cNvSpPr>
            <p:nvPr/>
          </p:nvSpPr>
          <p:spPr bwMode="auto">
            <a:xfrm flipH="1">
              <a:off x="3560515" y="5068661"/>
              <a:ext cx="0" cy="1122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TextBox 46">
              <a:extLst>
                <a:ext uri="{FF2B5EF4-FFF2-40B4-BE49-F238E27FC236}">
                  <a16:creationId xmlns:a16="http://schemas.microsoft.com/office/drawing/2014/main" id="{9CC2B429-89FF-47F8-AFCC-11BFFC7BAFFA}"/>
                </a:ext>
              </a:extLst>
            </p:cNvPr>
            <p:cNvSpPr txBox="1"/>
            <p:nvPr/>
          </p:nvSpPr>
          <p:spPr>
            <a:xfrm>
              <a:off x="3440838" y="5124648"/>
              <a:ext cx="248839" cy="29355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48" name="Line 21">
              <a:extLst>
                <a:ext uri="{FF2B5EF4-FFF2-40B4-BE49-F238E27FC236}">
                  <a16:creationId xmlns:a16="http://schemas.microsoft.com/office/drawing/2014/main" id="{B2AE4F47-0B55-4FFD-B358-FF113940000C}"/>
                </a:ext>
              </a:extLst>
            </p:cNvPr>
            <p:cNvSpPr>
              <a:spLocks noChangeShapeType="1"/>
            </p:cNvSpPr>
            <p:nvPr/>
          </p:nvSpPr>
          <p:spPr bwMode="auto">
            <a:xfrm flipH="1">
              <a:off x="4102999" y="5068661"/>
              <a:ext cx="0" cy="1122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TextBox 48">
              <a:extLst>
                <a:ext uri="{FF2B5EF4-FFF2-40B4-BE49-F238E27FC236}">
                  <a16:creationId xmlns:a16="http://schemas.microsoft.com/office/drawing/2014/main" id="{AB8CA149-92C1-486D-B1C6-A737956BA899}"/>
                </a:ext>
              </a:extLst>
            </p:cNvPr>
            <p:cNvSpPr txBox="1"/>
            <p:nvPr/>
          </p:nvSpPr>
          <p:spPr>
            <a:xfrm>
              <a:off x="3983322" y="5124648"/>
              <a:ext cx="248839" cy="29355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50" name="Line 21">
              <a:extLst>
                <a:ext uri="{FF2B5EF4-FFF2-40B4-BE49-F238E27FC236}">
                  <a16:creationId xmlns:a16="http://schemas.microsoft.com/office/drawing/2014/main" id="{6DEB532B-ED9F-4F01-A983-6057146D34EA}"/>
                </a:ext>
              </a:extLst>
            </p:cNvPr>
            <p:cNvSpPr>
              <a:spLocks noChangeShapeType="1"/>
            </p:cNvSpPr>
            <p:nvPr/>
          </p:nvSpPr>
          <p:spPr bwMode="auto">
            <a:xfrm flipH="1">
              <a:off x="4628351" y="5068661"/>
              <a:ext cx="0" cy="1122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TextBox 50">
              <a:extLst>
                <a:ext uri="{FF2B5EF4-FFF2-40B4-BE49-F238E27FC236}">
                  <a16:creationId xmlns:a16="http://schemas.microsoft.com/office/drawing/2014/main" id="{09E15A7C-D614-43CD-8A1F-A96DDC971057}"/>
                </a:ext>
              </a:extLst>
            </p:cNvPr>
            <p:cNvSpPr txBox="1"/>
            <p:nvPr/>
          </p:nvSpPr>
          <p:spPr>
            <a:xfrm>
              <a:off x="4445355" y="5124648"/>
              <a:ext cx="375475" cy="29355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52" name="Line 21">
              <a:extLst>
                <a:ext uri="{FF2B5EF4-FFF2-40B4-BE49-F238E27FC236}">
                  <a16:creationId xmlns:a16="http://schemas.microsoft.com/office/drawing/2014/main" id="{B8D59585-506F-4934-BED4-7031C144F3E1}"/>
                </a:ext>
              </a:extLst>
            </p:cNvPr>
            <p:cNvSpPr>
              <a:spLocks noChangeShapeType="1"/>
            </p:cNvSpPr>
            <p:nvPr/>
          </p:nvSpPr>
          <p:spPr bwMode="auto">
            <a:xfrm flipH="1">
              <a:off x="5153702" y="5068661"/>
              <a:ext cx="0" cy="1122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TextBox 52">
              <a:extLst>
                <a:ext uri="{FF2B5EF4-FFF2-40B4-BE49-F238E27FC236}">
                  <a16:creationId xmlns:a16="http://schemas.microsoft.com/office/drawing/2014/main" id="{DFCBBF45-F21C-49F0-BBD5-0D9E1AB2B45E}"/>
                </a:ext>
              </a:extLst>
            </p:cNvPr>
            <p:cNvSpPr txBox="1"/>
            <p:nvPr/>
          </p:nvSpPr>
          <p:spPr>
            <a:xfrm>
              <a:off x="4970707" y="5124648"/>
              <a:ext cx="375475" cy="29355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54" name="Line 21">
              <a:extLst>
                <a:ext uri="{FF2B5EF4-FFF2-40B4-BE49-F238E27FC236}">
                  <a16:creationId xmlns:a16="http://schemas.microsoft.com/office/drawing/2014/main" id="{F0DDC81A-E9A2-4CC8-8AA3-33CFAEA47D7D}"/>
                </a:ext>
              </a:extLst>
            </p:cNvPr>
            <p:cNvSpPr>
              <a:spLocks noChangeShapeType="1"/>
            </p:cNvSpPr>
            <p:nvPr/>
          </p:nvSpPr>
          <p:spPr bwMode="auto">
            <a:xfrm flipH="1">
              <a:off x="5679054" y="5068661"/>
              <a:ext cx="0" cy="1122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TextBox 54">
              <a:extLst>
                <a:ext uri="{FF2B5EF4-FFF2-40B4-BE49-F238E27FC236}">
                  <a16:creationId xmlns:a16="http://schemas.microsoft.com/office/drawing/2014/main" id="{BF2C8CC9-86DA-48B8-9D40-E4225B261C66}"/>
                </a:ext>
              </a:extLst>
            </p:cNvPr>
            <p:cNvSpPr txBox="1"/>
            <p:nvPr/>
          </p:nvSpPr>
          <p:spPr>
            <a:xfrm>
              <a:off x="5496057" y="5124648"/>
              <a:ext cx="375475" cy="29355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56" name="Line 21">
              <a:extLst>
                <a:ext uri="{FF2B5EF4-FFF2-40B4-BE49-F238E27FC236}">
                  <a16:creationId xmlns:a16="http://schemas.microsoft.com/office/drawing/2014/main" id="{A3E0D336-B62C-499D-B16C-98E09DFA607A}"/>
                </a:ext>
              </a:extLst>
            </p:cNvPr>
            <p:cNvSpPr>
              <a:spLocks noChangeShapeType="1"/>
            </p:cNvSpPr>
            <p:nvPr/>
          </p:nvSpPr>
          <p:spPr bwMode="auto">
            <a:xfrm flipH="1">
              <a:off x="6204405" y="5068661"/>
              <a:ext cx="0" cy="1122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TextBox 56">
              <a:extLst>
                <a:ext uri="{FF2B5EF4-FFF2-40B4-BE49-F238E27FC236}">
                  <a16:creationId xmlns:a16="http://schemas.microsoft.com/office/drawing/2014/main" id="{C76ADD80-75EA-42D1-AA5B-D1DECFD84FC3}"/>
                </a:ext>
              </a:extLst>
            </p:cNvPr>
            <p:cNvSpPr txBox="1"/>
            <p:nvPr/>
          </p:nvSpPr>
          <p:spPr>
            <a:xfrm>
              <a:off x="6021412" y="5124648"/>
              <a:ext cx="375475" cy="29355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58" name="Line 21">
              <a:extLst>
                <a:ext uri="{FF2B5EF4-FFF2-40B4-BE49-F238E27FC236}">
                  <a16:creationId xmlns:a16="http://schemas.microsoft.com/office/drawing/2014/main" id="{D76046DF-53CE-4685-8328-1E06EE12C94E}"/>
                </a:ext>
              </a:extLst>
            </p:cNvPr>
            <p:cNvSpPr>
              <a:spLocks noChangeShapeType="1"/>
            </p:cNvSpPr>
            <p:nvPr/>
          </p:nvSpPr>
          <p:spPr bwMode="auto">
            <a:xfrm flipH="1">
              <a:off x="6741178" y="5068661"/>
              <a:ext cx="0" cy="1122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9" name="TextBox 58">
              <a:extLst>
                <a:ext uri="{FF2B5EF4-FFF2-40B4-BE49-F238E27FC236}">
                  <a16:creationId xmlns:a16="http://schemas.microsoft.com/office/drawing/2014/main" id="{6988D9C1-C41B-484C-B235-51F8EAE475FD}"/>
                </a:ext>
              </a:extLst>
            </p:cNvPr>
            <p:cNvSpPr txBox="1"/>
            <p:nvPr/>
          </p:nvSpPr>
          <p:spPr>
            <a:xfrm>
              <a:off x="6558181" y="5124648"/>
              <a:ext cx="375475" cy="29355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60" name="Line 21">
              <a:extLst>
                <a:ext uri="{FF2B5EF4-FFF2-40B4-BE49-F238E27FC236}">
                  <a16:creationId xmlns:a16="http://schemas.microsoft.com/office/drawing/2014/main" id="{48BFC6CE-24A2-4DF7-AFC8-91FBDE985E45}"/>
                </a:ext>
              </a:extLst>
            </p:cNvPr>
            <p:cNvSpPr>
              <a:spLocks noChangeShapeType="1"/>
            </p:cNvSpPr>
            <p:nvPr/>
          </p:nvSpPr>
          <p:spPr bwMode="auto">
            <a:xfrm flipH="1">
              <a:off x="7277951" y="5068661"/>
              <a:ext cx="0" cy="1122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1" name="TextBox 60">
              <a:extLst>
                <a:ext uri="{FF2B5EF4-FFF2-40B4-BE49-F238E27FC236}">
                  <a16:creationId xmlns:a16="http://schemas.microsoft.com/office/drawing/2014/main" id="{A17E00FE-22D8-4DDB-B773-EBA7EF58CD42}"/>
                </a:ext>
              </a:extLst>
            </p:cNvPr>
            <p:cNvSpPr txBox="1"/>
            <p:nvPr/>
          </p:nvSpPr>
          <p:spPr>
            <a:xfrm>
              <a:off x="7094956" y="5124648"/>
              <a:ext cx="375475" cy="29355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62" name="Line 21">
              <a:extLst>
                <a:ext uri="{FF2B5EF4-FFF2-40B4-BE49-F238E27FC236}">
                  <a16:creationId xmlns:a16="http://schemas.microsoft.com/office/drawing/2014/main" id="{7AA37273-5A8D-4C2B-B190-428F490C7F19}"/>
                </a:ext>
              </a:extLst>
            </p:cNvPr>
            <p:cNvSpPr>
              <a:spLocks noChangeShapeType="1"/>
            </p:cNvSpPr>
            <p:nvPr/>
          </p:nvSpPr>
          <p:spPr bwMode="auto">
            <a:xfrm flipH="1">
              <a:off x="7814724" y="5068661"/>
              <a:ext cx="0" cy="1122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 name="TextBox 62">
              <a:extLst>
                <a:ext uri="{FF2B5EF4-FFF2-40B4-BE49-F238E27FC236}">
                  <a16:creationId xmlns:a16="http://schemas.microsoft.com/office/drawing/2014/main" id="{B43049A4-B578-48F6-84F8-3B78A00A7EC2}"/>
                </a:ext>
              </a:extLst>
            </p:cNvPr>
            <p:cNvSpPr txBox="1"/>
            <p:nvPr/>
          </p:nvSpPr>
          <p:spPr>
            <a:xfrm>
              <a:off x="7631729" y="5124648"/>
              <a:ext cx="375475" cy="29355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64" name="Line 21">
              <a:extLst>
                <a:ext uri="{FF2B5EF4-FFF2-40B4-BE49-F238E27FC236}">
                  <a16:creationId xmlns:a16="http://schemas.microsoft.com/office/drawing/2014/main" id="{171A8E16-5E7E-43FC-8889-925E5A095913}"/>
                </a:ext>
              </a:extLst>
            </p:cNvPr>
            <p:cNvSpPr>
              <a:spLocks noChangeShapeType="1"/>
            </p:cNvSpPr>
            <p:nvPr/>
          </p:nvSpPr>
          <p:spPr bwMode="auto">
            <a:xfrm flipH="1">
              <a:off x="8351497" y="5068661"/>
              <a:ext cx="0" cy="1122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 name="TextBox 64">
              <a:extLst>
                <a:ext uri="{FF2B5EF4-FFF2-40B4-BE49-F238E27FC236}">
                  <a16:creationId xmlns:a16="http://schemas.microsoft.com/office/drawing/2014/main" id="{14A6639E-0CAC-4EEA-8446-8561E013E833}"/>
                </a:ext>
              </a:extLst>
            </p:cNvPr>
            <p:cNvSpPr txBox="1"/>
            <p:nvPr/>
          </p:nvSpPr>
          <p:spPr>
            <a:xfrm>
              <a:off x="8168503" y="5124648"/>
              <a:ext cx="375475" cy="29355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42" name="TextBox 41">
              <a:extLst>
                <a:ext uri="{FF2B5EF4-FFF2-40B4-BE49-F238E27FC236}">
                  <a16:creationId xmlns:a16="http://schemas.microsoft.com/office/drawing/2014/main" id="{5BCDED36-9D23-4439-B6D1-354720909246}"/>
                </a:ext>
              </a:extLst>
            </p:cNvPr>
            <p:cNvSpPr txBox="1"/>
            <p:nvPr/>
          </p:nvSpPr>
          <p:spPr>
            <a:xfrm>
              <a:off x="3606825" y="2994248"/>
              <a:ext cx="954351" cy="318152"/>
            </a:xfrm>
            <a:prstGeom prst="rect">
              <a:avLst/>
            </a:prstGeom>
            <a:noFill/>
          </p:spPr>
          <p:txBody>
            <a:bodyPr wrap="none" rtlCol="0">
              <a:spAutoFit/>
            </a:bodyPr>
            <a:lstStyle/>
            <a:p>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69.5%</a:t>
              </a:r>
            </a:p>
          </p:txBody>
        </p:sp>
        <p:grpSp>
          <p:nvGrpSpPr>
            <p:cNvPr id="66" name="Group 65">
              <a:extLst>
                <a:ext uri="{FF2B5EF4-FFF2-40B4-BE49-F238E27FC236}">
                  <a16:creationId xmlns:a16="http://schemas.microsoft.com/office/drawing/2014/main" id="{47196A14-2A13-418D-813F-0930AC706ECA}"/>
                </a:ext>
              </a:extLst>
            </p:cNvPr>
            <p:cNvGrpSpPr/>
            <p:nvPr/>
          </p:nvGrpSpPr>
          <p:grpSpPr>
            <a:xfrm>
              <a:off x="626299" y="5897607"/>
              <a:ext cx="7954606" cy="318159"/>
              <a:chOff x="305621" y="4077084"/>
              <a:chExt cx="4082689" cy="204000"/>
            </a:xfrm>
          </p:grpSpPr>
          <p:sp>
            <p:nvSpPr>
              <p:cNvPr id="67" name="TextBox 66">
                <a:extLst>
                  <a:ext uri="{FF2B5EF4-FFF2-40B4-BE49-F238E27FC236}">
                    <a16:creationId xmlns:a16="http://schemas.microsoft.com/office/drawing/2014/main" id="{E8C242A5-4311-4542-A507-2E69DC31E317}"/>
                  </a:ext>
                </a:extLst>
              </p:cNvPr>
              <p:cNvSpPr txBox="1"/>
              <p:nvPr/>
            </p:nvSpPr>
            <p:spPr>
              <a:xfrm>
                <a:off x="305621" y="4077084"/>
                <a:ext cx="791274" cy="202225"/>
              </a:xfrm>
              <a:prstGeom prst="rect">
                <a:avLst/>
              </a:prstGeom>
              <a:noFill/>
            </p:spPr>
            <p:txBody>
              <a:bodyPr wrap="none" rtlCol="0">
                <a:spAutoFit/>
              </a:bodyPr>
              <a:lstStyle/>
              <a:p>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安慰剂 + CT</a:t>
                </a:r>
              </a:p>
            </p:txBody>
          </p:sp>
          <p:sp>
            <p:nvSpPr>
              <p:cNvPr id="68" name="TextBox 67">
                <a:extLst>
                  <a:ext uri="{FF2B5EF4-FFF2-40B4-BE49-F238E27FC236}">
                    <a16:creationId xmlns:a16="http://schemas.microsoft.com/office/drawing/2014/main" id="{32C0DBAA-0DFC-4C7E-BD19-079484D0AF21}"/>
                  </a:ext>
                </a:extLst>
              </p:cNvPr>
              <p:cNvSpPr txBox="1"/>
              <p:nvPr/>
            </p:nvSpPr>
            <p:spPr>
              <a:xfrm>
                <a:off x="1069617" y="4077084"/>
                <a:ext cx="354296" cy="203996"/>
              </a:xfrm>
              <a:prstGeom prst="rect">
                <a:avLst/>
              </a:prstGeom>
              <a:noFill/>
            </p:spPr>
            <p:txBody>
              <a:bodyPr wrap="none" rtlCol="0">
                <a:spAutoFit/>
              </a:bodyPr>
              <a:lstStyle/>
              <a:p>
                <a:pPr algn="ctr"/>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281</a:t>
                </a:r>
              </a:p>
            </p:txBody>
          </p:sp>
          <p:sp>
            <p:nvSpPr>
              <p:cNvPr id="69" name="TextBox 68">
                <a:extLst>
                  <a:ext uri="{FF2B5EF4-FFF2-40B4-BE49-F238E27FC236}">
                    <a16:creationId xmlns:a16="http://schemas.microsoft.com/office/drawing/2014/main" id="{39F7B25A-7245-409C-8A7C-EAB1C107D480}"/>
                  </a:ext>
                </a:extLst>
              </p:cNvPr>
              <p:cNvSpPr txBox="1"/>
              <p:nvPr/>
            </p:nvSpPr>
            <p:spPr>
              <a:xfrm>
                <a:off x="1356333" y="4077085"/>
                <a:ext cx="354296" cy="203996"/>
              </a:xfrm>
              <a:prstGeom prst="rect">
                <a:avLst/>
              </a:prstGeom>
              <a:noFill/>
            </p:spPr>
            <p:txBody>
              <a:bodyPr wrap="none" rtlCol="0">
                <a:spAutoFit/>
              </a:bodyPr>
              <a:lstStyle/>
              <a:p>
                <a:pPr algn="ctr"/>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241</a:t>
                </a:r>
              </a:p>
            </p:txBody>
          </p:sp>
          <p:sp>
            <p:nvSpPr>
              <p:cNvPr id="70" name="TextBox 69">
                <a:extLst>
                  <a:ext uri="{FF2B5EF4-FFF2-40B4-BE49-F238E27FC236}">
                    <a16:creationId xmlns:a16="http://schemas.microsoft.com/office/drawing/2014/main" id="{4A8C14D0-4D50-4EE3-9E5B-1F612D57271C}"/>
                  </a:ext>
                </a:extLst>
              </p:cNvPr>
              <p:cNvSpPr txBox="1"/>
              <p:nvPr/>
            </p:nvSpPr>
            <p:spPr>
              <a:xfrm>
                <a:off x="1625583" y="4077085"/>
                <a:ext cx="354296" cy="203996"/>
              </a:xfrm>
              <a:prstGeom prst="rect">
                <a:avLst/>
              </a:prstGeom>
              <a:noFill/>
            </p:spPr>
            <p:txBody>
              <a:bodyPr wrap="none" rtlCol="0">
                <a:spAutoFit/>
              </a:bodyPr>
              <a:lstStyle/>
              <a:p>
                <a:pPr algn="ctr"/>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193</a:t>
                </a:r>
              </a:p>
            </p:txBody>
          </p:sp>
          <p:sp>
            <p:nvSpPr>
              <p:cNvPr id="71" name="TextBox 70">
                <a:extLst>
                  <a:ext uri="{FF2B5EF4-FFF2-40B4-BE49-F238E27FC236}">
                    <a16:creationId xmlns:a16="http://schemas.microsoft.com/office/drawing/2014/main" id="{21142923-146C-4254-AEDD-1DBF4C981E5E}"/>
                  </a:ext>
                </a:extLst>
              </p:cNvPr>
              <p:cNvSpPr txBox="1"/>
              <p:nvPr/>
            </p:nvSpPr>
            <p:spPr>
              <a:xfrm>
                <a:off x="1912753" y="4077085"/>
                <a:ext cx="354296" cy="203996"/>
              </a:xfrm>
              <a:prstGeom prst="rect">
                <a:avLst/>
              </a:prstGeom>
              <a:noFill/>
            </p:spPr>
            <p:txBody>
              <a:bodyPr wrap="none" rtlCol="0">
                <a:spAutoFit/>
              </a:bodyPr>
              <a:lstStyle/>
              <a:p>
                <a:pPr algn="ctr"/>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142</a:t>
                </a:r>
              </a:p>
            </p:txBody>
          </p:sp>
          <p:sp>
            <p:nvSpPr>
              <p:cNvPr id="72" name="TextBox 71">
                <a:extLst>
                  <a:ext uri="{FF2B5EF4-FFF2-40B4-BE49-F238E27FC236}">
                    <a16:creationId xmlns:a16="http://schemas.microsoft.com/office/drawing/2014/main" id="{C021DF88-E247-4708-9CB6-BA04ADA6933F}"/>
                  </a:ext>
                </a:extLst>
              </p:cNvPr>
              <p:cNvSpPr txBox="1"/>
              <p:nvPr/>
            </p:nvSpPr>
            <p:spPr>
              <a:xfrm>
                <a:off x="2176377" y="4077085"/>
                <a:ext cx="330657" cy="202225"/>
              </a:xfrm>
              <a:prstGeom prst="rect">
                <a:avLst/>
              </a:prstGeom>
              <a:noFill/>
            </p:spPr>
            <p:txBody>
              <a:bodyPr wrap="none" rtlCol="0">
                <a:spAutoFit/>
              </a:bodyPr>
              <a:lstStyle/>
              <a:p>
                <a:pPr algn="ctr"/>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99</a:t>
                </a:r>
              </a:p>
            </p:txBody>
          </p:sp>
          <p:sp>
            <p:nvSpPr>
              <p:cNvPr id="73" name="TextBox 72">
                <a:extLst>
                  <a:ext uri="{FF2B5EF4-FFF2-40B4-BE49-F238E27FC236}">
                    <a16:creationId xmlns:a16="http://schemas.microsoft.com/office/drawing/2014/main" id="{1D239F53-4ADD-43A3-BD3D-49656D1C37E3}"/>
                  </a:ext>
                </a:extLst>
              </p:cNvPr>
              <p:cNvSpPr txBox="1"/>
              <p:nvPr/>
            </p:nvSpPr>
            <p:spPr>
              <a:xfrm>
                <a:off x="2463967" y="4077085"/>
                <a:ext cx="330657" cy="202225"/>
              </a:xfrm>
              <a:prstGeom prst="rect">
                <a:avLst/>
              </a:prstGeom>
              <a:noFill/>
            </p:spPr>
            <p:txBody>
              <a:bodyPr wrap="none" rtlCol="0">
                <a:spAutoFit/>
              </a:bodyPr>
              <a:lstStyle/>
              <a:p>
                <a:pPr algn="ctr"/>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74</a:t>
                </a:r>
              </a:p>
            </p:txBody>
          </p:sp>
          <p:sp>
            <p:nvSpPr>
              <p:cNvPr id="74" name="TextBox 73">
                <a:extLst>
                  <a:ext uri="{FF2B5EF4-FFF2-40B4-BE49-F238E27FC236}">
                    <a16:creationId xmlns:a16="http://schemas.microsoft.com/office/drawing/2014/main" id="{B84F968C-B7B3-4BFC-8BCD-E1D1EB313F4F}"/>
                  </a:ext>
                </a:extLst>
              </p:cNvPr>
              <p:cNvSpPr txBox="1"/>
              <p:nvPr/>
            </p:nvSpPr>
            <p:spPr>
              <a:xfrm>
                <a:off x="2745467" y="4077085"/>
                <a:ext cx="289301" cy="203996"/>
              </a:xfrm>
              <a:prstGeom prst="rect">
                <a:avLst/>
              </a:prstGeom>
              <a:noFill/>
            </p:spPr>
            <p:txBody>
              <a:bodyPr wrap="none" rtlCol="0">
                <a:spAutoFit/>
              </a:bodyPr>
              <a:lstStyle/>
              <a:p>
                <a:pPr algn="ctr"/>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62</a:t>
                </a:r>
              </a:p>
            </p:txBody>
          </p:sp>
          <p:sp>
            <p:nvSpPr>
              <p:cNvPr id="75" name="TextBox 74">
                <a:extLst>
                  <a:ext uri="{FF2B5EF4-FFF2-40B4-BE49-F238E27FC236}">
                    <a16:creationId xmlns:a16="http://schemas.microsoft.com/office/drawing/2014/main" id="{50CA9ED6-4285-42FA-95C6-589657D7841E}"/>
                  </a:ext>
                </a:extLst>
              </p:cNvPr>
              <p:cNvSpPr txBox="1"/>
              <p:nvPr/>
            </p:nvSpPr>
            <p:spPr>
              <a:xfrm>
                <a:off x="3607073" y="4077085"/>
                <a:ext cx="224305" cy="203996"/>
              </a:xfrm>
              <a:prstGeom prst="rect">
                <a:avLst/>
              </a:prstGeom>
              <a:noFill/>
            </p:spPr>
            <p:txBody>
              <a:bodyPr wrap="none" rtlCol="0">
                <a:spAutoFit/>
              </a:bodyPr>
              <a:lstStyle/>
              <a:p>
                <a:pPr algn="ctr"/>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76" name="TextBox 75">
                <a:extLst>
                  <a:ext uri="{FF2B5EF4-FFF2-40B4-BE49-F238E27FC236}">
                    <a16:creationId xmlns:a16="http://schemas.microsoft.com/office/drawing/2014/main" id="{500CBD46-BE61-4149-944A-AF011235E6CA}"/>
                  </a:ext>
                </a:extLst>
              </p:cNvPr>
              <p:cNvSpPr txBox="1"/>
              <p:nvPr/>
            </p:nvSpPr>
            <p:spPr>
              <a:xfrm>
                <a:off x="3887132" y="4077085"/>
                <a:ext cx="224305" cy="203996"/>
              </a:xfrm>
              <a:prstGeom prst="rect">
                <a:avLst/>
              </a:prstGeom>
              <a:noFill/>
            </p:spPr>
            <p:txBody>
              <a:bodyPr wrap="none" rtlCol="0">
                <a:spAutoFit/>
              </a:bodyPr>
              <a:lstStyle/>
              <a:p>
                <a:pPr algn="ctr"/>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77" name="TextBox 76">
                <a:extLst>
                  <a:ext uri="{FF2B5EF4-FFF2-40B4-BE49-F238E27FC236}">
                    <a16:creationId xmlns:a16="http://schemas.microsoft.com/office/drawing/2014/main" id="{05A5810F-C071-4FE8-A686-B2CCEDCD6690}"/>
                  </a:ext>
                </a:extLst>
              </p:cNvPr>
              <p:cNvSpPr txBox="1"/>
              <p:nvPr/>
            </p:nvSpPr>
            <p:spPr>
              <a:xfrm>
                <a:off x="4164005" y="4077085"/>
                <a:ext cx="224305" cy="203996"/>
              </a:xfrm>
              <a:prstGeom prst="rect">
                <a:avLst/>
              </a:prstGeom>
              <a:noFill/>
            </p:spPr>
            <p:txBody>
              <a:bodyPr wrap="none" rtlCol="0">
                <a:spAutoFit/>
              </a:bodyPr>
              <a:lstStyle/>
              <a:p>
                <a:pPr algn="ctr"/>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78" name="TextBox 77">
                <a:extLst>
                  <a:ext uri="{FF2B5EF4-FFF2-40B4-BE49-F238E27FC236}">
                    <a16:creationId xmlns:a16="http://schemas.microsoft.com/office/drawing/2014/main" id="{7A572AB9-FBA2-4E63-A4EE-DF125CC25DBA}"/>
                  </a:ext>
                </a:extLst>
              </p:cNvPr>
              <p:cNvSpPr txBox="1"/>
              <p:nvPr/>
            </p:nvSpPr>
            <p:spPr>
              <a:xfrm>
                <a:off x="3026275" y="4077086"/>
                <a:ext cx="289301" cy="203996"/>
              </a:xfrm>
              <a:prstGeom prst="rect">
                <a:avLst/>
              </a:prstGeom>
              <a:noFill/>
            </p:spPr>
            <p:txBody>
              <a:bodyPr wrap="none" rtlCol="0">
                <a:spAutoFit/>
              </a:bodyPr>
              <a:lstStyle/>
              <a:p>
                <a:pPr algn="ctr"/>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79" name="TextBox 78">
                <a:extLst>
                  <a:ext uri="{FF2B5EF4-FFF2-40B4-BE49-F238E27FC236}">
                    <a16:creationId xmlns:a16="http://schemas.microsoft.com/office/drawing/2014/main" id="{097BEF85-F448-4030-A154-F83BCFE1F224}"/>
                  </a:ext>
                </a:extLst>
              </p:cNvPr>
              <p:cNvSpPr txBox="1"/>
              <p:nvPr/>
            </p:nvSpPr>
            <p:spPr>
              <a:xfrm>
                <a:off x="3304736" y="4077088"/>
                <a:ext cx="289301" cy="203996"/>
              </a:xfrm>
              <a:prstGeom prst="rect">
                <a:avLst/>
              </a:prstGeom>
              <a:noFill/>
            </p:spPr>
            <p:txBody>
              <a:bodyPr wrap="none" rtlCol="0">
                <a:spAutoFit/>
              </a:bodyPr>
              <a:lstStyle/>
              <a:p>
                <a:pPr algn="ctr"/>
                <a:r>
                  <a:rPr lang="zh-CN" sz="105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24</a:t>
                </a:r>
              </a:p>
            </p:txBody>
          </p:sp>
        </p:grpSp>
        <p:grpSp>
          <p:nvGrpSpPr>
            <p:cNvPr id="452" name="Group 451">
              <a:extLst>
                <a:ext uri="{FF2B5EF4-FFF2-40B4-BE49-F238E27FC236}">
                  <a16:creationId xmlns:a16="http://schemas.microsoft.com/office/drawing/2014/main" id="{7889AFC1-2215-4EF1-986B-A5F9B38821BA}"/>
                </a:ext>
              </a:extLst>
            </p:cNvPr>
            <p:cNvGrpSpPr/>
            <p:nvPr/>
          </p:nvGrpSpPr>
          <p:grpSpPr>
            <a:xfrm>
              <a:off x="2440219" y="2691642"/>
              <a:ext cx="5701193" cy="2110536"/>
              <a:chOff x="-1041720" y="4861196"/>
              <a:chExt cx="7867650" cy="3199152"/>
            </a:xfrm>
          </p:grpSpPr>
          <p:sp>
            <p:nvSpPr>
              <p:cNvPr id="414" name="Freeform: Shape 413">
                <a:extLst>
                  <a:ext uri="{FF2B5EF4-FFF2-40B4-BE49-F238E27FC236}">
                    <a16:creationId xmlns:a16="http://schemas.microsoft.com/office/drawing/2014/main" id="{70C6FF70-0F48-4DA0-8B7B-707F83A9829B}"/>
                  </a:ext>
                </a:extLst>
              </p:cNvPr>
              <p:cNvSpPr/>
              <p:nvPr/>
            </p:nvSpPr>
            <p:spPr>
              <a:xfrm>
                <a:off x="-1041720" y="4861196"/>
                <a:ext cx="7867650" cy="3190875"/>
              </a:xfrm>
              <a:custGeom>
                <a:avLst/>
                <a:gdLst>
                  <a:gd name="connsiteX0" fmla="*/ 7873108 w 7867650"/>
                  <a:gd name="connsiteY0" fmla="*/ 3193876 h 3190875"/>
                  <a:gd name="connsiteX1" fmla="*/ 7510101 w 7867650"/>
                  <a:gd name="connsiteY1" fmla="*/ 3193876 h 3190875"/>
                  <a:gd name="connsiteX2" fmla="*/ 7510101 w 7867650"/>
                  <a:gd name="connsiteY2" fmla="*/ 3100616 h 3190875"/>
                  <a:gd name="connsiteX3" fmla="*/ 6930600 w 7867650"/>
                  <a:gd name="connsiteY3" fmla="*/ 3100616 h 3190875"/>
                  <a:gd name="connsiteX4" fmla="*/ 6930600 w 7867650"/>
                  <a:gd name="connsiteY4" fmla="*/ 3027350 h 3190875"/>
                  <a:gd name="connsiteX5" fmla="*/ 6590900 w 7867650"/>
                  <a:gd name="connsiteY5" fmla="*/ 3027350 h 3190875"/>
                  <a:gd name="connsiteX6" fmla="*/ 6590900 w 7867650"/>
                  <a:gd name="connsiteY6" fmla="*/ 2994051 h 3190875"/>
                  <a:gd name="connsiteX7" fmla="*/ 6557601 w 7867650"/>
                  <a:gd name="connsiteY7" fmla="*/ 2994051 h 3190875"/>
                  <a:gd name="connsiteX8" fmla="*/ 6557601 w 7867650"/>
                  <a:gd name="connsiteY8" fmla="*/ 2947426 h 3190875"/>
                  <a:gd name="connsiteX9" fmla="*/ 6484325 w 7867650"/>
                  <a:gd name="connsiteY9" fmla="*/ 2947426 h 3190875"/>
                  <a:gd name="connsiteX10" fmla="*/ 6484325 w 7867650"/>
                  <a:gd name="connsiteY10" fmla="*/ 2907459 h 3190875"/>
                  <a:gd name="connsiteX11" fmla="*/ 6277842 w 7867650"/>
                  <a:gd name="connsiteY11" fmla="*/ 2907459 h 3190875"/>
                  <a:gd name="connsiteX12" fmla="*/ 6277842 w 7867650"/>
                  <a:gd name="connsiteY12" fmla="*/ 2887475 h 3190875"/>
                  <a:gd name="connsiteX13" fmla="*/ 6177925 w 7867650"/>
                  <a:gd name="connsiteY13" fmla="*/ 2887475 h 3190875"/>
                  <a:gd name="connsiteX14" fmla="*/ 6177925 w 7867650"/>
                  <a:gd name="connsiteY14" fmla="*/ 2834183 h 3190875"/>
                  <a:gd name="connsiteX15" fmla="*/ 5968108 w 7867650"/>
                  <a:gd name="connsiteY15" fmla="*/ 2834183 h 3190875"/>
                  <a:gd name="connsiteX16" fmla="*/ 5968108 w 7867650"/>
                  <a:gd name="connsiteY16" fmla="*/ 2817533 h 3190875"/>
                  <a:gd name="connsiteX17" fmla="*/ 5924817 w 7867650"/>
                  <a:gd name="connsiteY17" fmla="*/ 2817533 h 3190875"/>
                  <a:gd name="connsiteX18" fmla="*/ 5924817 w 7867650"/>
                  <a:gd name="connsiteY18" fmla="*/ 2790892 h 3190875"/>
                  <a:gd name="connsiteX19" fmla="*/ 5718334 w 7867650"/>
                  <a:gd name="connsiteY19" fmla="*/ 2790892 h 3190875"/>
                  <a:gd name="connsiteX20" fmla="*/ 5718334 w 7867650"/>
                  <a:gd name="connsiteY20" fmla="*/ 2764250 h 3190875"/>
                  <a:gd name="connsiteX21" fmla="*/ 4925692 w 7867650"/>
                  <a:gd name="connsiteY21" fmla="*/ 2764250 h 3190875"/>
                  <a:gd name="connsiteX22" fmla="*/ 4925692 w 7867650"/>
                  <a:gd name="connsiteY22" fmla="*/ 2714292 h 3190875"/>
                  <a:gd name="connsiteX23" fmla="*/ 4835766 w 7867650"/>
                  <a:gd name="connsiteY23" fmla="*/ 2714292 h 3190875"/>
                  <a:gd name="connsiteX24" fmla="*/ 4835766 w 7867650"/>
                  <a:gd name="connsiteY24" fmla="*/ 2674325 h 3190875"/>
                  <a:gd name="connsiteX25" fmla="*/ 4652601 w 7867650"/>
                  <a:gd name="connsiteY25" fmla="*/ 2674325 h 3190875"/>
                  <a:gd name="connsiteX26" fmla="*/ 4652601 w 7867650"/>
                  <a:gd name="connsiteY26" fmla="*/ 2637692 h 3190875"/>
                  <a:gd name="connsiteX27" fmla="*/ 4362850 w 7867650"/>
                  <a:gd name="connsiteY27" fmla="*/ 2637692 h 3190875"/>
                  <a:gd name="connsiteX28" fmla="*/ 4362850 w 7867650"/>
                  <a:gd name="connsiteY28" fmla="*/ 2601059 h 3190875"/>
                  <a:gd name="connsiteX29" fmla="*/ 4259609 w 7867650"/>
                  <a:gd name="connsiteY29" fmla="*/ 2601059 h 3190875"/>
                  <a:gd name="connsiteX30" fmla="*/ 4259609 w 7867650"/>
                  <a:gd name="connsiteY30" fmla="*/ 2571083 h 3190875"/>
                  <a:gd name="connsiteX31" fmla="*/ 3680117 w 7867650"/>
                  <a:gd name="connsiteY31" fmla="*/ 2571083 h 3190875"/>
                  <a:gd name="connsiteX32" fmla="*/ 3680117 w 7867650"/>
                  <a:gd name="connsiteY32" fmla="*/ 2531117 h 3190875"/>
                  <a:gd name="connsiteX33" fmla="*/ 3543567 w 7867650"/>
                  <a:gd name="connsiteY33" fmla="*/ 2531117 h 3190875"/>
                  <a:gd name="connsiteX34" fmla="*/ 3543567 w 7867650"/>
                  <a:gd name="connsiteY34" fmla="*/ 2497817 h 3190875"/>
                  <a:gd name="connsiteX35" fmla="*/ 3427000 w 7867650"/>
                  <a:gd name="connsiteY35" fmla="*/ 2497817 h 3190875"/>
                  <a:gd name="connsiteX36" fmla="*/ 3427000 w 7867650"/>
                  <a:gd name="connsiteY36" fmla="*/ 2434533 h 3190875"/>
                  <a:gd name="connsiteX37" fmla="*/ 3343742 w 7867650"/>
                  <a:gd name="connsiteY37" fmla="*/ 2434533 h 3190875"/>
                  <a:gd name="connsiteX38" fmla="*/ 3343742 w 7867650"/>
                  <a:gd name="connsiteY38" fmla="*/ 2381250 h 3190875"/>
                  <a:gd name="connsiteX39" fmla="*/ 3283792 w 7867650"/>
                  <a:gd name="connsiteY39" fmla="*/ 2381250 h 3190875"/>
                  <a:gd name="connsiteX40" fmla="*/ 3283792 w 7867650"/>
                  <a:gd name="connsiteY40" fmla="*/ 2344617 h 3190875"/>
                  <a:gd name="connsiteX41" fmla="*/ 3177216 w 7867650"/>
                  <a:gd name="connsiteY41" fmla="*/ 2344617 h 3190875"/>
                  <a:gd name="connsiteX42" fmla="*/ 3177216 w 7867650"/>
                  <a:gd name="connsiteY42" fmla="*/ 2297992 h 3190875"/>
                  <a:gd name="connsiteX43" fmla="*/ 3107284 w 7867650"/>
                  <a:gd name="connsiteY43" fmla="*/ 2297992 h 3190875"/>
                  <a:gd name="connsiteX44" fmla="*/ 3107284 w 7867650"/>
                  <a:gd name="connsiteY44" fmla="*/ 2241376 h 3190875"/>
                  <a:gd name="connsiteX45" fmla="*/ 2854166 w 7867650"/>
                  <a:gd name="connsiteY45" fmla="*/ 2241376 h 3190875"/>
                  <a:gd name="connsiteX46" fmla="*/ 2854166 w 7867650"/>
                  <a:gd name="connsiteY46" fmla="*/ 2178091 h 3190875"/>
                  <a:gd name="connsiteX47" fmla="*/ 2714292 w 7867650"/>
                  <a:gd name="connsiteY47" fmla="*/ 2178091 h 3190875"/>
                  <a:gd name="connsiteX48" fmla="*/ 2714292 w 7867650"/>
                  <a:gd name="connsiteY48" fmla="*/ 2118151 h 3190875"/>
                  <a:gd name="connsiteX49" fmla="*/ 2651017 w 7867650"/>
                  <a:gd name="connsiteY49" fmla="*/ 2118151 h 3190875"/>
                  <a:gd name="connsiteX50" fmla="*/ 2651017 w 7867650"/>
                  <a:gd name="connsiteY50" fmla="*/ 2044875 h 3190875"/>
                  <a:gd name="connsiteX51" fmla="*/ 2567749 w 7867650"/>
                  <a:gd name="connsiteY51" fmla="*/ 2044875 h 3190875"/>
                  <a:gd name="connsiteX52" fmla="*/ 2567749 w 7867650"/>
                  <a:gd name="connsiteY52" fmla="*/ 1914992 h 3190875"/>
                  <a:gd name="connsiteX53" fmla="*/ 2474500 w 7867650"/>
                  <a:gd name="connsiteY53" fmla="*/ 1914992 h 3190875"/>
                  <a:gd name="connsiteX54" fmla="*/ 2474500 w 7867650"/>
                  <a:gd name="connsiteY54" fmla="*/ 1875025 h 3190875"/>
                  <a:gd name="connsiteX55" fmla="*/ 2387908 w 7867650"/>
                  <a:gd name="connsiteY55" fmla="*/ 1875025 h 3190875"/>
                  <a:gd name="connsiteX56" fmla="*/ 2387908 w 7867650"/>
                  <a:gd name="connsiteY56" fmla="*/ 1798425 h 3190875"/>
                  <a:gd name="connsiteX57" fmla="*/ 2288000 w 7867650"/>
                  <a:gd name="connsiteY57" fmla="*/ 1798425 h 3190875"/>
                  <a:gd name="connsiteX58" fmla="*/ 2288000 w 7867650"/>
                  <a:gd name="connsiteY58" fmla="*/ 1761792 h 3190875"/>
                  <a:gd name="connsiteX59" fmla="*/ 2238042 w 7867650"/>
                  <a:gd name="connsiteY59" fmla="*/ 1761792 h 3190875"/>
                  <a:gd name="connsiteX60" fmla="*/ 2238042 w 7867650"/>
                  <a:gd name="connsiteY60" fmla="*/ 1671866 h 3190875"/>
                  <a:gd name="connsiteX61" fmla="*/ 2138134 w 7867650"/>
                  <a:gd name="connsiteY61" fmla="*/ 1671866 h 3190875"/>
                  <a:gd name="connsiteX62" fmla="*/ 2138134 w 7867650"/>
                  <a:gd name="connsiteY62" fmla="*/ 1578616 h 3190875"/>
                  <a:gd name="connsiteX63" fmla="*/ 2054866 w 7867650"/>
                  <a:gd name="connsiteY63" fmla="*/ 1578616 h 3190875"/>
                  <a:gd name="connsiteX64" fmla="*/ 2054866 w 7867650"/>
                  <a:gd name="connsiteY64" fmla="*/ 1498692 h 3190875"/>
                  <a:gd name="connsiteX65" fmla="*/ 1898342 w 7867650"/>
                  <a:gd name="connsiteY65" fmla="*/ 1498692 h 3190875"/>
                  <a:gd name="connsiteX66" fmla="*/ 1898342 w 7867650"/>
                  <a:gd name="connsiteY66" fmla="*/ 1458725 h 3190875"/>
                  <a:gd name="connsiteX67" fmla="*/ 1851717 w 7867650"/>
                  <a:gd name="connsiteY67" fmla="*/ 1458725 h 3190875"/>
                  <a:gd name="connsiteX68" fmla="*/ 1851717 w 7867650"/>
                  <a:gd name="connsiteY68" fmla="*/ 1368800 h 3190875"/>
                  <a:gd name="connsiteX69" fmla="*/ 1728492 w 7867650"/>
                  <a:gd name="connsiteY69" fmla="*/ 1368800 h 3190875"/>
                  <a:gd name="connsiteX70" fmla="*/ 1728492 w 7867650"/>
                  <a:gd name="connsiteY70" fmla="*/ 1292200 h 3190875"/>
                  <a:gd name="connsiteX71" fmla="*/ 1665208 w 7867650"/>
                  <a:gd name="connsiteY71" fmla="*/ 1292200 h 3190875"/>
                  <a:gd name="connsiteX72" fmla="*/ 1665208 w 7867650"/>
                  <a:gd name="connsiteY72" fmla="*/ 1238917 h 3190875"/>
                  <a:gd name="connsiteX73" fmla="*/ 1605258 w 7867650"/>
                  <a:gd name="connsiteY73" fmla="*/ 1238917 h 3190875"/>
                  <a:gd name="connsiteX74" fmla="*/ 1605258 w 7867650"/>
                  <a:gd name="connsiteY74" fmla="*/ 1142333 h 3190875"/>
                  <a:gd name="connsiteX75" fmla="*/ 1525334 w 7867650"/>
                  <a:gd name="connsiteY75" fmla="*/ 1142333 h 3190875"/>
                  <a:gd name="connsiteX76" fmla="*/ 1525334 w 7867650"/>
                  <a:gd name="connsiteY76" fmla="*/ 1045750 h 3190875"/>
                  <a:gd name="connsiteX77" fmla="*/ 1445400 w 7867650"/>
                  <a:gd name="connsiteY77" fmla="*/ 1045750 h 3190875"/>
                  <a:gd name="connsiteX78" fmla="*/ 1445400 w 7867650"/>
                  <a:gd name="connsiteY78" fmla="*/ 939178 h 3190875"/>
                  <a:gd name="connsiteX79" fmla="*/ 1345492 w 7867650"/>
                  <a:gd name="connsiteY79" fmla="*/ 939178 h 3190875"/>
                  <a:gd name="connsiteX80" fmla="*/ 1345492 w 7867650"/>
                  <a:gd name="connsiteY80" fmla="*/ 889222 h 3190875"/>
                  <a:gd name="connsiteX81" fmla="*/ 1235583 w 7867650"/>
                  <a:gd name="connsiteY81" fmla="*/ 889222 h 3190875"/>
                  <a:gd name="connsiteX82" fmla="*/ 1235583 w 7867650"/>
                  <a:gd name="connsiteY82" fmla="*/ 792640 h 3190875"/>
                  <a:gd name="connsiteX83" fmla="*/ 1182300 w 7867650"/>
                  <a:gd name="connsiteY83" fmla="*/ 792640 h 3190875"/>
                  <a:gd name="connsiteX84" fmla="*/ 1182300 w 7867650"/>
                  <a:gd name="connsiteY84" fmla="*/ 742683 h 3190875"/>
                  <a:gd name="connsiteX85" fmla="*/ 1122350 w 7867650"/>
                  <a:gd name="connsiteY85" fmla="*/ 742683 h 3190875"/>
                  <a:gd name="connsiteX86" fmla="*/ 1122350 w 7867650"/>
                  <a:gd name="connsiteY86" fmla="*/ 692728 h 3190875"/>
                  <a:gd name="connsiteX87" fmla="*/ 1095708 w 7867650"/>
                  <a:gd name="connsiteY87" fmla="*/ 692728 h 3190875"/>
                  <a:gd name="connsiteX88" fmla="*/ 1095708 w 7867650"/>
                  <a:gd name="connsiteY88" fmla="*/ 619458 h 3190875"/>
                  <a:gd name="connsiteX89" fmla="*/ 1002459 w 7867650"/>
                  <a:gd name="connsiteY89" fmla="*/ 619458 h 3190875"/>
                  <a:gd name="connsiteX90" fmla="*/ 1002459 w 7867650"/>
                  <a:gd name="connsiteY90" fmla="*/ 559511 h 3190875"/>
                  <a:gd name="connsiteX91" fmla="*/ 879231 w 7867650"/>
                  <a:gd name="connsiteY91" fmla="*/ 559511 h 3190875"/>
                  <a:gd name="connsiteX92" fmla="*/ 879231 w 7867650"/>
                  <a:gd name="connsiteY92" fmla="*/ 516215 h 3190875"/>
                  <a:gd name="connsiteX93" fmla="*/ 829274 w 7867650"/>
                  <a:gd name="connsiteY93" fmla="*/ 516215 h 3190875"/>
                  <a:gd name="connsiteX94" fmla="*/ 829274 w 7867650"/>
                  <a:gd name="connsiteY94" fmla="*/ 466258 h 3190875"/>
                  <a:gd name="connsiteX95" fmla="*/ 739353 w 7867650"/>
                  <a:gd name="connsiteY95" fmla="*/ 466258 h 3190875"/>
                  <a:gd name="connsiteX96" fmla="*/ 739353 w 7867650"/>
                  <a:gd name="connsiteY96" fmla="*/ 412972 h 3190875"/>
                  <a:gd name="connsiteX97" fmla="*/ 676075 w 7867650"/>
                  <a:gd name="connsiteY97" fmla="*/ 412972 h 3190875"/>
                  <a:gd name="connsiteX98" fmla="*/ 676075 w 7867650"/>
                  <a:gd name="connsiteY98" fmla="*/ 313059 h 3190875"/>
                  <a:gd name="connsiteX99" fmla="*/ 602806 w 7867650"/>
                  <a:gd name="connsiteY99" fmla="*/ 313059 h 3190875"/>
                  <a:gd name="connsiteX100" fmla="*/ 602806 w 7867650"/>
                  <a:gd name="connsiteY100" fmla="*/ 263103 h 3190875"/>
                  <a:gd name="connsiteX101" fmla="*/ 389659 w 7867650"/>
                  <a:gd name="connsiteY101" fmla="*/ 263103 h 3190875"/>
                  <a:gd name="connsiteX102" fmla="*/ 389659 w 7867650"/>
                  <a:gd name="connsiteY102" fmla="*/ 186503 h 3190875"/>
                  <a:gd name="connsiteX103" fmla="*/ 289747 w 7867650"/>
                  <a:gd name="connsiteY103" fmla="*/ 186503 h 3190875"/>
                  <a:gd name="connsiteX104" fmla="*/ 289747 w 7867650"/>
                  <a:gd name="connsiteY104" fmla="*/ 119895 h 3190875"/>
                  <a:gd name="connsiteX105" fmla="*/ 189834 w 7867650"/>
                  <a:gd name="connsiteY105" fmla="*/ 119895 h 3190875"/>
                  <a:gd name="connsiteX106" fmla="*/ 189834 w 7867650"/>
                  <a:gd name="connsiteY106" fmla="*/ 76600 h 3190875"/>
                  <a:gd name="connsiteX107" fmla="*/ 116565 w 7867650"/>
                  <a:gd name="connsiteY107" fmla="*/ 76600 h 3190875"/>
                  <a:gd name="connsiteX108" fmla="*/ 116565 w 7867650"/>
                  <a:gd name="connsiteY108" fmla="*/ 0 h 3190875"/>
                  <a:gd name="connsiteX109" fmla="*/ 0 w 7867650"/>
                  <a:gd name="connsiteY109"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7867650" h="3190875">
                    <a:moveTo>
                      <a:pt x="7873108" y="3193876"/>
                    </a:moveTo>
                    <a:lnTo>
                      <a:pt x="7510101" y="3193876"/>
                    </a:lnTo>
                    <a:lnTo>
                      <a:pt x="7510101" y="3100616"/>
                    </a:lnTo>
                    <a:lnTo>
                      <a:pt x="6930600" y="3100616"/>
                    </a:lnTo>
                    <a:lnTo>
                      <a:pt x="6930600" y="3027350"/>
                    </a:lnTo>
                    <a:lnTo>
                      <a:pt x="6590900" y="3027350"/>
                    </a:lnTo>
                    <a:lnTo>
                      <a:pt x="6590900" y="2994051"/>
                    </a:lnTo>
                    <a:lnTo>
                      <a:pt x="6557601" y="2994051"/>
                    </a:lnTo>
                    <a:lnTo>
                      <a:pt x="6557601" y="2947426"/>
                    </a:lnTo>
                    <a:lnTo>
                      <a:pt x="6484325" y="2947426"/>
                    </a:lnTo>
                    <a:lnTo>
                      <a:pt x="6484325" y="2907459"/>
                    </a:lnTo>
                    <a:lnTo>
                      <a:pt x="6277842" y="2907459"/>
                    </a:lnTo>
                    <a:lnTo>
                      <a:pt x="6277842" y="2887475"/>
                    </a:lnTo>
                    <a:lnTo>
                      <a:pt x="6177925" y="2887475"/>
                    </a:lnTo>
                    <a:lnTo>
                      <a:pt x="6177925" y="2834183"/>
                    </a:lnTo>
                    <a:lnTo>
                      <a:pt x="5968108" y="2834183"/>
                    </a:lnTo>
                    <a:lnTo>
                      <a:pt x="5968108" y="2817533"/>
                    </a:lnTo>
                    <a:lnTo>
                      <a:pt x="5924817" y="2817533"/>
                    </a:lnTo>
                    <a:lnTo>
                      <a:pt x="5924817" y="2790892"/>
                    </a:lnTo>
                    <a:lnTo>
                      <a:pt x="5718334" y="2790892"/>
                    </a:lnTo>
                    <a:lnTo>
                      <a:pt x="5718334" y="2764250"/>
                    </a:lnTo>
                    <a:lnTo>
                      <a:pt x="4925692" y="2764250"/>
                    </a:lnTo>
                    <a:lnTo>
                      <a:pt x="4925692" y="2714292"/>
                    </a:lnTo>
                    <a:lnTo>
                      <a:pt x="4835766" y="2714292"/>
                    </a:lnTo>
                    <a:lnTo>
                      <a:pt x="4835766" y="2674325"/>
                    </a:lnTo>
                    <a:lnTo>
                      <a:pt x="4652601" y="2674325"/>
                    </a:lnTo>
                    <a:lnTo>
                      <a:pt x="4652601" y="2637692"/>
                    </a:lnTo>
                    <a:lnTo>
                      <a:pt x="4362850" y="2637692"/>
                    </a:lnTo>
                    <a:lnTo>
                      <a:pt x="4362850" y="2601059"/>
                    </a:lnTo>
                    <a:lnTo>
                      <a:pt x="4259609" y="2601059"/>
                    </a:lnTo>
                    <a:lnTo>
                      <a:pt x="4259609" y="2571083"/>
                    </a:lnTo>
                    <a:lnTo>
                      <a:pt x="3680117" y="2571083"/>
                    </a:lnTo>
                    <a:lnTo>
                      <a:pt x="3680117" y="2531117"/>
                    </a:lnTo>
                    <a:lnTo>
                      <a:pt x="3543567" y="2531117"/>
                    </a:lnTo>
                    <a:lnTo>
                      <a:pt x="3543567" y="2497817"/>
                    </a:lnTo>
                    <a:lnTo>
                      <a:pt x="3427000" y="2497817"/>
                    </a:lnTo>
                    <a:lnTo>
                      <a:pt x="3427000" y="2434533"/>
                    </a:lnTo>
                    <a:lnTo>
                      <a:pt x="3343742" y="2434533"/>
                    </a:lnTo>
                    <a:lnTo>
                      <a:pt x="3343742" y="2381250"/>
                    </a:lnTo>
                    <a:lnTo>
                      <a:pt x="3283792" y="2381250"/>
                    </a:lnTo>
                    <a:lnTo>
                      <a:pt x="3283792" y="2344617"/>
                    </a:lnTo>
                    <a:lnTo>
                      <a:pt x="3177216" y="2344617"/>
                    </a:lnTo>
                    <a:lnTo>
                      <a:pt x="3177216" y="2297992"/>
                    </a:lnTo>
                    <a:lnTo>
                      <a:pt x="3107284" y="2297992"/>
                    </a:lnTo>
                    <a:lnTo>
                      <a:pt x="3107284" y="2241376"/>
                    </a:lnTo>
                    <a:lnTo>
                      <a:pt x="2854166" y="2241376"/>
                    </a:lnTo>
                    <a:lnTo>
                      <a:pt x="2854166" y="2178091"/>
                    </a:lnTo>
                    <a:lnTo>
                      <a:pt x="2714292" y="2178091"/>
                    </a:lnTo>
                    <a:lnTo>
                      <a:pt x="2714292" y="2118151"/>
                    </a:lnTo>
                    <a:lnTo>
                      <a:pt x="2651017" y="2118151"/>
                    </a:lnTo>
                    <a:lnTo>
                      <a:pt x="2651017" y="2044875"/>
                    </a:lnTo>
                    <a:lnTo>
                      <a:pt x="2567749" y="2044875"/>
                    </a:lnTo>
                    <a:lnTo>
                      <a:pt x="2567749" y="1914992"/>
                    </a:lnTo>
                    <a:lnTo>
                      <a:pt x="2474500" y="1914992"/>
                    </a:lnTo>
                    <a:lnTo>
                      <a:pt x="2474500" y="1875025"/>
                    </a:lnTo>
                    <a:lnTo>
                      <a:pt x="2387908" y="1875025"/>
                    </a:lnTo>
                    <a:lnTo>
                      <a:pt x="2387908" y="1798425"/>
                    </a:lnTo>
                    <a:lnTo>
                      <a:pt x="2288000" y="1798425"/>
                    </a:lnTo>
                    <a:lnTo>
                      <a:pt x="2288000" y="1761792"/>
                    </a:lnTo>
                    <a:lnTo>
                      <a:pt x="2238042" y="1761792"/>
                    </a:lnTo>
                    <a:lnTo>
                      <a:pt x="2238042" y="1671866"/>
                    </a:lnTo>
                    <a:lnTo>
                      <a:pt x="2138134" y="1671866"/>
                    </a:lnTo>
                    <a:lnTo>
                      <a:pt x="2138134" y="1578616"/>
                    </a:lnTo>
                    <a:lnTo>
                      <a:pt x="2054866" y="1578616"/>
                    </a:lnTo>
                    <a:lnTo>
                      <a:pt x="2054866" y="1498692"/>
                    </a:lnTo>
                    <a:lnTo>
                      <a:pt x="1898342" y="1498692"/>
                    </a:lnTo>
                    <a:lnTo>
                      <a:pt x="1898342" y="1458725"/>
                    </a:lnTo>
                    <a:lnTo>
                      <a:pt x="1851717" y="1458725"/>
                    </a:lnTo>
                    <a:lnTo>
                      <a:pt x="1851717" y="1368800"/>
                    </a:lnTo>
                    <a:lnTo>
                      <a:pt x="1728492" y="1368800"/>
                    </a:lnTo>
                    <a:lnTo>
                      <a:pt x="1728492" y="1292200"/>
                    </a:lnTo>
                    <a:lnTo>
                      <a:pt x="1665208" y="1292200"/>
                    </a:lnTo>
                    <a:lnTo>
                      <a:pt x="1665208" y="1238917"/>
                    </a:lnTo>
                    <a:lnTo>
                      <a:pt x="1605258" y="1238917"/>
                    </a:lnTo>
                    <a:lnTo>
                      <a:pt x="1605258" y="1142333"/>
                    </a:lnTo>
                    <a:lnTo>
                      <a:pt x="1525334" y="1142333"/>
                    </a:lnTo>
                    <a:lnTo>
                      <a:pt x="1525334" y="1045750"/>
                    </a:lnTo>
                    <a:lnTo>
                      <a:pt x="1445400" y="1045750"/>
                    </a:lnTo>
                    <a:lnTo>
                      <a:pt x="1445400" y="939178"/>
                    </a:lnTo>
                    <a:lnTo>
                      <a:pt x="1345492" y="939178"/>
                    </a:lnTo>
                    <a:lnTo>
                      <a:pt x="1345492" y="889222"/>
                    </a:lnTo>
                    <a:lnTo>
                      <a:pt x="1235583" y="889222"/>
                    </a:lnTo>
                    <a:lnTo>
                      <a:pt x="1235583" y="792640"/>
                    </a:lnTo>
                    <a:lnTo>
                      <a:pt x="1182300" y="792640"/>
                    </a:lnTo>
                    <a:lnTo>
                      <a:pt x="1182300" y="742683"/>
                    </a:lnTo>
                    <a:lnTo>
                      <a:pt x="1122350" y="742683"/>
                    </a:lnTo>
                    <a:lnTo>
                      <a:pt x="1122350" y="692728"/>
                    </a:lnTo>
                    <a:lnTo>
                      <a:pt x="1095708" y="692728"/>
                    </a:lnTo>
                    <a:lnTo>
                      <a:pt x="1095708" y="619458"/>
                    </a:lnTo>
                    <a:lnTo>
                      <a:pt x="1002459" y="619458"/>
                    </a:lnTo>
                    <a:lnTo>
                      <a:pt x="1002459" y="559511"/>
                    </a:lnTo>
                    <a:lnTo>
                      <a:pt x="879231" y="559511"/>
                    </a:lnTo>
                    <a:lnTo>
                      <a:pt x="879231" y="516215"/>
                    </a:lnTo>
                    <a:lnTo>
                      <a:pt x="829274" y="516215"/>
                    </a:lnTo>
                    <a:lnTo>
                      <a:pt x="829274" y="466258"/>
                    </a:lnTo>
                    <a:lnTo>
                      <a:pt x="739353" y="466258"/>
                    </a:lnTo>
                    <a:lnTo>
                      <a:pt x="739353" y="412972"/>
                    </a:lnTo>
                    <a:lnTo>
                      <a:pt x="676075" y="412972"/>
                    </a:lnTo>
                    <a:lnTo>
                      <a:pt x="676075" y="313059"/>
                    </a:lnTo>
                    <a:lnTo>
                      <a:pt x="602806" y="313059"/>
                    </a:lnTo>
                    <a:lnTo>
                      <a:pt x="602806" y="263103"/>
                    </a:lnTo>
                    <a:lnTo>
                      <a:pt x="389659" y="263103"/>
                    </a:lnTo>
                    <a:lnTo>
                      <a:pt x="389659" y="186503"/>
                    </a:lnTo>
                    <a:lnTo>
                      <a:pt x="289747" y="186503"/>
                    </a:lnTo>
                    <a:lnTo>
                      <a:pt x="289747" y="119895"/>
                    </a:lnTo>
                    <a:lnTo>
                      <a:pt x="189834" y="119895"/>
                    </a:lnTo>
                    <a:lnTo>
                      <a:pt x="189834" y="76600"/>
                    </a:lnTo>
                    <a:lnTo>
                      <a:pt x="116565" y="76600"/>
                    </a:lnTo>
                    <a:lnTo>
                      <a:pt x="116565" y="0"/>
                    </a:lnTo>
                    <a:lnTo>
                      <a:pt x="0" y="0"/>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grpSp>
            <p:nvGrpSpPr>
              <p:cNvPr id="451" name="Group 450">
                <a:extLst>
                  <a:ext uri="{FF2B5EF4-FFF2-40B4-BE49-F238E27FC236}">
                    <a16:creationId xmlns:a16="http://schemas.microsoft.com/office/drawing/2014/main" id="{B2959FBA-B4BB-4A9C-AAE8-D32879CE3A60}"/>
                  </a:ext>
                </a:extLst>
              </p:cNvPr>
              <p:cNvGrpSpPr/>
              <p:nvPr/>
            </p:nvGrpSpPr>
            <p:grpSpPr>
              <a:xfrm>
                <a:off x="-365645" y="5174255"/>
                <a:ext cx="7191394" cy="2886093"/>
                <a:chOff x="-365645" y="5174255"/>
                <a:chExt cx="7191394" cy="2886093"/>
              </a:xfrm>
            </p:grpSpPr>
            <p:sp>
              <p:nvSpPr>
                <p:cNvPr id="415" name="Freeform: Shape 414">
                  <a:extLst>
                    <a:ext uri="{FF2B5EF4-FFF2-40B4-BE49-F238E27FC236}">
                      <a16:creationId xmlns:a16="http://schemas.microsoft.com/office/drawing/2014/main" id="{0BC5C140-C45C-42EA-9DAF-2039D0A208F8}"/>
                    </a:ext>
                  </a:extLst>
                </p:cNvPr>
                <p:cNvSpPr/>
                <p:nvPr/>
              </p:nvSpPr>
              <p:spPr>
                <a:xfrm>
                  <a:off x="-365645" y="517425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16" name="Freeform: Shape 415">
                  <a:extLst>
                    <a:ext uri="{FF2B5EF4-FFF2-40B4-BE49-F238E27FC236}">
                      <a16:creationId xmlns:a16="http://schemas.microsoft.com/office/drawing/2014/main" id="{0E4074E2-983D-4C30-B868-445C8855925A}"/>
                    </a:ext>
                  </a:extLst>
                </p:cNvPr>
                <p:cNvSpPr/>
                <p:nvPr/>
              </p:nvSpPr>
              <p:spPr>
                <a:xfrm>
                  <a:off x="929755" y="626011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17" name="Freeform: Shape 416">
                  <a:extLst>
                    <a:ext uri="{FF2B5EF4-FFF2-40B4-BE49-F238E27FC236}">
                      <a16:creationId xmlns:a16="http://schemas.microsoft.com/office/drawing/2014/main" id="{5C3ED884-3E71-4F46-A106-846033958228}"/>
                    </a:ext>
                  </a:extLst>
                </p:cNvPr>
                <p:cNvSpPr/>
                <p:nvPr/>
              </p:nvSpPr>
              <p:spPr>
                <a:xfrm>
                  <a:off x="1787005" y="694591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18" name="Freeform: Shape 417">
                  <a:extLst>
                    <a:ext uri="{FF2B5EF4-FFF2-40B4-BE49-F238E27FC236}">
                      <a16:creationId xmlns:a16="http://schemas.microsoft.com/office/drawing/2014/main" id="{9E4EE830-7D70-4A87-B990-E0658D19527D}"/>
                    </a:ext>
                  </a:extLst>
                </p:cNvPr>
                <p:cNvSpPr/>
                <p:nvPr/>
              </p:nvSpPr>
              <p:spPr>
                <a:xfrm>
                  <a:off x="2930005" y="732692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19" name="Freeform: Shape 418">
                  <a:extLst>
                    <a:ext uri="{FF2B5EF4-FFF2-40B4-BE49-F238E27FC236}">
                      <a16:creationId xmlns:a16="http://schemas.microsoft.com/office/drawing/2014/main" id="{4B103177-5EAA-4CC8-85C9-DDE1BA76F2E1}"/>
                    </a:ext>
                  </a:extLst>
                </p:cNvPr>
                <p:cNvSpPr/>
                <p:nvPr/>
              </p:nvSpPr>
              <p:spPr>
                <a:xfrm>
                  <a:off x="2968105" y="732692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20" name="Freeform: Shape 419">
                  <a:extLst>
                    <a:ext uri="{FF2B5EF4-FFF2-40B4-BE49-F238E27FC236}">
                      <a16:creationId xmlns:a16="http://schemas.microsoft.com/office/drawing/2014/main" id="{39390753-C3D1-4246-8128-E78DC985C90B}"/>
                    </a:ext>
                  </a:extLst>
                </p:cNvPr>
                <p:cNvSpPr/>
                <p:nvPr/>
              </p:nvSpPr>
              <p:spPr>
                <a:xfrm>
                  <a:off x="3120505" y="732692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21" name="Freeform: Shape 420">
                  <a:extLst>
                    <a:ext uri="{FF2B5EF4-FFF2-40B4-BE49-F238E27FC236}">
                      <a16:creationId xmlns:a16="http://schemas.microsoft.com/office/drawing/2014/main" id="{D3CED5EC-F1EF-4853-AEB9-72405D180EF3}"/>
                    </a:ext>
                  </a:extLst>
                </p:cNvPr>
                <p:cNvSpPr/>
                <p:nvPr/>
              </p:nvSpPr>
              <p:spPr>
                <a:xfrm>
                  <a:off x="3330055" y="736502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22" name="Freeform: Shape 421">
                  <a:extLst>
                    <a:ext uri="{FF2B5EF4-FFF2-40B4-BE49-F238E27FC236}">
                      <a16:creationId xmlns:a16="http://schemas.microsoft.com/office/drawing/2014/main" id="{C928E8BF-4D32-4F2E-BAC5-FCFD4CB7FD6F}"/>
                    </a:ext>
                  </a:extLst>
                </p:cNvPr>
                <p:cNvSpPr/>
                <p:nvPr/>
              </p:nvSpPr>
              <p:spPr>
                <a:xfrm>
                  <a:off x="3425306" y="740902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23" name="Freeform: Shape 422">
                  <a:extLst>
                    <a:ext uri="{FF2B5EF4-FFF2-40B4-BE49-F238E27FC236}">
                      <a16:creationId xmlns:a16="http://schemas.microsoft.com/office/drawing/2014/main" id="{4D14415E-1A70-40DA-B9B3-F5CA0705DA6C}"/>
                    </a:ext>
                  </a:extLst>
                </p:cNvPr>
                <p:cNvSpPr/>
                <p:nvPr/>
              </p:nvSpPr>
              <p:spPr>
                <a:xfrm>
                  <a:off x="3501505" y="740902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24" name="Freeform: Shape 423">
                  <a:extLst>
                    <a:ext uri="{FF2B5EF4-FFF2-40B4-BE49-F238E27FC236}">
                      <a16:creationId xmlns:a16="http://schemas.microsoft.com/office/drawing/2014/main" id="{B90F019F-9D7F-450B-9AC9-91ECBB147A77}"/>
                    </a:ext>
                  </a:extLst>
                </p:cNvPr>
                <p:cNvSpPr/>
                <p:nvPr/>
              </p:nvSpPr>
              <p:spPr>
                <a:xfrm>
                  <a:off x="3615805" y="742217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25" name="Freeform: Shape 424">
                  <a:extLst>
                    <a:ext uri="{FF2B5EF4-FFF2-40B4-BE49-F238E27FC236}">
                      <a16:creationId xmlns:a16="http://schemas.microsoft.com/office/drawing/2014/main" id="{17A449CD-6EC1-4AA3-BF93-5915DD9B9060}"/>
                    </a:ext>
                  </a:extLst>
                </p:cNvPr>
                <p:cNvSpPr/>
                <p:nvPr/>
              </p:nvSpPr>
              <p:spPr>
                <a:xfrm>
                  <a:off x="3882505" y="749837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26" name="Freeform: Shape 425">
                  <a:extLst>
                    <a:ext uri="{FF2B5EF4-FFF2-40B4-BE49-F238E27FC236}">
                      <a16:creationId xmlns:a16="http://schemas.microsoft.com/office/drawing/2014/main" id="{6CBA0A83-49D5-436F-974C-49B227FC5476}"/>
                    </a:ext>
                  </a:extLst>
                </p:cNvPr>
                <p:cNvSpPr/>
                <p:nvPr/>
              </p:nvSpPr>
              <p:spPr>
                <a:xfrm>
                  <a:off x="4034905" y="753647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27" name="Freeform: Shape 426">
                  <a:extLst>
                    <a:ext uri="{FF2B5EF4-FFF2-40B4-BE49-F238E27FC236}">
                      <a16:creationId xmlns:a16="http://schemas.microsoft.com/office/drawing/2014/main" id="{E54031BD-640E-4989-870C-9B51D882DA99}"/>
                    </a:ext>
                  </a:extLst>
                </p:cNvPr>
                <p:cNvSpPr/>
                <p:nvPr/>
              </p:nvSpPr>
              <p:spPr>
                <a:xfrm>
                  <a:off x="4130155" y="753647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28" name="Freeform: Shape 427">
                  <a:extLst>
                    <a:ext uri="{FF2B5EF4-FFF2-40B4-BE49-F238E27FC236}">
                      <a16:creationId xmlns:a16="http://schemas.microsoft.com/office/drawing/2014/main" id="{E7FBA2EE-087D-42B1-9549-B4DEEE6CE8B0}"/>
                    </a:ext>
                  </a:extLst>
                </p:cNvPr>
                <p:cNvSpPr/>
                <p:nvPr/>
              </p:nvSpPr>
              <p:spPr>
                <a:xfrm>
                  <a:off x="4168255" y="753647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29" name="Freeform: Shape 428">
                  <a:extLst>
                    <a:ext uri="{FF2B5EF4-FFF2-40B4-BE49-F238E27FC236}">
                      <a16:creationId xmlns:a16="http://schemas.microsoft.com/office/drawing/2014/main" id="{9E4C48C5-0553-491E-B672-08AB456F1B18}"/>
                    </a:ext>
                  </a:extLst>
                </p:cNvPr>
                <p:cNvSpPr/>
                <p:nvPr/>
              </p:nvSpPr>
              <p:spPr>
                <a:xfrm>
                  <a:off x="4225405" y="753647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30" name="Freeform: Shape 429">
                  <a:extLst>
                    <a:ext uri="{FF2B5EF4-FFF2-40B4-BE49-F238E27FC236}">
                      <a16:creationId xmlns:a16="http://schemas.microsoft.com/office/drawing/2014/main" id="{E147626C-3BF1-4614-92C9-0AE98D109E16}"/>
                    </a:ext>
                  </a:extLst>
                </p:cNvPr>
                <p:cNvSpPr/>
                <p:nvPr/>
              </p:nvSpPr>
              <p:spPr>
                <a:xfrm>
                  <a:off x="4415905" y="753647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31" name="Freeform: Shape 430">
                  <a:extLst>
                    <a:ext uri="{FF2B5EF4-FFF2-40B4-BE49-F238E27FC236}">
                      <a16:creationId xmlns:a16="http://schemas.microsoft.com/office/drawing/2014/main" id="{04D96DBB-0572-4F23-AB47-36078D65EE83}"/>
                    </a:ext>
                  </a:extLst>
                </p:cNvPr>
                <p:cNvSpPr/>
                <p:nvPr/>
              </p:nvSpPr>
              <p:spPr>
                <a:xfrm>
                  <a:off x="4434955" y="753647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32" name="Freeform: Shape 431">
                  <a:extLst>
                    <a:ext uri="{FF2B5EF4-FFF2-40B4-BE49-F238E27FC236}">
                      <a16:creationId xmlns:a16="http://schemas.microsoft.com/office/drawing/2014/main" id="{B23E95A2-7E2E-4FBD-B241-D292E980373F}"/>
                    </a:ext>
                  </a:extLst>
                </p:cNvPr>
                <p:cNvSpPr/>
                <p:nvPr/>
              </p:nvSpPr>
              <p:spPr>
                <a:xfrm>
                  <a:off x="4492105" y="753647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33" name="Freeform: Shape 432">
                  <a:extLst>
                    <a:ext uri="{FF2B5EF4-FFF2-40B4-BE49-F238E27FC236}">
                      <a16:creationId xmlns:a16="http://schemas.microsoft.com/office/drawing/2014/main" id="{D3C4D885-8D45-4F51-B866-AF5E56889EC0}"/>
                    </a:ext>
                  </a:extLst>
                </p:cNvPr>
                <p:cNvSpPr/>
                <p:nvPr/>
              </p:nvSpPr>
              <p:spPr>
                <a:xfrm>
                  <a:off x="4530205" y="753647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34" name="Freeform: Shape 433">
                  <a:extLst>
                    <a:ext uri="{FF2B5EF4-FFF2-40B4-BE49-F238E27FC236}">
                      <a16:creationId xmlns:a16="http://schemas.microsoft.com/office/drawing/2014/main" id="{5889C947-4B5F-401F-A674-1F3085C10848}"/>
                    </a:ext>
                  </a:extLst>
                </p:cNvPr>
                <p:cNvSpPr/>
                <p:nvPr/>
              </p:nvSpPr>
              <p:spPr>
                <a:xfrm>
                  <a:off x="4644505" y="753647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35" name="Freeform: Shape 434">
                  <a:extLst>
                    <a:ext uri="{FF2B5EF4-FFF2-40B4-BE49-F238E27FC236}">
                      <a16:creationId xmlns:a16="http://schemas.microsoft.com/office/drawing/2014/main" id="{DAD587BE-8770-47A4-B22D-DE3F228BDEDA}"/>
                    </a:ext>
                  </a:extLst>
                </p:cNvPr>
                <p:cNvSpPr/>
                <p:nvPr/>
              </p:nvSpPr>
              <p:spPr>
                <a:xfrm>
                  <a:off x="4682614" y="753647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36" name="Freeform: Shape 435">
                  <a:extLst>
                    <a:ext uri="{FF2B5EF4-FFF2-40B4-BE49-F238E27FC236}">
                      <a16:creationId xmlns:a16="http://schemas.microsoft.com/office/drawing/2014/main" id="{619388BA-F8C1-4EFF-A3BD-5686607A8C57}"/>
                    </a:ext>
                  </a:extLst>
                </p:cNvPr>
                <p:cNvSpPr/>
                <p:nvPr/>
              </p:nvSpPr>
              <p:spPr>
                <a:xfrm>
                  <a:off x="4796914" y="75555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37" name="Freeform: Shape 436">
                  <a:extLst>
                    <a:ext uri="{FF2B5EF4-FFF2-40B4-BE49-F238E27FC236}">
                      <a16:creationId xmlns:a16="http://schemas.microsoft.com/office/drawing/2014/main" id="{3FD6006E-658A-4EE4-8FA2-1EEAAD6F08C9}"/>
                    </a:ext>
                  </a:extLst>
                </p:cNvPr>
                <p:cNvSpPr/>
                <p:nvPr/>
              </p:nvSpPr>
              <p:spPr>
                <a:xfrm>
                  <a:off x="4911214" y="75936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38" name="Freeform: Shape 437">
                  <a:extLst>
                    <a:ext uri="{FF2B5EF4-FFF2-40B4-BE49-F238E27FC236}">
                      <a16:creationId xmlns:a16="http://schemas.microsoft.com/office/drawing/2014/main" id="{0C0CD422-BBEC-49CA-A754-BEF387AB84BB}"/>
                    </a:ext>
                  </a:extLst>
                </p:cNvPr>
                <p:cNvSpPr/>
                <p:nvPr/>
              </p:nvSpPr>
              <p:spPr>
                <a:xfrm>
                  <a:off x="5025514" y="75936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39" name="Freeform: Shape 438">
                  <a:extLst>
                    <a:ext uri="{FF2B5EF4-FFF2-40B4-BE49-F238E27FC236}">
                      <a16:creationId xmlns:a16="http://schemas.microsoft.com/office/drawing/2014/main" id="{938A272A-3842-451E-A98A-11C6010E5765}"/>
                    </a:ext>
                  </a:extLst>
                </p:cNvPr>
                <p:cNvSpPr/>
                <p:nvPr/>
              </p:nvSpPr>
              <p:spPr>
                <a:xfrm>
                  <a:off x="5082664" y="75936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40" name="Freeform: Shape 439">
                  <a:extLst>
                    <a:ext uri="{FF2B5EF4-FFF2-40B4-BE49-F238E27FC236}">
                      <a16:creationId xmlns:a16="http://schemas.microsoft.com/office/drawing/2014/main" id="{39E84A8D-9A3F-498E-A199-56EBB0DABAAE}"/>
                    </a:ext>
                  </a:extLst>
                </p:cNvPr>
                <p:cNvSpPr/>
                <p:nvPr/>
              </p:nvSpPr>
              <p:spPr>
                <a:xfrm>
                  <a:off x="5254114" y="76698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41" name="Freeform: Shape 440">
                  <a:extLst>
                    <a:ext uri="{FF2B5EF4-FFF2-40B4-BE49-F238E27FC236}">
                      <a16:creationId xmlns:a16="http://schemas.microsoft.com/office/drawing/2014/main" id="{4F45DB81-F768-45E5-8815-2ECC06E0D16F}"/>
                    </a:ext>
                  </a:extLst>
                </p:cNvPr>
                <p:cNvSpPr/>
                <p:nvPr/>
              </p:nvSpPr>
              <p:spPr>
                <a:xfrm>
                  <a:off x="5368414" y="76698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42" name="Freeform: Shape 441">
                  <a:extLst>
                    <a:ext uri="{FF2B5EF4-FFF2-40B4-BE49-F238E27FC236}">
                      <a16:creationId xmlns:a16="http://schemas.microsoft.com/office/drawing/2014/main" id="{4B350B3F-78E8-40F1-A603-66D1863AA41B}"/>
                    </a:ext>
                  </a:extLst>
                </p:cNvPr>
                <p:cNvSpPr/>
                <p:nvPr/>
              </p:nvSpPr>
              <p:spPr>
                <a:xfrm>
                  <a:off x="5425564" y="76698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43" name="Freeform: Shape 442">
                  <a:extLst>
                    <a:ext uri="{FF2B5EF4-FFF2-40B4-BE49-F238E27FC236}">
                      <a16:creationId xmlns:a16="http://schemas.microsoft.com/office/drawing/2014/main" id="{50C684B7-C284-4EF1-B71E-EDEA8CACC3E5}"/>
                    </a:ext>
                  </a:extLst>
                </p:cNvPr>
                <p:cNvSpPr/>
                <p:nvPr/>
              </p:nvSpPr>
              <p:spPr>
                <a:xfrm>
                  <a:off x="5463664" y="77079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44" name="Freeform: Shape 443">
                  <a:extLst>
                    <a:ext uri="{FF2B5EF4-FFF2-40B4-BE49-F238E27FC236}">
                      <a16:creationId xmlns:a16="http://schemas.microsoft.com/office/drawing/2014/main" id="{EA8DF50B-4D45-4F0E-9DE1-A0F356DE52B1}"/>
                    </a:ext>
                  </a:extLst>
                </p:cNvPr>
                <p:cNvSpPr/>
                <p:nvPr/>
              </p:nvSpPr>
              <p:spPr>
                <a:xfrm>
                  <a:off x="5616064" y="77841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45" name="Freeform: Shape 444">
                  <a:extLst>
                    <a:ext uri="{FF2B5EF4-FFF2-40B4-BE49-F238E27FC236}">
                      <a16:creationId xmlns:a16="http://schemas.microsoft.com/office/drawing/2014/main" id="{844B0F9B-52E8-4544-8EF6-33028BE406EB}"/>
                    </a:ext>
                  </a:extLst>
                </p:cNvPr>
                <p:cNvSpPr/>
                <p:nvPr/>
              </p:nvSpPr>
              <p:spPr>
                <a:xfrm>
                  <a:off x="5711314" y="77841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46" name="Freeform: Shape 445">
                  <a:extLst>
                    <a:ext uri="{FF2B5EF4-FFF2-40B4-BE49-F238E27FC236}">
                      <a16:creationId xmlns:a16="http://schemas.microsoft.com/office/drawing/2014/main" id="{69510978-6CEA-4478-B07F-E3148C28C003}"/>
                    </a:ext>
                  </a:extLst>
                </p:cNvPr>
                <p:cNvSpPr/>
                <p:nvPr/>
              </p:nvSpPr>
              <p:spPr>
                <a:xfrm>
                  <a:off x="5806564" y="77841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47" name="Freeform: Shape 446">
                  <a:extLst>
                    <a:ext uri="{FF2B5EF4-FFF2-40B4-BE49-F238E27FC236}">
                      <a16:creationId xmlns:a16="http://schemas.microsoft.com/office/drawing/2014/main" id="{DA4AE27E-5F1B-4C42-9FCC-EF48EF476A86}"/>
                    </a:ext>
                  </a:extLst>
                </p:cNvPr>
                <p:cNvSpPr/>
                <p:nvPr/>
              </p:nvSpPr>
              <p:spPr>
                <a:xfrm>
                  <a:off x="6073265" y="787647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48" name="Freeform: Shape 447">
                  <a:extLst>
                    <a:ext uri="{FF2B5EF4-FFF2-40B4-BE49-F238E27FC236}">
                      <a16:creationId xmlns:a16="http://schemas.microsoft.com/office/drawing/2014/main" id="{ABA065A5-CDB4-4D4D-A853-00ABE37A7C1E}"/>
                    </a:ext>
                  </a:extLst>
                </p:cNvPr>
                <p:cNvSpPr/>
                <p:nvPr/>
              </p:nvSpPr>
              <p:spPr>
                <a:xfrm>
                  <a:off x="6168524" y="787647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49" name="Freeform: Shape 448">
                  <a:extLst>
                    <a:ext uri="{FF2B5EF4-FFF2-40B4-BE49-F238E27FC236}">
                      <a16:creationId xmlns:a16="http://schemas.microsoft.com/office/drawing/2014/main" id="{A01B80AB-7433-49E2-AB52-B9C4716CA424}"/>
                    </a:ext>
                  </a:extLst>
                </p:cNvPr>
                <p:cNvSpPr/>
                <p:nvPr/>
              </p:nvSpPr>
              <p:spPr>
                <a:xfrm>
                  <a:off x="6663824" y="79746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50" name="Freeform: Shape 449">
                  <a:extLst>
                    <a:ext uri="{FF2B5EF4-FFF2-40B4-BE49-F238E27FC236}">
                      <a16:creationId xmlns:a16="http://schemas.microsoft.com/office/drawing/2014/main" id="{DAC447B7-604C-443D-9DD5-4064A80D7E32}"/>
                    </a:ext>
                  </a:extLst>
                </p:cNvPr>
                <p:cNvSpPr/>
                <p:nvPr/>
              </p:nvSpPr>
              <p:spPr>
                <a:xfrm>
                  <a:off x="6816224" y="797462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grpSp>
        </p:grpSp>
        <p:grpSp>
          <p:nvGrpSpPr>
            <p:cNvPr id="535" name="Group 534">
              <a:extLst>
                <a:ext uri="{FF2B5EF4-FFF2-40B4-BE49-F238E27FC236}">
                  <a16:creationId xmlns:a16="http://schemas.microsoft.com/office/drawing/2014/main" id="{EFDAA9EA-8E26-4794-8514-4329C5FD4E15}"/>
                </a:ext>
              </a:extLst>
            </p:cNvPr>
            <p:cNvGrpSpPr/>
            <p:nvPr/>
          </p:nvGrpSpPr>
          <p:grpSpPr>
            <a:xfrm>
              <a:off x="2440220" y="2691642"/>
              <a:ext cx="5694159" cy="1596520"/>
              <a:chOff x="-560094" y="5778121"/>
              <a:chExt cx="7820025" cy="2438400"/>
            </a:xfrm>
          </p:grpSpPr>
          <p:sp>
            <p:nvSpPr>
              <p:cNvPr id="456" name="Freeform: Shape 455">
                <a:extLst>
                  <a:ext uri="{FF2B5EF4-FFF2-40B4-BE49-F238E27FC236}">
                    <a16:creationId xmlns:a16="http://schemas.microsoft.com/office/drawing/2014/main" id="{C389E64C-8A23-4355-B352-0C1C2C40F9FC}"/>
                  </a:ext>
                </a:extLst>
              </p:cNvPr>
              <p:cNvSpPr/>
              <p:nvPr/>
            </p:nvSpPr>
            <p:spPr>
              <a:xfrm>
                <a:off x="-560094" y="5778121"/>
                <a:ext cx="7820025" cy="2438400"/>
              </a:xfrm>
              <a:custGeom>
                <a:avLst/>
                <a:gdLst>
                  <a:gd name="connsiteX0" fmla="*/ 7823340 w 7820025"/>
                  <a:gd name="connsiteY0" fmla="*/ 2443677 h 2438400"/>
                  <a:gd name="connsiteX1" fmla="*/ 6699609 w 7820025"/>
                  <a:gd name="connsiteY1" fmla="*/ 2443677 h 2438400"/>
                  <a:gd name="connsiteX2" fmla="*/ 6699609 w 7820025"/>
                  <a:gd name="connsiteY2" fmla="*/ 2365201 h 2438400"/>
                  <a:gd name="connsiteX3" fmla="*/ 5772074 w 7820025"/>
                  <a:gd name="connsiteY3" fmla="*/ 2365201 h 2438400"/>
                  <a:gd name="connsiteX4" fmla="*/ 5772074 w 7820025"/>
                  <a:gd name="connsiteY4" fmla="*/ 2347360 h 2438400"/>
                  <a:gd name="connsiteX5" fmla="*/ 5575869 w 7820025"/>
                  <a:gd name="connsiteY5" fmla="*/ 2347360 h 2438400"/>
                  <a:gd name="connsiteX6" fmla="*/ 5575869 w 7820025"/>
                  <a:gd name="connsiteY6" fmla="*/ 2325958 h 2438400"/>
                  <a:gd name="connsiteX7" fmla="*/ 5518795 w 7820025"/>
                  <a:gd name="connsiteY7" fmla="*/ 2325958 h 2438400"/>
                  <a:gd name="connsiteX8" fmla="*/ 5518795 w 7820025"/>
                  <a:gd name="connsiteY8" fmla="*/ 2304555 h 2438400"/>
                  <a:gd name="connsiteX9" fmla="*/ 5386798 w 7820025"/>
                  <a:gd name="connsiteY9" fmla="*/ 2304555 h 2438400"/>
                  <a:gd name="connsiteX10" fmla="*/ 5386798 w 7820025"/>
                  <a:gd name="connsiteY10" fmla="*/ 2272446 h 2438400"/>
                  <a:gd name="connsiteX11" fmla="*/ 5194154 w 7820025"/>
                  <a:gd name="connsiteY11" fmla="*/ 2272446 h 2438400"/>
                  <a:gd name="connsiteX12" fmla="*/ 5194154 w 7820025"/>
                  <a:gd name="connsiteY12" fmla="*/ 2240337 h 2438400"/>
                  <a:gd name="connsiteX13" fmla="*/ 5005083 w 7820025"/>
                  <a:gd name="connsiteY13" fmla="*/ 2240337 h 2438400"/>
                  <a:gd name="connsiteX14" fmla="*/ 5005083 w 7820025"/>
                  <a:gd name="connsiteY14" fmla="*/ 2197532 h 2438400"/>
                  <a:gd name="connsiteX15" fmla="*/ 4923035 w 7820025"/>
                  <a:gd name="connsiteY15" fmla="*/ 2197532 h 2438400"/>
                  <a:gd name="connsiteX16" fmla="*/ 4923035 w 7820025"/>
                  <a:gd name="connsiteY16" fmla="*/ 2140449 h 2438400"/>
                  <a:gd name="connsiteX17" fmla="*/ 4598404 w 7820025"/>
                  <a:gd name="connsiteY17" fmla="*/ 2140449 h 2438400"/>
                  <a:gd name="connsiteX18" fmla="*/ 4598404 w 7820025"/>
                  <a:gd name="connsiteY18" fmla="*/ 2086937 h 2438400"/>
                  <a:gd name="connsiteX19" fmla="*/ 4512783 w 7820025"/>
                  <a:gd name="connsiteY19" fmla="*/ 2086937 h 2438400"/>
                  <a:gd name="connsiteX20" fmla="*/ 4512783 w 7820025"/>
                  <a:gd name="connsiteY20" fmla="*/ 2054828 h 2438400"/>
                  <a:gd name="connsiteX21" fmla="*/ 4355811 w 7820025"/>
                  <a:gd name="connsiteY21" fmla="*/ 2054828 h 2438400"/>
                  <a:gd name="connsiteX22" fmla="*/ 4355811 w 7820025"/>
                  <a:gd name="connsiteY22" fmla="*/ 2033426 h 2438400"/>
                  <a:gd name="connsiteX23" fmla="*/ 4252360 w 7820025"/>
                  <a:gd name="connsiteY23" fmla="*/ 2033426 h 2438400"/>
                  <a:gd name="connsiteX24" fmla="*/ 4252360 w 7820025"/>
                  <a:gd name="connsiteY24" fmla="*/ 1976352 h 2438400"/>
                  <a:gd name="connsiteX25" fmla="*/ 4002643 w 7820025"/>
                  <a:gd name="connsiteY25" fmla="*/ 1976352 h 2438400"/>
                  <a:gd name="connsiteX26" fmla="*/ 4002643 w 7820025"/>
                  <a:gd name="connsiteY26" fmla="*/ 1937109 h 2438400"/>
                  <a:gd name="connsiteX27" fmla="*/ 3949132 w 7820025"/>
                  <a:gd name="connsiteY27" fmla="*/ 1937109 h 2438400"/>
                  <a:gd name="connsiteX28" fmla="*/ 3949132 w 7820025"/>
                  <a:gd name="connsiteY28" fmla="*/ 1901428 h 2438400"/>
                  <a:gd name="connsiteX29" fmla="*/ 3849243 w 7820025"/>
                  <a:gd name="connsiteY29" fmla="*/ 1901428 h 2438400"/>
                  <a:gd name="connsiteX30" fmla="*/ 3849243 w 7820025"/>
                  <a:gd name="connsiteY30" fmla="*/ 1887160 h 2438400"/>
                  <a:gd name="connsiteX31" fmla="*/ 3802866 w 7820025"/>
                  <a:gd name="connsiteY31" fmla="*/ 1887160 h 2438400"/>
                  <a:gd name="connsiteX32" fmla="*/ 3802866 w 7820025"/>
                  <a:gd name="connsiteY32" fmla="*/ 1858623 h 2438400"/>
                  <a:gd name="connsiteX33" fmla="*/ 3717246 w 7820025"/>
                  <a:gd name="connsiteY33" fmla="*/ 1858623 h 2438400"/>
                  <a:gd name="connsiteX34" fmla="*/ 3717246 w 7820025"/>
                  <a:gd name="connsiteY34" fmla="*/ 1833648 h 2438400"/>
                  <a:gd name="connsiteX35" fmla="*/ 3674440 w 7820025"/>
                  <a:gd name="connsiteY35" fmla="*/ 1833648 h 2438400"/>
                  <a:gd name="connsiteX36" fmla="*/ 3674440 w 7820025"/>
                  <a:gd name="connsiteY36" fmla="*/ 1812246 h 2438400"/>
                  <a:gd name="connsiteX37" fmla="*/ 3567418 w 7820025"/>
                  <a:gd name="connsiteY37" fmla="*/ 1812246 h 2438400"/>
                  <a:gd name="connsiteX38" fmla="*/ 3567418 w 7820025"/>
                  <a:gd name="connsiteY38" fmla="*/ 1758734 h 2438400"/>
                  <a:gd name="connsiteX39" fmla="*/ 3424723 w 7820025"/>
                  <a:gd name="connsiteY39" fmla="*/ 1758734 h 2438400"/>
                  <a:gd name="connsiteX40" fmla="*/ 3424723 w 7820025"/>
                  <a:gd name="connsiteY40" fmla="*/ 1733760 h 2438400"/>
                  <a:gd name="connsiteX41" fmla="*/ 3399749 w 7820025"/>
                  <a:gd name="connsiteY41" fmla="*/ 1733760 h 2438400"/>
                  <a:gd name="connsiteX42" fmla="*/ 3399749 w 7820025"/>
                  <a:gd name="connsiteY42" fmla="*/ 1705223 h 2438400"/>
                  <a:gd name="connsiteX43" fmla="*/ 3303423 w 7820025"/>
                  <a:gd name="connsiteY43" fmla="*/ 1705223 h 2438400"/>
                  <a:gd name="connsiteX44" fmla="*/ 3303423 w 7820025"/>
                  <a:gd name="connsiteY44" fmla="*/ 1665980 h 2438400"/>
                  <a:gd name="connsiteX45" fmla="*/ 3228508 w 7820025"/>
                  <a:gd name="connsiteY45" fmla="*/ 1665980 h 2438400"/>
                  <a:gd name="connsiteX46" fmla="*/ 3228508 w 7820025"/>
                  <a:gd name="connsiteY46" fmla="*/ 1616040 h 2438400"/>
                  <a:gd name="connsiteX47" fmla="*/ 3139326 w 7820025"/>
                  <a:gd name="connsiteY47" fmla="*/ 1616040 h 2438400"/>
                  <a:gd name="connsiteX48" fmla="*/ 3139326 w 7820025"/>
                  <a:gd name="connsiteY48" fmla="*/ 1587503 h 2438400"/>
                  <a:gd name="connsiteX49" fmla="*/ 3085814 w 7820025"/>
                  <a:gd name="connsiteY49" fmla="*/ 1587503 h 2438400"/>
                  <a:gd name="connsiteX50" fmla="*/ 3085814 w 7820025"/>
                  <a:gd name="connsiteY50" fmla="*/ 1541126 h 2438400"/>
                  <a:gd name="connsiteX51" fmla="*/ 2932414 w 7820025"/>
                  <a:gd name="connsiteY51" fmla="*/ 1541126 h 2438400"/>
                  <a:gd name="connsiteX52" fmla="*/ 2932414 w 7820025"/>
                  <a:gd name="connsiteY52" fmla="*/ 1491177 h 2438400"/>
                  <a:gd name="connsiteX53" fmla="*/ 2732637 w 7820025"/>
                  <a:gd name="connsiteY53" fmla="*/ 1491177 h 2438400"/>
                  <a:gd name="connsiteX54" fmla="*/ 2732637 w 7820025"/>
                  <a:gd name="connsiteY54" fmla="*/ 1409129 h 2438400"/>
                  <a:gd name="connsiteX55" fmla="*/ 2686260 w 7820025"/>
                  <a:gd name="connsiteY55" fmla="*/ 1409129 h 2438400"/>
                  <a:gd name="connsiteX56" fmla="*/ 2686260 w 7820025"/>
                  <a:gd name="connsiteY56" fmla="*/ 1312812 h 2438400"/>
                  <a:gd name="connsiteX57" fmla="*/ 2607783 w 7820025"/>
                  <a:gd name="connsiteY57" fmla="*/ 1312812 h 2438400"/>
                  <a:gd name="connsiteX58" fmla="*/ 2607783 w 7820025"/>
                  <a:gd name="connsiteY58" fmla="*/ 1252166 h 2438400"/>
                  <a:gd name="connsiteX59" fmla="*/ 2550700 w 7820025"/>
                  <a:gd name="connsiteY59" fmla="*/ 1252166 h 2438400"/>
                  <a:gd name="connsiteX60" fmla="*/ 2550700 w 7820025"/>
                  <a:gd name="connsiteY60" fmla="*/ 1223620 h 2438400"/>
                  <a:gd name="connsiteX61" fmla="*/ 2468651 w 7820025"/>
                  <a:gd name="connsiteY61" fmla="*/ 1223620 h 2438400"/>
                  <a:gd name="connsiteX62" fmla="*/ 2468651 w 7820025"/>
                  <a:gd name="connsiteY62" fmla="*/ 1184386 h 2438400"/>
                  <a:gd name="connsiteX63" fmla="*/ 2379469 w 7820025"/>
                  <a:gd name="connsiteY63" fmla="*/ 1184386 h 2438400"/>
                  <a:gd name="connsiteX64" fmla="*/ 2379469 w 7820025"/>
                  <a:gd name="connsiteY64" fmla="*/ 1138009 h 2438400"/>
                  <a:gd name="connsiteX65" fmla="*/ 2265312 w 7820025"/>
                  <a:gd name="connsiteY65" fmla="*/ 1138009 h 2438400"/>
                  <a:gd name="connsiteX66" fmla="*/ 2265312 w 7820025"/>
                  <a:gd name="connsiteY66" fmla="*/ 1102328 h 2438400"/>
                  <a:gd name="connsiteX67" fmla="*/ 2197532 w 7820025"/>
                  <a:gd name="connsiteY67" fmla="*/ 1102328 h 2438400"/>
                  <a:gd name="connsiteX68" fmla="*/ 2197532 w 7820025"/>
                  <a:gd name="connsiteY68" fmla="*/ 1070229 h 2438400"/>
                  <a:gd name="connsiteX69" fmla="*/ 2101206 w 7820025"/>
                  <a:gd name="connsiteY69" fmla="*/ 1070229 h 2438400"/>
                  <a:gd name="connsiteX70" fmla="*/ 2101206 w 7820025"/>
                  <a:gd name="connsiteY70" fmla="*/ 1038120 h 2438400"/>
                  <a:gd name="connsiteX71" fmla="*/ 2040560 w 7820025"/>
                  <a:gd name="connsiteY71" fmla="*/ 1038120 h 2438400"/>
                  <a:gd name="connsiteX72" fmla="*/ 2040560 w 7820025"/>
                  <a:gd name="connsiteY72" fmla="*/ 988171 h 2438400"/>
                  <a:gd name="connsiteX73" fmla="*/ 1929975 w 7820025"/>
                  <a:gd name="connsiteY73" fmla="*/ 988171 h 2438400"/>
                  <a:gd name="connsiteX74" fmla="*/ 1929975 w 7820025"/>
                  <a:gd name="connsiteY74" fmla="*/ 902556 h 2438400"/>
                  <a:gd name="connsiteX75" fmla="*/ 1862195 w 7820025"/>
                  <a:gd name="connsiteY75" fmla="*/ 902556 h 2438400"/>
                  <a:gd name="connsiteX76" fmla="*/ 1862195 w 7820025"/>
                  <a:gd name="connsiteY76" fmla="*/ 859747 h 2438400"/>
                  <a:gd name="connsiteX77" fmla="*/ 1751600 w 7820025"/>
                  <a:gd name="connsiteY77" fmla="*/ 859747 h 2438400"/>
                  <a:gd name="connsiteX78" fmla="*/ 1751600 w 7820025"/>
                  <a:gd name="connsiteY78" fmla="*/ 802668 h 2438400"/>
                  <a:gd name="connsiteX79" fmla="*/ 1623174 w 7820025"/>
                  <a:gd name="connsiteY79" fmla="*/ 802668 h 2438400"/>
                  <a:gd name="connsiteX80" fmla="*/ 1623174 w 7820025"/>
                  <a:gd name="connsiteY80" fmla="*/ 749158 h 2438400"/>
                  <a:gd name="connsiteX81" fmla="*/ 1587503 w 7820025"/>
                  <a:gd name="connsiteY81" fmla="*/ 749158 h 2438400"/>
                  <a:gd name="connsiteX82" fmla="*/ 1587503 w 7820025"/>
                  <a:gd name="connsiteY82" fmla="*/ 713483 h 2438400"/>
                  <a:gd name="connsiteX83" fmla="*/ 1551823 w 7820025"/>
                  <a:gd name="connsiteY83" fmla="*/ 713483 h 2438400"/>
                  <a:gd name="connsiteX84" fmla="*/ 1551823 w 7820025"/>
                  <a:gd name="connsiteY84" fmla="*/ 670674 h 2438400"/>
                  <a:gd name="connsiteX85" fmla="*/ 1498311 w 7820025"/>
                  <a:gd name="connsiteY85" fmla="*/ 670674 h 2438400"/>
                  <a:gd name="connsiteX86" fmla="*/ 1498311 w 7820025"/>
                  <a:gd name="connsiteY86" fmla="*/ 627865 h 2438400"/>
                  <a:gd name="connsiteX87" fmla="*/ 1373458 w 7820025"/>
                  <a:gd name="connsiteY87" fmla="*/ 627865 h 2438400"/>
                  <a:gd name="connsiteX88" fmla="*/ 1373458 w 7820025"/>
                  <a:gd name="connsiteY88" fmla="*/ 542247 h 2438400"/>
                  <a:gd name="connsiteX89" fmla="*/ 1266435 w 7820025"/>
                  <a:gd name="connsiteY89" fmla="*/ 542247 h 2438400"/>
                  <a:gd name="connsiteX90" fmla="*/ 1266435 w 7820025"/>
                  <a:gd name="connsiteY90" fmla="*/ 478034 h 2438400"/>
                  <a:gd name="connsiteX91" fmla="*/ 1180814 w 7820025"/>
                  <a:gd name="connsiteY91" fmla="*/ 478034 h 2438400"/>
                  <a:gd name="connsiteX92" fmla="*/ 1180814 w 7820025"/>
                  <a:gd name="connsiteY92" fmla="*/ 435225 h 2438400"/>
                  <a:gd name="connsiteX93" fmla="*/ 1120169 w 7820025"/>
                  <a:gd name="connsiteY93" fmla="*/ 435225 h 2438400"/>
                  <a:gd name="connsiteX94" fmla="*/ 1120169 w 7820025"/>
                  <a:gd name="connsiteY94" fmla="*/ 399550 h 2438400"/>
                  <a:gd name="connsiteX95" fmla="*/ 1084498 w 7820025"/>
                  <a:gd name="connsiteY95" fmla="*/ 399550 h 2438400"/>
                  <a:gd name="connsiteX96" fmla="*/ 1084498 w 7820025"/>
                  <a:gd name="connsiteY96" fmla="*/ 346039 h 2438400"/>
                  <a:gd name="connsiteX97" fmla="*/ 956072 w 7820025"/>
                  <a:gd name="connsiteY97" fmla="*/ 346039 h 2438400"/>
                  <a:gd name="connsiteX98" fmla="*/ 956072 w 7820025"/>
                  <a:gd name="connsiteY98" fmla="*/ 288961 h 2438400"/>
                  <a:gd name="connsiteX99" fmla="*/ 763427 w 7820025"/>
                  <a:gd name="connsiteY99" fmla="*/ 288961 h 2438400"/>
                  <a:gd name="connsiteX100" fmla="*/ 763427 w 7820025"/>
                  <a:gd name="connsiteY100" fmla="*/ 260421 h 2438400"/>
                  <a:gd name="connsiteX101" fmla="*/ 613596 w 7820025"/>
                  <a:gd name="connsiteY101" fmla="*/ 260421 h 2438400"/>
                  <a:gd name="connsiteX102" fmla="*/ 613596 w 7820025"/>
                  <a:gd name="connsiteY102" fmla="*/ 231881 h 2438400"/>
                  <a:gd name="connsiteX103" fmla="*/ 456629 w 7820025"/>
                  <a:gd name="connsiteY103" fmla="*/ 231881 h 2438400"/>
                  <a:gd name="connsiteX104" fmla="*/ 456629 w 7820025"/>
                  <a:gd name="connsiteY104" fmla="*/ 199775 h 2438400"/>
                  <a:gd name="connsiteX105" fmla="*/ 360309 w 7820025"/>
                  <a:gd name="connsiteY105" fmla="*/ 199775 h 2438400"/>
                  <a:gd name="connsiteX106" fmla="*/ 360309 w 7820025"/>
                  <a:gd name="connsiteY106" fmla="*/ 146264 h 2438400"/>
                  <a:gd name="connsiteX107" fmla="*/ 253287 w 7820025"/>
                  <a:gd name="connsiteY107" fmla="*/ 146264 h 2438400"/>
                  <a:gd name="connsiteX108" fmla="*/ 253287 w 7820025"/>
                  <a:gd name="connsiteY108" fmla="*/ 110590 h 2438400"/>
                  <a:gd name="connsiteX109" fmla="*/ 156966 w 7820025"/>
                  <a:gd name="connsiteY109" fmla="*/ 110590 h 2438400"/>
                  <a:gd name="connsiteX110" fmla="*/ 156966 w 7820025"/>
                  <a:gd name="connsiteY110" fmla="*/ 64213 h 2438400"/>
                  <a:gd name="connsiteX111" fmla="*/ 92753 w 7820025"/>
                  <a:gd name="connsiteY111" fmla="*/ 64213 h 2438400"/>
                  <a:gd name="connsiteX112" fmla="*/ 92753 w 7820025"/>
                  <a:gd name="connsiteY112" fmla="*/ 0 h 2438400"/>
                  <a:gd name="connsiteX113" fmla="*/ 0 w 7820025"/>
                  <a:gd name="connsiteY113"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820025" h="2438400">
                    <a:moveTo>
                      <a:pt x="7823340" y="2443677"/>
                    </a:moveTo>
                    <a:lnTo>
                      <a:pt x="6699609" y="2443677"/>
                    </a:lnTo>
                    <a:lnTo>
                      <a:pt x="6699609" y="2365201"/>
                    </a:lnTo>
                    <a:lnTo>
                      <a:pt x="5772074" y="2365201"/>
                    </a:lnTo>
                    <a:lnTo>
                      <a:pt x="5772074" y="2347360"/>
                    </a:lnTo>
                    <a:lnTo>
                      <a:pt x="5575869" y="2347360"/>
                    </a:lnTo>
                    <a:lnTo>
                      <a:pt x="5575869" y="2325958"/>
                    </a:lnTo>
                    <a:lnTo>
                      <a:pt x="5518795" y="2325958"/>
                    </a:lnTo>
                    <a:lnTo>
                      <a:pt x="5518795" y="2304555"/>
                    </a:lnTo>
                    <a:lnTo>
                      <a:pt x="5386798" y="2304555"/>
                    </a:lnTo>
                    <a:lnTo>
                      <a:pt x="5386798" y="2272446"/>
                    </a:lnTo>
                    <a:lnTo>
                      <a:pt x="5194154" y="2272446"/>
                    </a:lnTo>
                    <a:lnTo>
                      <a:pt x="5194154" y="2240337"/>
                    </a:lnTo>
                    <a:lnTo>
                      <a:pt x="5005083" y="2240337"/>
                    </a:lnTo>
                    <a:lnTo>
                      <a:pt x="5005083" y="2197532"/>
                    </a:lnTo>
                    <a:lnTo>
                      <a:pt x="4923035" y="2197532"/>
                    </a:lnTo>
                    <a:lnTo>
                      <a:pt x="4923035" y="2140449"/>
                    </a:lnTo>
                    <a:lnTo>
                      <a:pt x="4598404" y="2140449"/>
                    </a:lnTo>
                    <a:lnTo>
                      <a:pt x="4598404" y="2086937"/>
                    </a:lnTo>
                    <a:lnTo>
                      <a:pt x="4512783" y="2086937"/>
                    </a:lnTo>
                    <a:lnTo>
                      <a:pt x="4512783" y="2054828"/>
                    </a:lnTo>
                    <a:lnTo>
                      <a:pt x="4355811" y="2054828"/>
                    </a:lnTo>
                    <a:lnTo>
                      <a:pt x="4355811" y="2033426"/>
                    </a:lnTo>
                    <a:lnTo>
                      <a:pt x="4252360" y="2033426"/>
                    </a:lnTo>
                    <a:lnTo>
                      <a:pt x="4252360" y="1976352"/>
                    </a:lnTo>
                    <a:lnTo>
                      <a:pt x="4002643" y="1976352"/>
                    </a:lnTo>
                    <a:lnTo>
                      <a:pt x="4002643" y="1937109"/>
                    </a:lnTo>
                    <a:lnTo>
                      <a:pt x="3949132" y="1937109"/>
                    </a:lnTo>
                    <a:lnTo>
                      <a:pt x="3949132" y="1901428"/>
                    </a:lnTo>
                    <a:lnTo>
                      <a:pt x="3849243" y="1901428"/>
                    </a:lnTo>
                    <a:lnTo>
                      <a:pt x="3849243" y="1887160"/>
                    </a:lnTo>
                    <a:lnTo>
                      <a:pt x="3802866" y="1887160"/>
                    </a:lnTo>
                    <a:lnTo>
                      <a:pt x="3802866" y="1858623"/>
                    </a:lnTo>
                    <a:lnTo>
                      <a:pt x="3717246" y="1858623"/>
                    </a:lnTo>
                    <a:lnTo>
                      <a:pt x="3717246" y="1833648"/>
                    </a:lnTo>
                    <a:lnTo>
                      <a:pt x="3674440" y="1833648"/>
                    </a:lnTo>
                    <a:lnTo>
                      <a:pt x="3674440" y="1812246"/>
                    </a:lnTo>
                    <a:lnTo>
                      <a:pt x="3567418" y="1812246"/>
                    </a:lnTo>
                    <a:lnTo>
                      <a:pt x="3567418" y="1758734"/>
                    </a:lnTo>
                    <a:lnTo>
                      <a:pt x="3424723" y="1758734"/>
                    </a:lnTo>
                    <a:lnTo>
                      <a:pt x="3424723" y="1733760"/>
                    </a:lnTo>
                    <a:lnTo>
                      <a:pt x="3399749" y="1733760"/>
                    </a:lnTo>
                    <a:lnTo>
                      <a:pt x="3399749" y="1705223"/>
                    </a:lnTo>
                    <a:lnTo>
                      <a:pt x="3303423" y="1705223"/>
                    </a:lnTo>
                    <a:lnTo>
                      <a:pt x="3303423" y="1665980"/>
                    </a:lnTo>
                    <a:lnTo>
                      <a:pt x="3228508" y="1665980"/>
                    </a:lnTo>
                    <a:lnTo>
                      <a:pt x="3228508" y="1616040"/>
                    </a:lnTo>
                    <a:lnTo>
                      <a:pt x="3139326" y="1616040"/>
                    </a:lnTo>
                    <a:lnTo>
                      <a:pt x="3139326" y="1587503"/>
                    </a:lnTo>
                    <a:lnTo>
                      <a:pt x="3085814" y="1587503"/>
                    </a:lnTo>
                    <a:lnTo>
                      <a:pt x="3085814" y="1541126"/>
                    </a:lnTo>
                    <a:lnTo>
                      <a:pt x="2932414" y="1541126"/>
                    </a:lnTo>
                    <a:lnTo>
                      <a:pt x="2932414" y="1491177"/>
                    </a:lnTo>
                    <a:lnTo>
                      <a:pt x="2732637" y="1491177"/>
                    </a:lnTo>
                    <a:lnTo>
                      <a:pt x="2732637" y="1409129"/>
                    </a:lnTo>
                    <a:lnTo>
                      <a:pt x="2686260" y="1409129"/>
                    </a:lnTo>
                    <a:lnTo>
                      <a:pt x="2686260" y="1312812"/>
                    </a:lnTo>
                    <a:lnTo>
                      <a:pt x="2607783" y="1312812"/>
                    </a:lnTo>
                    <a:lnTo>
                      <a:pt x="2607783" y="1252166"/>
                    </a:lnTo>
                    <a:lnTo>
                      <a:pt x="2550700" y="1252166"/>
                    </a:lnTo>
                    <a:lnTo>
                      <a:pt x="2550700" y="1223620"/>
                    </a:lnTo>
                    <a:lnTo>
                      <a:pt x="2468651" y="1223620"/>
                    </a:lnTo>
                    <a:lnTo>
                      <a:pt x="2468651" y="1184386"/>
                    </a:lnTo>
                    <a:lnTo>
                      <a:pt x="2379469" y="1184386"/>
                    </a:lnTo>
                    <a:lnTo>
                      <a:pt x="2379469" y="1138009"/>
                    </a:lnTo>
                    <a:lnTo>
                      <a:pt x="2265312" y="1138009"/>
                    </a:lnTo>
                    <a:lnTo>
                      <a:pt x="2265312" y="1102328"/>
                    </a:lnTo>
                    <a:lnTo>
                      <a:pt x="2197532" y="1102328"/>
                    </a:lnTo>
                    <a:lnTo>
                      <a:pt x="2197532" y="1070229"/>
                    </a:lnTo>
                    <a:lnTo>
                      <a:pt x="2101206" y="1070229"/>
                    </a:lnTo>
                    <a:lnTo>
                      <a:pt x="2101206" y="1038120"/>
                    </a:lnTo>
                    <a:lnTo>
                      <a:pt x="2040560" y="1038120"/>
                    </a:lnTo>
                    <a:lnTo>
                      <a:pt x="2040560" y="988171"/>
                    </a:lnTo>
                    <a:lnTo>
                      <a:pt x="1929975" y="988171"/>
                    </a:lnTo>
                    <a:lnTo>
                      <a:pt x="1929975" y="902556"/>
                    </a:lnTo>
                    <a:lnTo>
                      <a:pt x="1862195" y="902556"/>
                    </a:lnTo>
                    <a:lnTo>
                      <a:pt x="1862195" y="859747"/>
                    </a:lnTo>
                    <a:lnTo>
                      <a:pt x="1751600" y="859747"/>
                    </a:lnTo>
                    <a:lnTo>
                      <a:pt x="1751600" y="802668"/>
                    </a:lnTo>
                    <a:lnTo>
                      <a:pt x="1623174" y="802668"/>
                    </a:lnTo>
                    <a:lnTo>
                      <a:pt x="1623174" y="749158"/>
                    </a:lnTo>
                    <a:lnTo>
                      <a:pt x="1587503" y="749158"/>
                    </a:lnTo>
                    <a:lnTo>
                      <a:pt x="1587503" y="713483"/>
                    </a:lnTo>
                    <a:lnTo>
                      <a:pt x="1551823" y="713483"/>
                    </a:lnTo>
                    <a:lnTo>
                      <a:pt x="1551823" y="670674"/>
                    </a:lnTo>
                    <a:lnTo>
                      <a:pt x="1498311" y="670674"/>
                    </a:lnTo>
                    <a:lnTo>
                      <a:pt x="1498311" y="627865"/>
                    </a:lnTo>
                    <a:lnTo>
                      <a:pt x="1373458" y="627865"/>
                    </a:lnTo>
                    <a:lnTo>
                      <a:pt x="1373458" y="542247"/>
                    </a:lnTo>
                    <a:lnTo>
                      <a:pt x="1266435" y="542247"/>
                    </a:lnTo>
                    <a:lnTo>
                      <a:pt x="1266435" y="478034"/>
                    </a:lnTo>
                    <a:lnTo>
                      <a:pt x="1180814" y="478034"/>
                    </a:lnTo>
                    <a:lnTo>
                      <a:pt x="1180814" y="435225"/>
                    </a:lnTo>
                    <a:lnTo>
                      <a:pt x="1120169" y="435225"/>
                    </a:lnTo>
                    <a:lnTo>
                      <a:pt x="1120169" y="399550"/>
                    </a:lnTo>
                    <a:lnTo>
                      <a:pt x="1084498" y="399550"/>
                    </a:lnTo>
                    <a:lnTo>
                      <a:pt x="1084498" y="346039"/>
                    </a:lnTo>
                    <a:lnTo>
                      <a:pt x="956072" y="346039"/>
                    </a:lnTo>
                    <a:lnTo>
                      <a:pt x="956072" y="288961"/>
                    </a:lnTo>
                    <a:lnTo>
                      <a:pt x="763427" y="288961"/>
                    </a:lnTo>
                    <a:lnTo>
                      <a:pt x="763427" y="260421"/>
                    </a:lnTo>
                    <a:lnTo>
                      <a:pt x="613596" y="260421"/>
                    </a:lnTo>
                    <a:lnTo>
                      <a:pt x="613596" y="231881"/>
                    </a:lnTo>
                    <a:lnTo>
                      <a:pt x="456629" y="231881"/>
                    </a:lnTo>
                    <a:lnTo>
                      <a:pt x="456629" y="199775"/>
                    </a:lnTo>
                    <a:lnTo>
                      <a:pt x="360309" y="199775"/>
                    </a:lnTo>
                    <a:lnTo>
                      <a:pt x="360309" y="146264"/>
                    </a:lnTo>
                    <a:lnTo>
                      <a:pt x="253287" y="146264"/>
                    </a:lnTo>
                    <a:lnTo>
                      <a:pt x="253287" y="110590"/>
                    </a:lnTo>
                    <a:lnTo>
                      <a:pt x="156966" y="110590"/>
                    </a:lnTo>
                    <a:lnTo>
                      <a:pt x="156966" y="64213"/>
                    </a:lnTo>
                    <a:lnTo>
                      <a:pt x="92753" y="64213"/>
                    </a:lnTo>
                    <a:lnTo>
                      <a:pt x="92753" y="0"/>
                    </a:lnTo>
                    <a:lnTo>
                      <a:pt x="0" y="0"/>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grpSp>
            <p:nvGrpSpPr>
              <p:cNvPr id="534" name="Group 533">
                <a:extLst>
                  <a:ext uri="{FF2B5EF4-FFF2-40B4-BE49-F238E27FC236}">
                    <a16:creationId xmlns:a16="http://schemas.microsoft.com/office/drawing/2014/main" id="{4D111C9A-BBA1-4C63-BE79-4D5BB1322631}"/>
                  </a:ext>
                </a:extLst>
              </p:cNvPr>
              <p:cNvGrpSpPr/>
              <p:nvPr/>
            </p:nvGrpSpPr>
            <p:grpSpPr>
              <a:xfrm>
                <a:off x="3173163" y="7518471"/>
                <a:ext cx="4086253" cy="695335"/>
                <a:chOff x="3173163" y="7518471"/>
                <a:chExt cx="4086253" cy="695335"/>
              </a:xfrm>
            </p:grpSpPr>
            <p:sp>
              <p:nvSpPr>
                <p:cNvPr id="455" name="Freeform: Shape 454">
                  <a:extLst>
                    <a:ext uri="{FF2B5EF4-FFF2-40B4-BE49-F238E27FC236}">
                      <a16:creationId xmlns:a16="http://schemas.microsoft.com/office/drawing/2014/main" id="{92BD71A1-05A2-4FF6-A2B0-08A10438A6C8}"/>
                    </a:ext>
                  </a:extLst>
                </p:cNvPr>
                <p:cNvSpPr/>
                <p:nvPr/>
              </p:nvSpPr>
              <p:spPr>
                <a:xfrm>
                  <a:off x="3173163" y="75184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57" name="Freeform: Shape 456">
                  <a:extLst>
                    <a:ext uri="{FF2B5EF4-FFF2-40B4-BE49-F238E27FC236}">
                      <a16:creationId xmlns:a16="http://schemas.microsoft.com/office/drawing/2014/main" id="{2D65D00D-3223-4A69-AFE0-39FA97C0CB0A}"/>
                    </a:ext>
                  </a:extLst>
                </p:cNvPr>
                <p:cNvSpPr/>
                <p:nvPr/>
              </p:nvSpPr>
              <p:spPr>
                <a:xfrm>
                  <a:off x="3287463" y="75756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58" name="Freeform: Shape 457">
                  <a:extLst>
                    <a:ext uri="{FF2B5EF4-FFF2-40B4-BE49-F238E27FC236}">
                      <a16:creationId xmlns:a16="http://schemas.microsoft.com/office/drawing/2014/main" id="{19D88071-68D4-4B3A-B725-0F457A870381}"/>
                    </a:ext>
                  </a:extLst>
                </p:cNvPr>
                <p:cNvSpPr/>
                <p:nvPr/>
              </p:nvSpPr>
              <p:spPr>
                <a:xfrm>
                  <a:off x="3535123" y="7651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59" name="Freeform: Shape 458">
                  <a:extLst>
                    <a:ext uri="{FF2B5EF4-FFF2-40B4-BE49-F238E27FC236}">
                      <a16:creationId xmlns:a16="http://schemas.microsoft.com/office/drawing/2014/main" id="{87930BB6-F553-4FA8-BF1C-BFD3FD211DCE}"/>
                    </a:ext>
                  </a:extLst>
                </p:cNvPr>
                <p:cNvSpPr/>
                <p:nvPr/>
              </p:nvSpPr>
              <p:spPr>
                <a:xfrm>
                  <a:off x="3630373" y="7651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60" name="Freeform: Shape 459">
                  <a:extLst>
                    <a:ext uri="{FF2B5EF4-FFF2-40B4-BE49-F238E27FC236}">
                      <a16:creationId xmlns:a16="http://schemas.microsoft.com/office/drawing/2014/main" id="{45A36A8D-B14A-41CE-A544-470DEB348734}"/>
                    </a:ext>
                  </a:extLst>
                </p:cNvPr>
                <p:cNvSpPr/>
                <p:nvPr/>
              </p:nvSpPr>
              <p:spPr>
                <a:xfrm>
                  <a:off x="3668473" y="7651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61" name="Freeform: Shape 460">
                  <a:extLst>
                    <a:ext uri="{FF2B5EF4-FFF2-40B4-BE49-F238E27FC236}">
                      <a16:creationId xmlns:a16="http://schemas.microsoft.com/office/drawing/2014/main" id="{3B8B6EC3-EEE1-4DBB-9B5E-FE693B656EE4}"/>
                    </a:ext>
                  </a:extLst>
                </p:cNvPr>
                <p:cNvSpPr/>
                <p:nvPr/>
              </p:nvSpPr>
              <p:spPr>
                <a:xfrm>
                  <a:off x="3706573" y="7651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62" name="Freeform: Shape 461">
                  <a:extLst>
                    <a:ext uri="{FF2B5EF4-FFF2-40B4-BE49-F238E27FC236}">
                      <a16:creationId xmlns:a16="http://schemas.microsoft.com/office/drawing/2014/main" id="{46462001-BC48-4FB6-8DF7-CD2B98AA9A84}"/>
                    </a:ext>
                  </a:extLst>
                </p:cNvPr>
                <p:cNvSpPr/>
                <p:nvPr/>
              </p:nvSpPr>
              <p:spPr>
                <a:xfrm>
                  <a:off x="3706573" y="76899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63" name="Freeform: Shape 462">
                  <a:extLst>
                    <a:ext uri="{FF2B5EF4-FFF2-40B4-BE49-F238E27FC236}">
                      <a16:creationId xmlns:a16="http://schemas.microsoft.com/office/drawing/2014/main" id="{D1969B5F-632F-456E-9BDF-BAE489A5EDEE}"/>
                    </a:ext>
                  </a:extLst>
                </p:cNvPr>
                <p:cNvSpPr/>
                <p:nvPr/>
              </p:nvSpPr>
              <p:spPr>
                <a:xfrm>
                  <a:off x="3725623" y="77089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64" name="Freeform: Shape 463">
                  <a:extLst>
                    <a:ext uri="{FF2B5EF4-FFF2-40B4-BE49-F238E27FC236}">
                      <a16:creationId xmlns:a16="http://schemas.microsoft.com/office/drawing/2014/main" id="{F9E5E0E0-321E-416A-9E10-8E05F5BA84CA}"/>
                    </a:ext>
                  </a:extLst>
                </p:cNvPr>
                <p:cNvSpPr/>
                <p:nvPr/>
              </p:nvSpPr>
              <p:spPr>
                <a:xfrm>
                  <a:off x="3744673" y="77089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65" name="Freeform: Shape 464">
                  <a:extLst>
                    <a:ext uri="{FF2B5EF4-FFF2-40B4-BE49-F238E27FC236}">
                      <a16:creationId xmlns:a16="http://schemas.microsoft.com/office/drawing/2014/main" id="{C3331096-CE51-4312-9F05-A0DF2D54BB06}"/>
                    </a:ext>
                  </a:extLst>
                </p:cNvPr>
                <p:cNvSpPr/>
                <p:nvPr/>
              </p:nvSpPr>
              <p:spPr>
                <a:xfrm>
                  <a:off x="3782773" y="77089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66" name="Freeform: Shape 465">
                  <a:extLst>
                    <a:ext uri="{FF2B5EF4-FFF2-40B4-BE49-F238E27FC236}">
                      <a16:creationId xmlns:a16="http://schemas.microsoft.com/office/drawing/2014/main" id="{CD02D2DA-4CE3-4474-AFC3-4DC99580B0D8}"/>
                    </a:ext>
                  </a:extLst>
                </p:cNvPr>
                <p:cNvSpPr/>
                <p:nvPr/>
              </p:nvSpPr>
              <p:spPr>
                <a:xfrm>
                  <a:off x="3820873" y="774424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67" name="Freeform: Shape 466">
                  <a:extLst>
                    <a:ext uri="{FF2B5EF4-FFF2-40B4-BE49-F238E27FC236}">
                      <a16:creationId xmlns:a16="http://schemas.microsoft.com/office/drawing/2014/main" id="{F6E516F1-F8E4-4C70-88FA-D5BEB9ACFD24}"/>
                    </a:ext>
                  </a:extLst>
                </p:cNvPr>
                <p:cNvSpPr/>
                <p:nvPr/>
              </p:nvSpPr>
              <p:spPr>
                <a:xfrm>
                  <a:off x="3916123" y="77280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68" name="Freeform: Shape 467">
                  <a:extLst>
                    <a:ext uri="{FF2B5EF4-FFF2-40B4-BE49-F238E27FC236}">
                      <a16:creationId xmlns:a16="http://schemas.microsoft.com/office/drawing/2014/main" id="{E4929907-B3F0-4EA0-890E-122B38E07976}"/>
                    </a:ext>
                  </a:extLst>
                </p:cNvPr>
                <p:cNvSpPr/>
                <p:nvPr/>
              </p:nvSpPr>
              <p:spPr>
                <a:xfrm>
                  <a:off x="3973273" y="77470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69" name="Freeform: Shape 468">
                  <a:extLst>
                    <a:ext uri="{FF2B5EF4-FFF2-40B4-BE49-F238E27FC236}">
                      <a16:creationId xmlns:a16="http://schemas.microsoft.com/office/drawing/2014/main" id="{6EC26C13-C972-4D23-B2F5-E6FCB9F3239F}"/>
                    </a:ext>
                  </a:extLst>
                </p:cNvPr>
                <p:cNvSpPr/>
                <p:nvPr/>
              </p:nvSpPr>
              <p:spPr>
                <a:xfrm>
                  <a:off x="4011373" y="776470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70" name="Freeform: Shape 469">
                  <a:extLst>
                    <a:ext uri="{FF2B5EF4-FFF2-40B4-BE49-F238E27FC236}">
                      <a16:creationId xmlns:a16="http://schemas.microsoft.com/office/drawing/2014/main" id="{21B88C60-88A1-4FAB-AD1C-80E470624501}"/>
                    </a:ext>
                  </a:extLst>
                </p:cNvPr>
                <p:cNvSpPr/>
                <p:nvPr/>
              </p:nvSpPr>
              <p:spPr>
                <a:xfrm>
                  <a:off x="4049473" y="78042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71" name="Freeform: Shape 470">
                  <a:extLst>
                    <a:ext uri="{FF2B5EF4-FFF2-40B4-BE49-F238E27FC236}">
                      <a16:creationId xmlns:a16="http://schemas.microsoft.com/office/drawing/2014/main" id="{581C5F15-07C7-48B4-B153-A6C5C60E70B2}"/>
                    </a:ext>
                  </a:extLst>
                </p:cNvPr>
                <p:cNvSpPr/>
                <p:nvPr/>
              </p:nvSpPr>
              <p:spPr>
                <a:xfrm>
                  <a:off x="4068523" y="78042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72" name="Freeform: Shape 471">
                  <a:extLst>
                    <a:ext uri="{FF2B5EF4-FFF2-40B4-BE49-F238E27FC236}">
                      <a16:creationId xmlns:a16="http://schemas.microsoft.com/office/drawing/2014/main" id="{1BFD4FEB-5E2C-4DFE-A24E-A497FE3BE6FA}"/>
                    </a:ext>
                  </a:extLst>
                </p:cNvPr>
                <p:cNvSpPr/>
                <p:nvPr/>
              </p:nvSpPr>
              <p:spPr>
                <a:xfrm>
                  <a:off x="4125674" y="783508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73" name="Freeform: Shape 472">
                  <a:extLst>
                    <a:ext uri="{FF2B5EF4-FFF2-40B4-BE49-F238E27FC236}">
                      <a16:creationId xmlns:a16="http://schemas.microsoft.com/office/drawing/2014/main" id="{587D9A7D-4D10-47C8-A1AB-1EF09A0B5EA3}"/>
                    </a:ext>
                  </a:extLst>
                </p:cNvPr>
                <p:cNvSpPr/>
                <p:nvPr/>
              </p:nvSpPr>
              <p:spPr>
                <a:xfrm>
                  <a:off x="4182823" y="783508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74" name="Freeform: Shape 473">
                  <a:extLst>
                    <a:ext uri="{FF2B5EF4-FFF2-40B4-BE49-F238E27FC236}">
                      <a16:creationId xmlns:a16="http://schemas.microsoft.com/office/drawing/2014/main" id="{BE4E833F-DB90-4B94-A777-50C03AB6978E}"/>
                    </a:ext>
                  </a:extLst>
                </p:cNvPr>
                <p:cNvSpPr/>
                <p:nvPr/>
              </p:nvSpPr>
              <p:spPr>
                <a:xfrm>
                  <a:off x="4220923" y="783508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75" name="Freeform: Shape 474">
                  <a:extLst>
                    <a:ext uri="{FF2B5EF4-FFF2-40B4-BE49-F238E27FC236}">
                      <a16:creationId xmlns:a16="http://schemas.microsoft.com/office/drawing/2014/main" id="{AC61819B-11C6-4953-9110-CC2A65EC7340}"/>
                    </a:ext>
                  </a:extLst>
                </p:cNvPr>
                <p:cNvSpPr/>
                <p:nvPr/>
              </p:nvSpPr>
              <p:spPr>
                <a:xfrm>
                  <a:off x="4316173" y="78232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76" name="Freeform: Shape 475">
                  <a:extLst>
                    <a:ext uri="{FF2B5EF4-FFF2-40B4-BE49-F238E27FC236}">
                      <a16:creationId xmlns:a16="http://schemas.microsoft.com/office/drawing/2014/main" id="{9379921E-5F79-468C-BD01-27EAA36164E1}"/>
                    </a:ext>
                  </a:extLst>
                </p:cNvPr>
                <p:cNvSpPr/>
                <p:nvPr/>
              </p:nvSpPr>
              <p:spPr>
                <a:xfrm>
                  <a:off x="4354272" y="78804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77" name="Freeform: Shape 476">
                  <a:extLst>
                    <a:ext uri="{FF2B5EF4-FFF2-40B4-BE49-F238E27FC236}">
                      <a16:creationId xmlns:a16="http://schemas.microsoft.com/office/drawing/2014/main" id="{2CBD9F57-7726-400A-9537-3D5CCC605A5A}"/>
                    </a:ext>
                  </a:extLst>
                </p:cNvPr>
                <p:cNvSpPr/>
                <p:nvPr/>
              </p:nvSpPr>
              <p:spPr>
                <a:xfrm>
                  <a:off x="4392372" y="78804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78" name="Freeform: Shape 477">
                  <a:extLst>
                    <a:ext uri="{FF2B5EF4-FFF2-40B4-BE49-F238E27FC236}">
                      <a16:creationId xmlns:a16="http://schemas.microsoft.com/office/drawing/2014/main" id="{261DA7B6-B401-438B-9049-55C77CF299B3}"/>
                    </a:ext>
                  </a:extLst>
                </p:cNvPr>
                <p:cNvSpPr/>
                <p:nvPr/>
              </p:nvSpPr>
              <p:spPr>
                <a:xfrm>
                  <a:off x="4449522" y="79375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79" name="Freeform: Shape 478">
                  <a:extLst>
                    <a:ext uri="{FF2B5EF4-FFF2-40B4-BE49-F238E27FC236}">
                      <a16:creationId xmlns:a16="http://schemas.microsoft.com/office/drawing/2014/main" id="{AD51B4E3-164C-405A-B73D-736D8DDCFF58}"/>
                    </a:ext>
                  </a:extLst>
                </p:cNvPr>
                <p:cNvSpPr/>
                <p:nvPr/>
              </p:nvSpPr>
              <p:spPr>
                <a:xfrm>
                  <a:off x="4487622" y="79375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80" name="Freeform: Shape 479">
                  <a:extLst>
                    <a:ext uri="{FF2B5EF4-FFF2-40B4-BE49-F238E27FC236}">
                      <a16:creationId xmlns:a16="http://schemas.microsoft.com/office/drawing/2014/main" id="{ACA44769-0CFF-4BC2-BA51-64FD8CCD150D}"/>
                    </a:ext>
                  </a:extLst>
                </p:cNvPr>
                <p:cNvSpPr/>
                <p:nvPr/>
              </p:nvSpPr>
              <p:spPr>
                <a:xfrm>
                  <a:off x="4563822" y="79375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81" name="Freeform: Shape 480">
                  <a:extLst>
                    <a:ext uri="{FF2B5EF4-FFF2-40B4-BE49-F238E27FC236}">
                      <a16:creationId xmlns:a16="http://schemas.microsoft.com/office/drawing/2014/main" id="{F70C8B09-3FD8-4E9D-B0ED-C72FBAFA9CD9}"/>
                    </a:ext>
                  </a:extLst>
                </p:cNvPr>
                <p:cNvSpPr/>
                <p:nvPr/>
              </p:nvSpPr>
              <p:spPr>
                <a:xfrm>
                  <a:off x="4601922" y="79375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82" name="Freeform: Shape 481">
                  <a:extLst>
                    <a:ext uri="{FF2B5EF4-FFF2-40B4-BE49-F238E27FC236}">
                      <a16:creationId xmlns:a16="http://schemas.microsoft.com/office/drawing/2014/main" id="{94150638-91C2-4064-8738-B73DF56B9DFF}"/>
                    </a:ext>
                  </a:extLst>
                </p:cNvPr>
                <p:cNvSpPr/>
                <p:nvPr/>
              </p:nvSpPr>
              <p:spPr>
                <a:xfrm>
                  <a:off x="4640022" y="79375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83" name="Freeform: Shape 482">
                  <a:extLst>
                    <a:ext uri="{FF2B5EF4-FFF2-40B4-BE49-F238E27FC236}">
                      <a16:creationId xmlns:a16="http://schemas.microsoft.com/office/drawing/2014/main" id="{A44588BE-6735-40EA-9059-F6A09D1B4F6A}"/>
                    </a:ext>
                  </a:extLst>
                </p:cNvPr>
                <p:cNvSpPr/>
                <p:nvPr/>
              </p:nvSpPr>
              <p:spPr>
                <a:xfrm>
                  <a:off x="4716222" y="79566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84" name="Freeform: Shape 483">
                  <a:extLst>
                    <a:ext uri="{FF2B5EF4-FFF2-40B4-BE49-F238E27FC236}">
                      <a16:creationId xmlns:a16="http://schemas.microsoft.com/office/drawing/2014/main" id="{A16C3641-D914-42B9-B161-74B75670C650}"/>
                    </a:ext>
                  </a:extLst>
                </p:cNvPr>
                <p:cNvSpPr/>
                <p:nvPr/>
              </p:nvSpPr>
              <p:spPr>
                <a:xfrm>
                  <a:off x="4754322" y="79566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85" name="Freeform: Shape 484">
                  <a:extLst>
                    <a:ext uri="{FF2B5EF4-FFF2-40B4-BE49-F238E27FC236}">
                      <a16:creationId xmlns:a16="http://schemas.microsoft.com/office/drawing/2014/main" id="{916D8627-3B9D-4046-82C2-1DB34B627D33}"/>
                    </a:ext>
                  </a:extLst>
                </p:cNvPr>
                <p:cNvSpPr/>
                <p:nvPr/>
              </p:nvSpPr>
              <p:spPr>
                <a:xfrm>
                  <a:off x="4811472" y="79566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86" name="Freeform: Shape 485">
                  <a:extLst>
                    <a:ext uri="{FF2B5EF4-FFF2-40B4-BE49-F238E27FC236}">
                      <a16:creationId xmlns:a16="http://schemas.microsoft.com/office/drawing/2014/main" id="{38227FEF-27A6-4A77-96A3-862BEAF874CF}"/>
                    </a:ext>
                  </a:extLst>
                </p:cNvPr>
                <p:cNvSpPr/>
                <p:nvPr/>
              </p:nvSpPr>
              <p:spPr>
                <a:xfrm>
                  <a:off x="4830522" y="799473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87" name="Freeform: Shape 486">
                  <a:extLst>
                    <a:ext uri="{FF2B5EF4-FFF2-40B4-BE49-F238E27FC236}">
                      <a16:creationId xmlns:a16="http://schemas.microsoft.com/office/drawing/2014/main" id="{B6479A1B-12EE-414F-AC49-1B013F7432FD}"/>
                    </a:ext>
                  </a:extLst>
                </p:cNvPr>
                <p:cNvSpPr/>
                <p:nvPr/>
              </p:nvSpPr>
              <p:spPr>
                <a:xfrm>
                  <a:off x="4868622" y="799473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88" name="Freeform: Shape 487">
                  <a:extLst>
                    <a:ext uri="{FF2B5EF4-FFF2-40B4-BE49-F238E27FC236}">
                      <a16:creationId xmlns:a16="http://schemas.microsoft.com/office/drawing/2014/main" id="{90D86C10-3B84-440A-9D6F-D0BD9E778240}"/>
                    </a:ext>
                  </a:extLst>
                </p:cNvPr>
                <p:cNvSpPr/>
                <p:nvPr/>
              </p:nvSpPr>
              <p:spPr>
                <a:xfrm>
                  <a:off x="4906732" y="799473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89" name="Freeform: Shape 488">
                  <a:extLst>
                    <a:ext uri="{FF2B5EF4-FFF2-40B4-BE49-F238E27FC236}">
                      <a16:creationId xmlns:a16="http://schemas.microsoft.com/office/drawing/2014/main" id="{2701A737-0789-4303-8FA8-4E839DCC02CB}"/>
                    </a:ext>
                  </a:extLst>
                </p:cNvPr>
                <p:cNvSpPr/>
                <p:nvPr/>
              </p:nvSpPr>
              <p:spPr>
                <a:xfrm>
                  <a:off x="4944832" y="799473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90" name="Freeform: Shape 489">
                  <a:extLst>
                    <a:ext uri="{FF2B5EF4-FFF2-40B4-BE49-F238E27FC236}">
                      <a16:creationId xmlns:a16="http://schemas.microsoft.com/office/drawing/2014/main" id="{490DFC8E-0697-40BC-B656-95E8EFE42330}"/>
                    </a:ext>
                  </a:extLst>
                </p:cNvPr>
                <p:cNvSpPr/>
                <p:nvPr/>
              </p:nvSpPr>
              <p:spPr>
                <a:xfrm>
                  <a:off x="5001982" y="80137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91" name="Freeform: Shape 490">
                  <a:extLst>
                    <a:ext uri="{FF2B5EF4-FFF2-40B4-BE49-F238E27FC236}">
                      <a16:creationId xmlns:a16="http://schemas.microsoft.com/office/drawing/2014/main" id="{F1AD1B50-17EE-4F6E-976D-6DEB64CB441C}"/>
                    </a:ext>
                  </a:extLst>
                </p:cNvPr>
                <p:cNvSpPr/>
                <p:nvPr/>
              </p:nvSpPr>
              <p:spPr>
                <a:xfrm>
                  <a:off x="5135332" y="802700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92" name="Freeform: Shape 491">
                  <a:extLst>
                    <a:ext uri="{FF2B5EF4-FFF2-40B4-BE49-F238E27FC236}">
                      <a16:creationId xmlns:a16="http://schemas.microsoft.com/office/drawing/2014/main" id="{961A060A-3E0F-4548-BAFD-D8F0295255E3}"/>
                    </a:ext>
                  </a:extLst>
                </p:cNvPr>
                <p:cNvSpPr/>
                <p:nvPr/>
              </p:nvSpPr>
              <p:spPr>
                <a:xfrm>
                  <a:off x="5154382" y="803283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93" name="Freeform: Shape 492">
                  <a:extLst>
                    <a:ext uri="{FF2B5EF4-FFF2-40B4-BE49-F238E27FC236}">
                      <a16:creationId xmlns:a16="http://schemas.microsoft.com/office/drawing/2014/main" id="{BB2CD96C-AF25-402A-9AE7-63DDE4C04A54}"/>
                    </a:ext>
                  </a:extLst>
                </p:cNvPr>
                <p:cNvSpPr/>
                <p:nvPr/>
              </p:nvSpPr>
              <p:spPr>
                <a:xfrm>
                  <a:off x="5211532" y="803283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94" name="Freeform: Shape 493">
                  <a:extLst>
                    <a:ext uri="{FF2B5EF4-FFF2-40B4-BE49-F238E27FC236}">
                      <a16:creationId xmlns:a16="http://schemas.microsoft.com/office/drawing/2014/main" id="{4C9EF75D-27D9-4497-A5EB-C69536F5C40E}"/>
                    </a:ext>
                  </a:extLst>
                </p:cNvPr>
                <p:cNvSpPr/>
                <p:nvPr/>
              </p:nvSpPr>
              <p:spPr>
                <a:xfrm>
                  <a:off x="524963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95" name="Freeform: Shape 494">
                  <a:extLst>
                    <a:ext uri="{FF2B5EF4-FFF2-40B4-BE49-F238E27FC236}">
                      <a16:creationId xmlns:a16="http://schemas.microsoft.com/office/drawing/2014/main" id="{6C98C5D3-C813-4EE7-82F1-5639E33E1463}"/>
                    </a:ext>
                  </a:extLst>
                </p:cNvPr>
                <p:cNvSpPr/>
                <p:nvPr/>
              </p:nvSpPr>
              <p:spPr>
                <a:xfrm>
                  <a:off x="52686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96" name="Freeform: Shape 495">
                  <a:extLst>
                    <a:ext uri="{FF2B5EF4-FFF2-40B4-BE49-F238E27FC236}">
                      <a16:creationId xmlns:a16="http://schemas.microsoft.com/office/drawing/2014/main" id="{189EDB60-70E8-4A98-B605-9332683FEAE8}"/>
                    </a:ext>
                  </a:extLst>
                </p:cNvPr>
                <p:cNvSpPr/>
                <p:nvPr/>
              </p:nvSpPr>
              <p:spPr>
                <a:xfrm>
                  <a:off x="528773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97" name="Freeform: Shape 496">
                  <a:extLst>
                    <a:ext uri="{FF2B5EF4-FFF2-40B4-BE49-F238E27FC236}">
                      <a16:creationId xmlns:a16="http://schemas.microsoft.com/office/drawing/2014/main" id="{907AE1AD-5501-4A57-9869-EA103E4CD30D}"/>
                    </a:ext>
                  </a:extLst>
                </p:cNvPr>
                <p:cNvSpPr/>
                <p:nvPr/>
              </p:nvSpPr>
              <p:spPr>
                <a:xfrm>
                  <a:off x="53067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98" name="Freeform: Shape 497">
                  <a:extLst>
                    <a:ext uri="{FF2B5EF4-FFF2-40B4-BE49-F238E27FC236}">
                      <a16:creationId xmlns:a16="http://schemas.microsoft.com/office/drawing/2014/main" id="{D8CDD48F-DCD4-49DA-B712-6C6820F0DBD0}"/>
                    </a:ext>
                  </a:extLst>
                </p:cNvPr>
                <p:cNvSpPr/>
                <p:nvPr/>
              </p:nvSpPr>
              <p:spPr>
                <a:xfrm>
                  <a:off x="532583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499" name="Freeform: Shape 498">
                  <a:extLst>
                    <a:ext uri="{FF2B5EF4-FFF2-40B4-BE49-F238E27FC236}">
                      <a16:creationId xmlns:a16="http://schemas.microsoft.com/office/drawing/2014/main" id="{22E9E000-1F69-4EE4-87C5-DCB452DAE10E}"/>
                    </a:ext>
                  </a:extLst>
                </p:cNvPr>
                <p:cNvSpPr/>
                <p:nvPr/>
              </p:nvSpPr>
              <p:spPr>
                <a:xfrm>
                  <a:off x="53448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00" name="Freeform: Shape 499">
                  <a:extLst>
                    <a:ext uri="{FF2B5EF4-FFF2-40B4-BE49-F238E27FC236}">
                      <a16:creationId xmlns:a16="http://schemas.microsoft.com/office/drawing/2014/main" id="{3BC025FF-FDE8-40E0-BB0D-F22D1CAA0E84}"/>
                    </a:ext>
                  </a:extLst>
                </p:cNvPr>
                <p:cNvSpPr/>
                <p:nvPr/>
              </p:nvSpPr>
              <p:spPr>
                <a:xfrm>
                  <a:off x="536393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01" name="Freeform: Shape 500">
                  <a:extLst>
                    <a:ext uri="{FF2B5EF4-FFF2-40B4-BE49-F238E27FC236}">
                      <a16:creationId xmlns:a16="http://schemas.microsoft.com/office/drawing/2014/main" id="{9B723159-B1D5-4E5F-AADE-2E3944B59132}"/>
                    </a:ext>
                  </a:extLst>
                </p:cNvPr>
                <p:cNvSpPr/>
                <p:nvPr/>
              </p:nvSpPr>
              <p:spPr>
                <a:xfrm>
                  <a:off x="53829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02" name="Freeform: Shape 501">
                  <a:extLst>
                    <a:ext uri="{FF2B5EF4-FFF2-40B4-BE49-F238E27FC236}">
                      <a16:creationId xmlns:a16="http://schemas.microsoft.com/office/drawing/2014/main" id="{24E58C6C-BADA-4A83-AB83-66D2D002D139}"/>
                    </a:ext>
                  </a:extLst>
                </p:cNvPr>
                <p:cNvSpPr/>
                <p:nvPr/>
              </p:nvSpPr>
              <p:spPr>
                <a:xfrm>
                  <a:off x="54591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03" name="Freeform: Shape 502">
                  <a:extLst>
                    <a:ext uri="{FF2B5EF4-FFF2-40B4-BE49-F238E27FC236}">
                      <a16:creationId xmlns:a16="http://schemas.microsoft.com/office/drawing/2014/main" id="{3F74E1D4-BE24-4233-9285-55BF56015336}"/>
                    </a:ext>
                  </a:extLst>
                </p:cNvPr>
                <p:cNvSpPr/>
                <p:nvPr/>
              </p:nvSpPr>
              <p:spPr>
                <a:xfrm>
                  <a:off x="54972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04" name="Freeform: Shape 503">
                  <a:extLst>
                    <a:ext uri="{FF2B5EF4-FFF2-40B4-BE49-F238E27FC236}">
                      <a16:creationId xmlns:a16="http://schemas.microsoft.com/office/drawing/2014/main" id="{D9FE1523-ACEA-448B-ACEB-CB77B2CA1693}"/>
                    </a:ext>
                  </a:extLst>
                </p:cNvPr>
                <p:cNvSpPr/>
                <p:nvPr/>
              </p:nvSpPr>
              <p:spPr>
                <a:xfrm>
                  <a:off x="55353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05" name="Freeform: Shape 504">
                  <a:extLst>
                    <a:ext uri="{FF2B5EF4-FFF2-40B4-BE49-F238E27FC236}">
                      <a16:creationId xmlns:a16="http://schemas.microsoft.com/office/drawing/2014/main" id="{183AF421-35E6-4D8C-AC7A-B9F7719F999F}"/>
                    </a:ext>
                  </a:extLst>
                </p:cNvPr>
                <p:cNvSpPr/>
                <p:nvPr/>
              </p:nvSpPr>
              <p:spPr>
                <a:xfrm>
                  <a:off x="55734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06" name="Freeform: Shape 505">
                  <a:extLst>
                    <a:ext uri="{FF2B5EF4-FFF2-40B4-BE49-F238E27FC236}">
                      <a16:creationId xmlns:a16="http://schemas.microsoft.com/office/drawing/2014/main" id="{AE99AEF0-EA2E-426D-B55F-91C1C9E49EB8}"/>
                    </a:ext>
                  </a:extLst>
                </p:cNvPr>
                <p:cNvSpPr/>
                <p:nvPr/>
              </p:nvSpPr>
              <p:spPr>
                <a:xfrm>
                  <a:off x="56115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07" name="Freeform: Shape 506">
                  <a:extLst>
                    <a:ext uri="{FF2B5EF4-FFF2-40B4-BE49-F238E27FC236}">
                      <a16:creationId xmlns:a16="http://schemas.microsoft.com/office/drawing/2014/main" id="{EE9C8838-5D76-47E3-8CB6-49D8A3658233}"/>
                    </a:ext>
                  </a:extLst>
                </p:cNvPr>
                <p:cNvSpPr/>
                <p:nvPr/>
              </p:nvSpPr>
              <p:spPr>
                <a:xfrm>
                  <a:off x="56496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08" name="Freeform: Shape 507">
                  <a:extLst>
                    <a:ext uri="{FF2B5EF4-FFF2-40B4-BE49-F238E27FC236}">
                      <a16:creationId xmlns:a16="http://schemas.microsoft.com/office/drawing/2014/main" id="{7CC82420-2766-4AC8-8567-232379E3F051}"/>
                    </a:ext>
                  </a:extLst>
                </p:cNvPr>
                <p:cNvSpPr/>
                <p:nvPr/>
              </p:nvSpPr>
              <p:spPr>
                <a:xfrm>
                  <a:off x="56877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09" name="Freeform: Shape 508">
                  <a:extLst>
                    <a:ext uri="{FF2B5EF4-FFF2-40B4-BE49-F238E27FC236}">
                      <a16:creationId xmlns:a16="http://schemas.microsoft.com/office/drawing/2014/main" id="{86A4211E-4F6A-4D2A-9FA0-DF9B003ED50B}"/>
                    </a:ext>
                  </a:extLst>
                </p:cNvPr>
                <p:cNvSpPr/>
                <p:nvPr/>
              </p:nvSpPr>
              <p:spPr>
                <a:xfrm>
                  <a:off x="57258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10" name="Freeform: Shape 509">
                  <a:extLst>
                    <a:ext uri="{FF2B5EF4-FFF2-40B4-BE49-F238E27FC236}">
                      <a16:creationId xmlns:a16="http://schemas.microsoft.com/office/drawing/2014/main" id="{D109CABE-4E85-4155-AE14-411083F835DB}"/>
                    </a:ext>
                  </a:extLst>
                </p:cNvPr>
                <p:cNvSpPr/>
                <p:nvPr/>
              </p:nvSpPr>
              <p:spPr>
                <a:xfrm>
                  <a:off x="57639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11" name="Freeform: Shape 510">
                  <a:extLst>
                    <a:ext uri="{FF2B5EF4-FFF2-40B4-BE49-F238E27FC236}">
                      <a16:creationId xmlns:a16="http://schemas.microsoft.com/office/drawing/2014/main" id="{0CE5717F-9A93-4F67-94C3-AC8A75E7B6D4}"/>
                    </a:ext>
                  </a:extLst>
                </p:cNvPr>
                <p:cNvSpPr/>
                <p:nvPr/>
              </p:nvSpPr>
              <p:spPr>
                <a:xfrm>
                  <a:off x="58020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12" name="Freeform: Shape 511">
                  <a:extLst>
                    <a:ext uri="{FF2B5EF4-FFF2-40B4-BE49-F238E27FC236}">
                      <a16:creationId xmlns:a16="http://schemas.microsoft.com/office/drawing/2014/main" id="{1A7FE4D9-CBEA-40DB-A0AC-FB244FE1B99A}"/>
                    </a:ext>
                  </a:extLst>
                </p:cNvPr>
                <p:cNvSpPr/>
                <p:nvPr/>
              </p:nvSpPr>
              <p:spPr>
                <a:xfrm>
                  <a:off x="584018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13" name="Freeform: Shape 512">
                  <a:extLst>
                    <a:ext uri="{FF2B5EF4-FFF2-40B4-BE49-F238E27FC236}">
                      <a16:creationId xmlns:a16="http://schemas.microsoft.com/office/drawing/2014/main" id="{CDF4D6E2-883D-4039-9B3D-E9EF52F3EDD6}"/>
                    </a:ext>
                  </a:extLst>
                </p:cNvPr>
                <p:cNvSpPr/>
                <p:nvPr/>
              </p:nvSpPr>
              <p:spPr>
                <a:xfrm>
                  <a:off x="589733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14" name="Freeform: Shape 513">
                  <a:extLst>
                    <a:ext uri="{FF2B5EF4-FFF2-40B4-BE49-F238E27FC236}">
                      <a16:creationId xmlns:a16="http://schemas.microsoft.com/office/drawing/2014/main" id="{524CF102-99D6-4A0C-81C0-7207D432D465}"/>
                    </a:ext>
                  </a:extLst>
                </p:cNvPr>
                <p:cNvSpPr/>
                <p:nvPr/>
              </p:nvSpPr>
              <p:spPr>
                <a:xfrm>
                  <a:off x="593543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15" name="Freeform: Shape 514">
                  <a:extLst>
                    <a:ext uri="{FF2B5EF4-FFF2-40B4-BE49-F238E27FC236}">
                      <a16:creationId xmlns:a16="http://schemas.microsoft.com/office/drawing/2014/main" id="{63E95D99-2590-4943-B414-4C3DB8B28C3B}"/>
                    </a:ext>
                  </a:extLst>
                </p:cNvPr>
                <p:cNvSpPr/>
                <p:nvPr/>
              </p:nvSpPr>
              <p:spPr>
                <a:xfrm>
                  <a:off x="597353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16" name="Freeform: Shape 515">
                  <a:extLst>
                    <a:ext uri="{FF2B5EF4-FFF2-40B4-BE49-F238E27FC236}">
                      <a16:creationId xmlns:a16="http://schemas.microsoft.com/office/drawing/2014/main" id="{F02A9D1F-7449-4477-8794-0D05D6DF5E22}"/>
                    </a:ext>
                  </a:extLst>
                </p:cNvPr>
                <p:cNvSpPr/>
                <p:nvPr/>
              </p:nvSpPr>
              <p:spPr>
                <a:xfrm>
                  <a:off x="604973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17" name="Freeform: Shape 516">
                  <a:extLst>
                    <a:ext uri="{FF2B5EF4-FFF2-40B4-BE49-F238E27FC236}">
                      <a16:creationId xmlns:a16="http://schemas.microsoft.com/office/drawing/2014/main" id="{A2E9A0E7-3755-4FED-A7EC-0A337F3953A5}"/>
                    </a:ext>
                  </a:extLst>
                </p:cNvPr>
                <p:cNvSpPr/>
                <p:nvPr/>
              </p:nvSpPr>
              <p:spPr>
                <a:xfrm>
                  <a:off x="6125932" y="80518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18" name="Freeform: Shape 517">
                  <a:extLst>
                    <a:ext uri="{FF2B5EF4-FFF2-40B4-BE49-F238E27FC236}">
                      <a16:creationId xmlns:a16="http://schemas.microsoft.com/office/drawing/2014/main" id="{BF3887E2-DE70-4FA9-97C7-B7A72191552A}"/>
                    </a:ext>
                  </a:extLst>
                </p:cNvPr>
                <p:cNvSpPr/>
                <p:nvPr/>
              </p:nvSpPr>
              <p:spPr>
                <a:xfrm>
                  <a:off x="6221182"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19" name="Freeform: Shape 518">
                  <a:extLst>
                    <a:ext uri="{FF2B5EF4-FFF2-40B4-BE49-F238E27FC236}">
                      <a16:creationId xmlns:a16="http://schemas.microsoft.com/office/drawing/2014/main" id="{A1B1FACF-F17F-4173-8CB1-FDBD6E9A06CC}"/>
                    </a:ext>
                  </a:extLst>
                </p:cNvPr>
                <p:cNvSpPr/>
                <p:nvPr/>
              </p:nvSpPr>
              <p:spPr>
                <a:xfrm>
                  <a:off x="6259282"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20" name="Freeform: Shape 519">
                  <a:extLst>
                    <a:ext uri="{FF2B5EF4-FFF2-40B4-BE49-F238E27FC236}">
                      <a16:creationId xmlns:a16="http://schemas.microsoft.com/office/drawing/2014/main" id="{70762623-682E-4582-AC42-DE3010702D62}"/>
                    </a:ext>
                  </a:extLst>
                </p:cNvPr>
                <p:cNvSpPr/>
                <p:nvPr/>
              </p:nvSpPr>
              <p:spPr>
                <a:xfrm>
                  <a:off x="6297382"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21" name="Freeform: Shape 520">
                  <a:extLst>
                    <a:ext uri="{FF2B5EF4-FFF2-40B4-BE49-F238E27FC236}">
                      <a16:creationId xmlns:a16="http://schemas.microsoft.com/office/drawing/2014/main" id="{9CFD1958-8BFA-4AF0-97D2-5F8A6022CB38}"/>
                    </a:ext>
                  </a:extLst>
                </p:cNvPr>
                <p:cNvSpPr/>
                <p:nvPr/>
              </p:nvSpPr>
              <p:spPr>
                <a:xfrm>
                  <a:off x="6411682"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22" name="Freeform: Shape 521">
                  <a:extLst>
                    <a:ext uri="{FF2B5EF4-FFF2-40B4-BE49-F238E27FC236}">
                      <a16:creationId xmlns:a16="http://schemas.microsoft.com/office/drawing/2014/main" id="{7F3129E0-50EE-41B0-9160-2F46348B52CB}"/>
                    </a:ext>
                  </a:extLst>
                </p:cNvPr>
                <p:cNvSpPr/>
                <p:nvPr/>
              </p:nvSpPr>
              <p:spPr>
                <a:xfrm>
                  <a:off x="6468832"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23" name="Freeform: Shape 522">
                  <a:extLst>
                    <a:ext uri="{FF2B5EF4-FFF2-40B4-BE49-F238E27FC236}">
                      <a16:creationId xmlns:a16="http://schemas.microsoft.com/office/drawing/2014/main" id="{9647360C-0F8D-4F98-BE62-4FC6FFBA1796}"/>
                    </a:ext>
                  </a:extLst>
                </p:cNvPr>
                <p:cNvSpPr/>
                <p:nvPr/>
              </p:nvSpPr>
              <p:spPr>
                <a:xfrm>
                  <a:off x="6506941"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24" name="Freeform: Shape 523">
                  <a:extLst>
                    <a:ext uri="{FF2B5EF4-FFF2-40B4-BE49-F238E27FC236}">
                      <a16:creationId xmlns:a16="http://schemas.microsoft.com/office/drawing/2014/main" id="{EE6A8088-0AFB-410B-B4D8-81AB88BA5DC6}"/>
                    </a:ext>
                  </a:extLst>
                </p:cNvPr>
                <p:cNvSpPr/>
                <p:nvPr/>
              </p:nvSpPr>
              <p:spPr>
                <a:xfrm>
                  <a:off x="6621241"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25" name="Freeform: Shape 524">
                  <a:extLst>
                    <a:ext uri="{FF2B5EF4-FFF2-40B4-BE49-F238E27FC236}">
                      <a16:creationId xmlns:a16="http://schemas.microsoft.com/office/drawing/2014/main" id="{7F02F3D5-1323-4DC8-B1CC-79E2E1F99C54}"/>
                    </a:ext>
                  </a:extLst>
                </p:cNvPr>
                <p:cNvSpPr/>
                <p:nvPr/>
              </p:nvSpPr>
              <p:spPr>
                <a:xfrm>
                  <a:off x="6716491"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26" name="Freeform: Shape 525">
                  <a:extLst>
                    <a:ext uri="{FF2B5EF4-FFF2-40B4-BE49-F238E27FC236}">
                      <a16:creationId xmlns:a16="http://schemas.microsoft.com/office/drawing/2014/main" id="{D6082D88-77E4-481D-A488-669404DB1D6C}"/>
                    </a:ext>
                  </a:extLst>
                </p:cNvPr>
                <p:cNvSpPr/>
                <p:nvPr/>
              </p:nvSpPr>
              <p:spPr>
                <a:xfrm>
                  <a:off x="6983191"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27" name="Freeform: Shape 526">
                  <a:extLst>
                    <a:ext uri="{FF2B5EF4-FFF2-40B4-BE49-F238E27FC236}">
                      <a16:creationId xmlns:a16="http://schemas.microsoft.com/office/drawing/2014/main" id="{EDE6ED3A-C7DC-49D9-B149-7102F43D4E02}"/>
                    </a:ext>
                  </a:extLst>
                </p:cNvPr>
                <p:cNvSpPr/>
                <p:nvPr/>
              </p:nvSpPr>
              <p:spPr>
                <a:xfrm>
                  <a:off x="7021291"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28" name="Freeform: Shape 527">
                  <a:extLst>
                    <a:ext uri="{FF2B5EF4-FFF2-40B4-BE49-F238E27FC236}">
                      <a16:creationId xmlns:a16="http://schemas.microsoft.com/office/drawing/2014/main" id="{87F582BF-5E61-4383-BD3E-7E0DF3013E76}"/>
                    </a:ext>
                  </a:extLst>
                </p:cNvPr>
                <p:cNvSpPr/>
                <p:nvPr/>
              </p:nvSpPr>
              <p:spPr>
                <a:xfrm>
                  <a:off x="7078441"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29" name="Freeform: Shape 528">
                  <a:extLst>
                    <a:ext uri="{FF2B5EF4-FFF2-40B4-BE49-F238E27FC236}">
                      <a16:creationId xmlns:a16="http://schemas.microsoft.com/office/drawing/2014/main" id="{EB8E620A-F073-4CB3-80CD-733A6824BCFE}"/>
                    </a:ext>
                  </a:extLst>
                </p:cNvPr>
                <p:cNvSpPr/>
                <p:nvPr/>
              </p:nvSpPr>
              <p:spPr>
                <a:xfrm>
                  <a:off x="7116541"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30" name="Freeform: Shape 529">
                  <a:extLst>
                    <a:ext uri="{FF2B5EF4-FFF2-40B4-BE49-F238E27FC236}">
                      <a16:creationId xmlns:a16="http://schemas.microsoft.com/office/drawing/2014/main" id="{719C7780-BDBB-4008-870A-08B794F1BFCE}"/>
                    </a:ext>
                  </a:extLst>
                </p:cNvPr>
                <p:cNvSpPr/>
                <p:nvPr/>
              </p:nvSpPr>
              <p:spPr>
                <a:xfrm>
                  <a:off x="7173691"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31" name="Freeform: Shape 530">
                  <a:extLst>
                    <a:ext uri="{FF2B5EF4-FFF2-40B4-BE49-F238E27FC236}">
                      <a16:creationId xmlns:a16="http://schemas.microsoft.com/office/drawing/2014/main" id="{A9D3EFBC-3391-427C-AC51-FFE7A2781CAD}"/>
                    </a:ext>
                  </a:extLst>
                </p:cNvPr>
                <p:cNvSpPr/>
                <p:nvPr/>
              </p:nvSpPr>
              <p:spPr>
                <a:xfrm>
                  <a:off x="7211791"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32" name="Freeform: Shape 531">
                  <a:extLst>
                    <a:ext uri="{FF2B5EF4-FFF2-40B4-BE49-F238E27FC236}">
                      <a16:creationId xmlns:a16="http://schemas.microsoft.com/office/drawing/2014/main" id="{E7C9552F-457F-4411-A38F-5835D1DD85E6}"/>
                    </a:ext>
                  </a:extLst>
                </p:cNvPr>
                <p:cNvSpPr/>
                <p:nvPr/>
              </p:nvSpPr>
              <p:spPr>
                <a:xfrm>
                  <a:off x="7249891"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sp>
              <p:nvSpPr>
                <p:cNvPr id="533" name="Freeform: Shape 532">
                  <a:extLst>
                    <a:ext uri="{FF2B5EF4-FFF2-40B4-BE49-F238E27FC236}">
                      <a16:creationId xmlns:a16="http://schemas.microsoft.com/office/drawing/2014/main" id="{41BEAEAF-1A2A-4780-91C0-B1B8A61F1549}"/>
                    </a:ext>
                  </a:extLst>
                </p:cNvPr>
                <p:cNvSpPr/>
                <p:nvPr/>
              </p:nvSpPr>
              <p:spPr>
                <a:xfrm>
                  <a:off x="7249891" y="81280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rgbClr val="2894FF"/>
                  </a:solidFill>
                  <a:prstDash val="solid"/>
                  <a:miter/>
                </a:ln>
              </p:spPr>
              <p:txBody>
                <a:bodyPr rtlCol="0" anchor="ctr"/>
                <a:lstStyle/>
                <a:p>
                  <a:endParaRPr lang="en-GB" sz="1050">
                    <a:latin typeface="Arial" panose="020B0604020202020204" pitchFamily="34" charset="0"/>
                    <a:ea typeface="宋体" panose="02010600030101010101" pitchFamily="2" charset="-122"/>
                    <a:cs typeface="Arial" panose="020B0604020202020204" pitchFamily="34" charset="0"/>
                  </a:endParaRPr>
                </a:p>
              </p:txBody>
            </p:sp>
          </p:grpSp>
        </p:grpSp>
      </p:grpSp>
      <p:graphicFrame>
        <p:nvGraphicFramePr>
          <p:cNvPr id="208" name="Table 207"/>
          <p:cNvGraphicFramePr>
            <a:graphicFrameLocks noGrp="1"/>
          </p:cNvGraphicFramePr>
          <p:nvPr>
            <p:extLst>
              <p:ext uri="{D42A27DB-BD31-4B8C-83A1-F6EECF244321}">
                <p14:modId xmlns:p14="http://schemas.microsoft.com/office/powerpoint/2010/main" val="890968914"/>
              </p:ext>
            </p:extLst>
          </p:nvPr>
        </p:nvGraphicFramePr>
        <p:xfrm>
          <a:off x="168442" y="2069226"/>
          <a:ext cx="4082236" cy="2776331"/>
        </p:xfrm>
        <a:graphic>
          <a:graphicData uri="http://schemas.openxmlformats.org/drawingml/2006/table">
            <a:tbl>
              <a:tblPr firstRow="1" bandRow="1">
                <a:tableStyleId>{69012ECD-51FC-41F1-AA8D-1B2483CD663E}</a:tableStyleId>
              </a:tblPr>
              <a:tblGrid>
                <a:gridCol w="1300112">
                  <a:extLst>
                    <a:ext uri="{9D8B030D-6E8A-4147-A177-3AD203B41FA5}">
                      <a16:colId xmlns:a16="http://schemas.microsoft.com/office/drawing/2014/main" val="1734011683"/>
                    </a:ext>
                  </a:extLst>
                </a:gridCol>
                <a:gridCol w="1391062">
                  <a:extLst>
                    <a:ext uri="{9D8B030D-6E8A-4147-A177-3AD203B41FA5}">
                      <a16:colId xmlns:a16="http://schemas.microsoft.com/office/drawing/2014/main" val="1996389956"/>
                    </a:ext>
                  </a:extLst>
                </a:gridCol>
                <a:gridCol w="1391062">
                  <a:extLst>
                    <a:ext uri="{9D8B030D-6E8A-4147-A177-3AD203B41FA5}">
                      <a16:colId xmlns:a16="http://schemas.microsoft.com/office/drawing/2014/main" val="20002"/>
                    </a:ext>
                  </a:extLst>
                </a:gridCol>
              </a:tblGrid>
              <a:tr h="471248">
                <a:tc>
                  <a:txBody>
                    <a:bodyPr/>
                    <a:lstStyle/>
                    <a:p>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更新的生存结局</a:t>
                      </a:r>
                    </a:p>
                  </a:txBody>
                  <a:tcPr marT="36000" marB="36000" anchor="b">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 CT</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(n=278)</a:t>
                      </a:r>
                    </a:p>
                  </a:txBody>
                  <a:tcPr marT="36000" marB="36000" anchor="b">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安慰剂</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 CT </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(n=281)</a:t>
                      </a:r>
                    </a:p>
                  </a:txBody>
                  <a:tcPr marT="36000" marB="36000" anchor="b">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357579"/>
                  </a:ext>
                </a:extLst>
              </a:tr>
              <a:tr h="269641">
                <a:tc>
                  <a:txBody>
                    <a:bodyPr/>
                    <a:lstStyle/>
                    <a:p>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mOS，月 </a:t>
                      </a:r>
                      <a:br>
                        <a:rPr lang="en-GB" alt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(95% CI)</a:t>
                      </a:r>
                    </a:p>
                  </a:txBody>
                  <a:tcPr marT="36000" marB="36000" anchor="ctr">
                    <a:lnT w="12700" cap="flat" cmpd="sng" algn="ctr">
                      <a:solidFill>
                        <a:schemeClr val="accent1"/>
                      </a:solidFill>
                      <a:prstDash val="solid"/>
                      <a:round/>
                      <a:headEnd type="none" w="med" len="med"/>
                      <a:tailEnd type="none" w="med" len="med"/>
                    </a:lnT>
                  </a:tcP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17.1 (14.4, 19.9)</a:t>
                      </a:r>
                    </a:p>
                  </a:txBody>
                  <a:tcPr marT="36000" marB="36000" anchor="ctr">
                    <a:lnT w="12700" cap="flat" cmpd="sng" algn="ctr">
                      <a:solidFill>
                        <a:schemeClr val="accent1"/>
                      </a:solidFill>
                      <a:prstDash val="solid"/>
                      <a:round/>
                      <a:headEnd type="none" w="med" len="med"/>
                      <a:tailEnd type="none" w="med" len="med"/>
                    </a:lnT>
                  </a:tcPr>
                </a:tc>
                <a:tc>
                  <a:txBody>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11.6 (10.1, 13.7)</a:t>
                      </a:r>
                    </a:p>
                  </a:txBody>
                  <a:tcPr marT="36000" marB="3600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695402956"/>
                  </a:ext>
                </a:extLst>
              </a:tr>
              <a:tr h="269641">
                <a:tc>
                  <a:txBody>
                    <a:bodyPr/>
                    <a:lstStyle/>
                    <a:p>
                      <a:pPr marL="85725" marR="0" indent="0" algn="l"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a:txBody>
                  <a:tcPr marT="36000" marB="36000" anchor="ctr"/>
                </a:tc>
                <a:tc gridSpan="2">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0.71 (0.58, 0.88)</a:t>
                      </a:r>
                    </a:p>
                  </a:txBody>
                  <a:tcPr marT="36000" marB="36000" anchor="ctr"/>
                </a:tc>
                <a:tc hMerge="1">
                  <a:txBody>
                    <a:bodyPr/>
                    <a:lstStyle/>
                    <a:p>
                      <a:pPr algn="ctr"/>
                      <a:endParaRPr lang="en-GB" sz="1200"/>
                    </a:p>
                  </a:txBody>
                  <a:tcPr marT="36000" marB="36000" anchor="ctr"/>
                </a:tc>
                <a:extLst>
                  <a:ext uri="{0D108BD9-81ED-4DB2-BD59-A6C34878D82A}">
                    <a16:rowId xmlns:a16="http://schemas.microsoft.com/office/drawing/2014/main" val="10002"/>
                  </a:ext>
                </a:extLst>
              </a:tr>
              <a:tr h="26964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 PFS，月 (95% CI)</a:t>
                      </a:r>
                    </a:p>
                  </a:txBody>
                  <a:tcPr marT="36000" marB="36000" anchor="ct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 (6.3, 8.4)</a:t>
                      </a:r>
                    </a:p>
                  </a:txBody>
                  <a:tcPr marT="36000" marB="36000" anchor="ct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5.1 (4.3, 6.0)</a:t>
                      </a:r>
                    </a:p>
                  </a:txBody>
                  <a:tcPr marT="36000" marB="36000" anchor="ctr"/>
                </a:tc>
                <a:extLst>
                  <a:ext uri="{0D108BD9-81ED-4DB2-BD59-A6C34878D82A}">
                    <a16:rowId xmlns:a16="http://schemas.microsoft.com/office/drawing/2014/main" val="10003"/>
                  </a:ext>
                </a:extLst>
              </a:tr>
              <a:tr h="269641">
                <a:tc>
                  <a:txBody>
                    <a:bodyPr/>
                    <a:lstStyle/>
                    <a:p>
                      <a:pPr marL="85725" marR="0" lvl="0" indent="0" algn="l"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a:txBody>
                  <a:tcPr marT="36000" marB="36000" anchor="ctr"/>
                </a:tc>
                <a:tc gridSpan="2">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0.57 (0.47, 0.69)</a:t>
                      </a:r>
                    </a:p>
                  </a:txBody>
                  <a:tcPr marT="36000" marB="36000" anchor="ctr"/>
                </a:tc>
                <a:tc hMerge="1">
                  <a:txBody>
                    <a:bodyPr/>
                    <a:lstStyle/>
                    <a:p>
                      <a:pPr algn="ctr"/>
                      <a:endParaRPr lang="en-GB" sz="1200"/>
                    </a:p>
                  </a:txBody>
                  <a:tcPr marT="36000" marB="36000" anchor="ctr"/>
                </a:tc>
                <a:extLst>
                  <a:ext uri="{0D108BD9-81ED-4DB2-BD59-A6C34878D82A}">
                    <a16:rowId xmlns:a16="http://schemas.microsoft.com/office/drawing/2014/main" val="2920756300"/>
                  </a:ext>
                </a:extLst>
              </a:tr>
              <a:tr h="26964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a:t>
                      </a:r>
                    </a:p>
                  </a:txBody>
                  <a:tcPr marT="36000" marB="36000" anchor="ct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62.6</a:t>
                      </a:r>
                    </a:p>
                  </a:txBody>
                  <a:tcPr marT="36000" marB="36000" anchor="ct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38.4</a:t>
                      </a:r>
                    </a:p>
                  </a:txBody>
                  <a:tcPr marT="36000" marB="36000" anchor="ctr"/>
                </a:tc>
                <a:extLst>
                  <a:ext uri="{0D108BD9-81ED-4DB2-BD59-A6C34878D82A}">
                    <a16:rowId xmlns:a16="http://schemas.microsoft.com/office/drawing/2014/main" val="3943288137"/>
                  </a:ext>
                </a:extLst>
              </a:tr>
              <a:tr h="471248">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 DoR，月（范围）</a:t>
                      </a:r>
                    </a:p>
                  </a:txBody>
                  <a:tcPr marT="36000" marB="36000"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8.8 (1.3+ –28.4+) </a:t>
                      </a:r>
                    </a:p>
                  </a:txBody>
                  <a:tcPr marT="36000" marB="36000"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4.9 (1.3+ –28.3+)</a:t>
                      </a:r>
                    </a:p>
                  </a:txBody>
                  <a:tcPr marT="36000" marB="36000" anchor="ctr"/>
                </a:tc>
                <a:extLst>
                  <a:ext uri="{0D108BD9-81ED-4DB2-BD59-A6C34878D82A}">
                    <a16:rowId xmlns:a16="http://schemas.microsoft.com/office/drawing/2014/main" val="3429562846"/>
                  </a:ext>
                </a:extLst>
              </a:tr>
            </a:tbl>
          </a:graphicData>
        </a:graphic>
      </p:graphicFrame>
      <p:sp>
        <p:nvSpPr>
          <p:cNvPr id="210" name="Text Box 5"/>
          <p:cNvSpPr txBox="1">
            <a:spLocks noChangeArrowheads="1"/>
          </p:cNvSpPr>
          <p:nvPr/>
        </p:nvSpPr>
        <p:spPr bwMode="auto">
          <a:xfrm>
            <a:off x="231775" y="6476500"/>
            <a:ext cx="5306961"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+数据截止日期前无疾病进展</a:t>
            </a:r>
          </a:p>
        </p:txBody>
      </p:sp>
      <p:sp>
        <p:nvSpPr>
          <p:cNvPr id="211" name="TextBox 210">
            <a:extLst>
              <a:ext uri="{FF2B5EF4-FFF2-40B4-BE49-F238E27FC236}">
                <a16:creationId xmlns:a16="http://schemas.microsoft.com/office/drawing/2014/main" id="{2ED7BCA3-5579-4C98-AF52-EAC8E0D2F17B}"/>
              </a:ext>
            </a:extLst>
          </p:cNvPr>
          <p:cNvSpPr txBox="1"/>
          <p:nvPr/>
        </p:nvSpPr>
        <p:spPr>
          <a:xfrm>
            <a:off x="6966716" y="2229634"/>
            <a:ext cx="2122697" cy="830997"/>
          </a:xfrm>
          <a:prstGeom prst="rect">
            <a:avLst/>
          </a:prstGeom>
          <a:noFill/>
        </p:spPr>
        <p:txBody>
          <a:bodyPr wrap="none" rtlCol="0">
            <a:spAutoFit/>
          </a:bodyPr>
          <a:lstStyle>
            <a:defPPr>
              <a:defRPr lang="en-US"/>
            </a:defPPr>
            <a:lvl1pPr>
              <a:defRPr sz="1200">
                <a:solidFill>
                  <a:srgbClr val="363636"/>
                </a:solidFill>
              </a:defRPr>
            </a:lvl1p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中位数，月 (95% CI)</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13.8 (12.2, 15.9)</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9.1 (8.2, 10.2)</a:t>
            </a:r>
          </a:p>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0.59 (95% CI 0.49, 0.72)</a:t>
            </a:r>
          </a:p>
        </p:txBody>
      </p:sp>
      <p:sp>
        <p:nvSpPr>
          <p:cNvPr id="5" name="TextBox 4"/>
          <p:cNvSpPr txBox="1"/>
          <p:nvPr/>
        </p:nvSpPr>
        <p:spPr>
          <a:xfrm>
            <a:off x="6751368" y="1880570"/>
            <a:ext cx="696024"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PFS2</a:t>
            </a:r>
          </a:p>
        </p:txBody>
      </p:sp>
    </p:spTree>
    <p:extLst>
      <p:ext uri="{BB962C8B-B14F-4D97-AF65-F5344CB8AC3E}">
        <p14:creationId xmlns:p14="http://schemas.microsoft.com/office/powerpoint/2010/main" val="34902192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LBA82：帕博利珠单抗 + 化疗治疗转移性鳞状 NSCLC：KEYNOTE-407 的最终分析和下一线治疗后的进展 (PFS2) </a:t>
            </a:r>
            <a:r>
              <a:rPr lang="en-US" alt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Paz-Ares L 等人</a:t>
            </a:r>
          </a:p>
        </p:txBody>
      </p:sp>
      <p:sp>
        <p:nvSpPr>
          <p:cNvPr id="3" name="Content Placeholder 2"/>
          <p:cNvSpPr>
            <a:spLocks noGrp="1"/>
          </p:cNvSpPr>
          <p:nvPr>
            <p:ph idx="1"/>
          </p:nvPr>
        </p:nvSpPr>
        <p:spPr/>
        <p:txBody>
          <a:bodyPr/>
          <a:lstStyle/>
          <a:p>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a:spcBef>
                <a:spcPts val="21600"/>
              </a:spcBef>
            </a:pPr>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在转移性鳞状 NSCLC 患者中，帕博利珠单抗联合化疗作为 1L 治疗在 OS、PFS、ORR 和 PFS2 方面具有一致的改善结局，且安全性特征可控</a:t>
            </a:r>
          </a:p>
        </p:txBody>
      </p:sp>
      <p:sp>
        <p:nvSpPr>
          <p:cNvPr id="4" name="Text Box 4"/>
          <p:cNvSpPr txBox="1">
            <a:spLocks noChangeArrowheads="1"/>
          </p:cNvSpPr>
          <p:nvPr/>
        </p:nvSpPr>
        <p:spPr bwMode="auto">
          <a:xfrm>
            <a:off x="5022078" y="6474897"/>
            <a:ext cx="390126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Paz-Ares L, et al. Ann Oncol 2019;30(suppl):Abstr LBA82</a:t>
            </a:r>
          </a:p>
        </p:txBody>
      </p:sp>
      <p:graphicFrame>
        <p:nvGraphicFramePr>
          <p:cNvPr id="6" name="Table 5"/>
          <p:cNvGraphicFramePr>
            <a:graphicFrameLocks noGrp="1"/>
          </p:cNvGraphicFramePr>
          <p:nvPr>
            <p:extLst>
              <p:ext uri="{D42A27DB-BD31-4B8C-83A1-F6EECF244321}">
                <p14:modId xmlns:p14="http://schemas.microsoft.com/office/powerpoint/2010/main" val="1000996500"/>
              </p:ext>
            </p:extLst>
          </p:nvPr>
        </p:nvGraphicFramePr>
        <p:xfrm>
          <a:off x="572396" y="1731083"/>
          <a:ext cx="7999209" cy="2562960"/>
        </p:xfrm>
        <a:graphic>
          <a:graphicData uri="http://schemas.openxmlformats.org/drawingml/2006/table">
            <a:tbl>
              <a:tblPr firstRow="1" bandRow="1">
                <a:tableStyleId>{69012ECD-51FC-41F1-AA8D-1B2483CD663E}</a:tableStyleId>
              </a:tblPr>
              <a:tblGrid>
                <a:gridCol w="4014417">
                  <a:extLst>
                    <a:ext uri="{9D8B030D-6E8A-4147-A177-3AD203B41FA5}">
                      <a16:colId xmlns:a16="http://schemas.microsoft.com/office/drawing/2014/main" val="1734011683"/>
                    </a:ext>
                  </a:extLst>
                </a:gridCol>
                <a:gridCol w="1992396">
                  <a:extLst>
                    <a:ext uri="{9D8B030D-6E8A-4147-A177-3AD203B41FA5}">
                      <a16:colId xmlns:a16="http://schemas.microsoft.com/office/drawing/2014/main" val="1996389956"/>
                    </a:ext>
                  </a:extLst>
                </a:gridCol>
                <a:gridCol w="1992396">
                  <a:extLst>
                    <a:ext uri="{9D8B030D-6E8A-4147-A177-3AD203B41FA5}">
                      <a16:colId xmlns:a16="http://schemas.microsoft.com/office/drawing/2014/main" val="2232151137"/>
                    </a:ext>
                  </a:extLst>
                </a:gridCol>
              </a:tblGrid>
              <a:tr h="471248">
                <a:tc>
                  <a:txBody>
                    <a:bodyPr/>
                    <a:lstStyle/>
                    <a:p>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AE，n (%)</a:t>
                      </a:r>
                    </a:p>
                  </a:txBody>
                  <a:tcPr marT="36000" marB="36000" anchor="b">
                    <a:lnB w="12700" cap="flat" cmpd="sng" algn="ctr">
                      <a:noFill/>
                      <a:prstDash val="solid"/>
                      <a:round/>
                      <a:headEnd type="none" w="med" len="med"/>
                      <a:tailEnd type="none" w="med" len="med"/>
                    </a:lnB>
                  </a:tcPr>
                </a:tc>
                <a:tc>
                  <a:txBody>
                    <a:bodyPr/>
                    <a:lstStyle/>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a:t>
                      </a:r>
                      <a:r>
                        <a:rPr lang="zh-CN" altLang="en-US"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抗 </a:t>
                      </a:r>
                      <a:r>
                        <a:rPr lang="en-US" alt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CT </a:t>
                      </a: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(n=278)</a:t>
                      </a:r>
                    </a:p>
                  </a:txBody>
                  <a:tcPr marT="36000" marB="36000">
                    <a:lnB w="12700" cap="flat" cmpd="sng" algn="ctr">
                      <a:noFill/>
                      <a:prstDash val="solid"/>
                      <a:round/>
                      <a:headEnd type="none" w="med" len="med"/>
                      <a:tailEnd type="none" w="med" len="med"/>
                    </a:lnB>
                    <a:solidFill>
                      <a:schemeClr val="accent1"/>
                    </a:solidFill>
                  </a:tcPr>
                </a:tc>
                <a:tc>
                  <a:txBody>
                    <a:bodyPr/>
                    <a:lstStyle/>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 CT </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(n=280)</a:t>
                      </a:r>
                    </a:p>
                  </a:txBody>
                  <a:tcPr marT="36000" marB="36000">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7357579"/>
                  </a:ext>
                </a:extLst>
              </a:tr>
              <a:tr h="26964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任何 AE</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3-5 级</a:t>
                      </a:r>
                    </a:p>
                    <a:p>
                      <a:pPr marL="26670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导致停药</a:t>
                      </a:r>
                    </a:p>
                    <a:p>
                      <a:pPr marL="446088"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任何治疗</a:t>
                      </a:r>
                    </a:p>
                    <a:p>
                      <a:pPr marL="446088"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所有治疗</a:t>
                      </a:r>
                    </a:p>
                    <a:p>
                      <a:pPr marL="26670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导致死亡</a:t>
                      </a:r>
                    </a:p>
                    <a:p>
                      <a:pPr marL="446088"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治疗相关</a:t>
                      </a:r>
                    </a:p>
                  </a:txBody>
                  <a:tcPr marT="36000" marB="36000">
                    <a:lnT w="12700" cap="flat" cmpd="sng" algn="ctr">
                      <a:noFill/>
                      <a:prstDash val="solid"/>
                      <a:round/>
                      <a:headEnd type="none" w="med" len="med"/>
                      <a:tailEnd type="none" w="med" len="med"/>
                    </a:lnT>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274 (99)</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206 (74)</a:t>
                      </a:r>
                      <a:br>
                        <a:rPr sz="1400">
                          <a:latin typeface="Arial" panose="020B0604020202020204" pitchFamily="34" charset="0"/>
                          <a:ea typeface="宋体" panose="02010600030101010101" pitchFamily="2" charset="-122"/>
                          <a:cs typeface="Arial" panose="020B0604020202020204" pitchFamily="34" charset="0"/>
                        </a:rPr>
                      </a:b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76 (27)</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45 (16)</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31 (11)</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 (4)</a:t>
                      </a:r>
                    </a:p>
                  </a:txBody>
                  <a:tcPr marT="36000" marB="36000">
                    <a:lnT w="12700" cap="flat" cmpd="sng" algn="ctr">
                      <a:noFill/>
                      <a:prstDash val="solid"/>
                      <a:round/>
                      <a:headEnd type="none" w="med" len="med"/>
                      <a:tailEnd type="none" w="med" len="med"/>
                    </a:lnT>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275 (98)</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195 (70)</a:t>
                      </a:r>
                      <a:br>
                        <a:rPr sz="1400">
                          <a:latin typeface="Arial" panose="020B0604020202020204" pitchFamily="34" charset="0"/>
                          <a:ea typeface="宋体" panose="02010600030101010101" pitchFamily="2" charset="-122"/>
                          <a:cs typeface="Arial" panose="020B0604020202020204" pitchFamily="34" charset="0"/>
                        </a:rPr>
                      </a:b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37 (13)</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 (7)</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19 (7)</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 (2)</a:t>
                      </a:r>
                    </a:p>
                  </a:txBody>
                  <a:tcPr marT="36000" marB="36000">
                    <a:lnT w="12700" cap="flat" cmpd="sng" algn="ctr">
                      <a:noFill/>
                      <a:prstDash val="solid"/>
                      <a:round/>
                      <a:headEnd type="none" w="med" len="med"/>
                      <a:tailEnd type="none" w="med" len="med"/>
                    </a:lnT>
                  </a:tcPr>
                </a:tc>
                <a:extLst>
                  <a:ext uri="{0D108BD9-81ED-4DB2-BD59-A6C34878D82A}">
                    <a16:rowId xmlns:a16="http://schemas.microsoft.com/office/drawing/2014/main" val="3695402956"/>
                  </a:ext>
                </a:extLst>
              </a:tr>
              <a:tr h="26964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免疫相关 AE 和输注反应</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 级 </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98 (35)</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37 (13)</a:t>
                      </a:r>
                    </a:p>
                  </a:txBody>
                  <a:tcPr marT="36000" marB="36000"/>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25 (9)</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9 (3)</a:t>
                      </a:r>
                    </a:p>
                  </a:txBody>
                  <a:tcPr marT="36000" marB="36000"/>
                </a:tc>
                <a:extLst>
                  <a:ext uri="{0D108BD9-81ED-4DB2-BD59-A6C34878D82A}">
                    <a16:rowId xmlns:a16="http://schemas.microsoft.com/office/drawing/2014/main" val="2920756300"/>
                  </a:ext>
                </a:extLst>
              </a:tr>
            </a:tbl>
          </a:graphicData>
        </a:graphic>
      </p:graphicFrame>
    </p:spTree>
    <p:extLst>
      <p:ext uri="{BB962C8B-B14F-4D97-AF65-F5344CB8AC3E}">
        <p14:creationId xmlns:p14="http://schemas.microsoft.com/office/powerpoint/2010/main" val="358659291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LBA83：一项评估基于血液的肿瘤变异负荷 (bTMB) 作为阿特珠单抗用于非小细胞肺癌 (NSCLC) 1L 治疗的预测性生物标志物的前瞻性 II 期临床试验 (B-F1RST) 的最终疗效结果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Socinski M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评估阿特珠单抗用于 NSCLC 患者 1L 治疗的最终疗效</a:t>
            </a:r>
          </a:p>
        </p:txBody>
      </p:sp>
      <p:sp>
        <p:nvSpPr>
          <p:cNvPr id="4" name="Text Box 4"/>
          <p:cNvSpPr txBox="1">
            <a:spLocks noChangeArrowheads="1"/>
          </p:cNvSpPr>
          <p:nvPr/>
        </p:nvSpPr>
        <p:spPr bwMode="auto">
          <a:xfrm>
            <a:off x="5039711" y="6474897"/>
            <a:ext cx="38836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Socinski M, et al. Ann Oncol 2019;30(suppl):Abstr LBA83</a:t>
            </a:r>
          </a:p>
        </p:txBody>
      </p:sp>
      <p:sp>
        <p:nvSpPr>
          <p:cNvPr id="6" name="AutoShape 12"/>
          <p:cNvSpPr>
            <a:spLocks noChangeArrowheads="1"/>
          </p:cNvSpPr>
          <p:nvPr/>
        </p:nvSpPr>
        <p:spPr bwMode="auto">
          <a:xfrm>
            <a:off x="4759263" y="3149170"/>
            <a:ext cx="2068417" cy="1019816"/>
          </a:xfrm>
          <a:prstGeom prst="roundRect">
            <a:avLst>
              <a:gd name="adj" fmla="val 16667"/>
            </a:avLst>
          </a:prstGeom>
          <a:solidFill>
            <a:schemeClr val="accent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1200 mg q3w</a:t>
            </a:r>
          </a:p>
        </p:txBody>
      </p:sp>
      <p:cxnSp>
        <p:nvCxnSpPr>
          <p:cNvPr id="7" name="AutoShape 19"/>
          <p:cNvCxnSpPr>
            <a:cxnSpLocks noChangeShapeType="1"/>
            <a:stCxn id="10" idx="3"/>
            <a:endCxn id="6" idx="1"/>
          </p:cNvCxnSpPr>
          <p:nvPr/>
        </p:nvCxnSpPr>
        <p:spPr bwMode="auto">
          <a:xfrm>
            <a:off x="4394951" y="3659078"/>
            <a:ext cx="364312" cy="0"/>
          </a:xfrm>
          <a:prstGeom prst="straightConnector1">
            <a:avLst/>
          </a:prstGeom>
          <a:noFill/>
          <a:ln w="38100">
            <a:solidFill>
              <a:schemeClr val="bg1"/>
            </a:solidFill>
            <a:round/>
            <a:tailEnd type="triangle" w="med" len="med"/>
          </a:ln>
        </p:spPr>
      </p:cxnSp>
      <p:cxnSp>
        <p:nvCxnSpPr>
          <p:cNvPr id="8" name="AutoShape 21"/>
          <p:cNvCxnSpPr>
            <a:cxnSpLocks noChangeShapeType="1"/>
            <a:stCxn id="6" idx="3"/>
            <a:endCxn id="9" idx="1"/>
          </p:cNvCxnSpPr>
          <p:nvPr/>
        </p:nvCxnSpPr>
        <p:spPr bwMode="auto">
          <a:xfrm>
            <a:off x="6827680" y="3659078"/>
            <a:ext cx="378336" cy="0"/>
          </a:xfrm>
          <a:prstGeom prst="straightConnector1">
            <a:avLst/>
          </a:prstGeom>
          <a:noFill/>
          <a:ln w="38100">
            <a:solidFill>
              <a:schemeClr val="bg1"/>
            </a:solidFill>
            <a:round/>
            <a:tailEnd type="triangle" w="med" len="med"/>
          </a:ln>
        </p:spPr>
      </p:cxnSp>
      <p:sp>
        <p:nvSpPr>
          <p:cNvPr id="9" name="AutoShape 12"/>
          <p:cNvSpPr>
            <a:spLocks noChangeArrowheads="1"/>
          </p:cNvSpPr>
          <p:nvPr/>
        </p:nvSpPr>
        <p:spPr bwMode="auto">
          <a:xfrm>
            <a:off x="7206016" y="3222213"/>
            <a:ext cx="1760562" cy="873730"/>
          </a:xfrm>
          <a:prstGeom prst="roundRect">
            <a:avLst>
              <a:gd name="adj" fmla="val 16667"/>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PD/毒性/</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获益丧失</a:t>
            </a:r>
          </a:p>
        </p:txBody>
      </p:sp>
      <p:sp>
        <p:nvSpPr>
          <p:cNvPr id="10" name="AutoShape 9"/>
          <p:cNvSpPr>
            <a:spLocks noChangeArrowheads="1"/>
          </p:cNvSpPr>
          <p:nvPr/>
        </p:nvSpPr>
        <p:spPr bwMode="auto">
          <a:xfrm>
            <a:off x="238266" y="2484284"/>
            <a:ext cx="4156685" cy="2349588"/>
          </a:xfrm>
          <a:prstGeom prst="roundRect">
            <a:avLst>
              <a:gd name="adj" fmla="val 8208"/>
            </a:avLst>
          </a:prstGeom>
          <a:solidFill>
            <a:schemeClr val="bg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IIIB/IVB 期局部晚期或转移性 NSCLC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从未接受免疫疗法</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PD-L1 未选择</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提供血液样本</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(n=152)</a:t>
            </a:r>
          </a:p>
        </p:txBody>
      </p:sp>
      <p:sp>
        <p:nvSpPr>
          <p:cNvPr id="11" name="Rectangle 9"/>
          <p:cNvSpPr txBox="1">
            <a:spLocks noChangeArrowheads="1"/>
          </p:cNvSpPr>
          <p:nvPr/>
        </p:nvSpPr>
        <p:spPr bwMode="auto">
          <a:xfrm>
            <a:off x="424545" y="5279190"/>
            <a:ext cx="4267200"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600"/>
              </a:spcAft>
              <a:buClr>
                <a:srgbClr val="002850"/>
              </a:buClr>
              <a:buSzPct val="110000"/>
              <a:buFontTx/>
              <a:buNone/>
              <a:defRPr/>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并列主要终点</a:t>
            </a:r>
          </a:p>
          <a:p>
            <a:pPr marL="250825" marR="0" lvl="0" indent="-250825" algn="l" defTabSz="914400" rtl="0" eaLnBrk="1" fontAlgn="base" latinLnBrk="0" hangingPunct="1">
              <a:lnSpc>
                <a:spcPct val="100000"/>
              </a:lnSpc>
              <a:spcBef>
                <a:spcPct val="0"/>
              </a:spcBef>
              <a:spcAft>
                <a:spcPts val="600"/>
              </a:spcAft>
              <a:buClr>
                <a:srgbClr val="002850"/>
              </a:buClr>
              <a:buSzPct val="110000"/>
              <a:buFontTx/>
              <a:buChar char="•"/>
              <a:defRPr/>
            </a:pPr>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ORR（研究者评估）</a:t>
            </a:r>
          </a:p>
          <a:p>
            <a:pPr marL="250825" marR="0" lvl="0" indent="-250825" algn="l" defTabSz="914400" rtl="0" eaLnBrk="1" fontAlgn="base" latinLnBrk="0" hangingPunct="1">
              <a:lnSpc>
                <a:spcPct val="100000"/>
              </a:lnSpc>
              <a:spcBef>
                <a:spcPct val="0"/>
              </a:spcBef>
              <a:spcAft>
                <a:spcPts val="600"/>
              </a:spcAft>
              <a:buClr>
                <a:srgbClr val="002850"/>
              </a:buClr>
              <a:buSzPct val="110000"/>
              <a:buFontTx/>
              <a:buChar char="•"/>
              <a:defRPr/>
            </a:pPr>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PFS（研究者评估）</a:t>
            </a:r>
          </a:p>
          <a:p>
            <a:pPr marL="250825" marR="0" lvl="0" indent="-250825" algn="l" defTabSz="914400" rtl="0" eaLnBrk="1" fontAlgn="base" latinLnBrk="0" hangingPunct="1">
              <a:lnSpc>
                <a:spcPct val="100000"/>
              </a:lnSpc>
              <a:spcBef>
                <a:spcPct val="0"/>
              </a:spcBef>
              <a:spcAft>
                <a:spcPts val="600"/>
              </a:spcAft>
              <a:buClr>
                <a:srgbClr val="002850"/>
              </a:buClr>
              <a:buSzPct val="110000"/>
              <a:buFontTx/>
              <a:buChar char="•"/>
              <a:defRPr/>
            </a:pPr>
            <a:endParaRPr kumimoji="0" lang="en-GB" sz="1600" b="0" i="0" u="none" strike="noStrike" kern="1200" cap="none" spc="0" normalizeH="0" baseline="0" noProof="0" dirty="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a:p>
            <a:pPr marL="250825" marR="0" lvl="0" indent="-250825" algn="l" defTabSz="914400" rtl="0" eaLnBrk="1" fontAlgn="base" latinLnBrk="0" hangingPunct="1">
              <a:lnSpc>
                <a:spcPct val="100000"/>
              </a:lnSpc>
              <a:spcBef>
                <a:spcPct val="0"/>
              </a:spcBef>
              <a:spcAft>
                <a:spcPts val="600"/>
              </a:spcAft>
              <a:buClr>
                <a:srgbClr val="002850"/>
              </a:buClr>
              <a:buSzPct val="110000"/>
              <a:buFontTx/>
              <a:buChar char="•"/>
              <a:defRPr/>
            </a:pPr>
            <a:endParaRPr kumimoji="0" lang="en-GB" sz="1600" b="0" i="0" u="none" strike="noStrike" kern="1200" cap="none" spc="0" normalizeH="0" baseline="0" noProof="0" dirty="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Content Placeholder 26"/>
          <p:cNvSpPr txBox="1"/>
          <p:nvPr/>
        </p:nvSpPr>
        <p:spPr>
          <a:xfrm>
            <a:off x="4318208" y="5279190"/>
            <a:ext cx="42672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defRPr/>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ct val="20000"/>
              </a:spcBef>
              <a:spcAft>
                <a:spcPct val="0"/>
              </a:spcAft>
              <a:buClr>
                <a:srgbClr val="002850"/>
              </a:buClr>
              <a:buSzPct val="110000"/>
              <a:buFontTx/>
              <a:buChar char="•"/>
              <a:defRPr/>
            </a:pPr>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DoR、OS、安全性</a:t>
            </a:r>
          </a:p>
        </p:txBody>
      </p:sp>
    </p:spTree>
    <p:extLst>
      <p:ext uri="{BB962C8B-B14F-4D97-AF65-F5344CB8AC3E}">
        <p14:creationId xmlns:p14="http://schemas.microsoft.com/office/powerpoint/2010/main" val="123571202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LBA83：一项评估基于血液的肿瘤变异负荷 (bTMB) 作为阿特珠单抗用于非小细胞肺癌 (NSCLC) 1L 治疗的预测性生物标志物的前瞻性 II 期临床试验 (B-F1RST) 的最终疗效结果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Socinski M 等人</a:t>
            </a:r>
          </a:p>
        </p:txBody>
      </p:sp>
      <p:sp>
        <p:nvSpPr>
          <p:cNvPr id="3" name="Content Placeholder 2"/>
          <p:cNvSpPr>
            <a:spLocks noGrp="1"/>
          </p:cNvSpPr>
          <p:nvPr>
            <p:ph idx="1"/>
          </p:nvPr>
        </p:nvSpPr>
        <p:spPr>
          <a:xfrm>
            <a:off x="228600" y="1320800"/>
            <a:ext cx="8787984" cy="261049"/>
          </a:xfrm>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lvl="1">
              <a:spcBef>
                <a:spcPts val="32400"/>
              </a:spcBef>
            </a:pPr>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bTMB &lt;16 组和 bTMB</a:t>
            </a:r>
            <a:r>
              <a:rPr lang="en-GB" alt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 </a:t>
            </a:r>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≥16 组的 mOS 分别为 13.4 个月 (95% CI 11.7, 18.0) 和 23.9 个月 (95% CI 8.8, NE)，HR 为 0.66 (90% CI 0.40, 1.10)</a:t>
            </a:r>
            <a:endParaRPr sz="1800" dirty="0">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5039711" y="6474897"/>
            <a:ext cx="38836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Socinski M, et al. Ann Oncol 2019;30(suppl):Abstr LBA83</a:t>
            </a:r>
          </a:p>
        </p:txBody>
      </p:sp>
      <p:graphicFrame>
        <p:nvGraphicFramePr>
          <p:cNvPr id="9" name="Chart 8">
            <a:extLst>
              <a:ext uri="{FF2B5EF4-FFF2-40B4-BE49-F238E27FC236}">
                <a16:creationId xmlns:a16="http://schemas.microsoft.com/office/drawing/2014/main" id="{0321957F-AA09-4828-8234-5D5EF87FF8B1}"/>
              </a:ext>
            </a:extLst>
          </p:cNvPr>
          <p:cNvGraphicFramePr/>
          <p:nvPr>
            <p:extLst>
              <p:ext uri="{D42A27DB-BD31-4B8C-83A1-F6EECF244321}">
                <p14:modId xmlns:p14="http://schemas.microsoft.com/office/powerpoint/2010/main" val="3732672128"/>
              </p:ext>
            </p:extLst>
          </p:nvPr>
        </p:nvGraphicFramePr>
        <p:xfrm>
          <a:off x="268298" y="3024105"/>
          <a:ext cx="4415796" cy="2307304"/>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a:extLst>
              <a:ext uri="{FF2B5EF4-FFF2-40B4-BE49-F238E27FC236}">
                <a16:creationId xmlns:a16="http://schemas.microsoft.com/office/drawing/2014/main" id="{90167F8F-CEC2-48A4-AA28-E56C6D26DB1B}"/>
              </a:ext>
            </a:extLst>
          </p:cNvPr>
          <p:cNvCxnSpPr/>
          <p:nvPr/>
        </p:nvCxnSpPr>
        <p:spPr>
          <a:xfrm>
            <a:off x="649372" y="5153220"/>
            <a:ext cx="3809989" cy="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C049852-AE2E-4E1C-8402-B450690E0AF1}"/>
              </a:ext>
            </a:extLst>
          </p:cNvPr>
          <p:cNvSpPr txBox="1"/>
          <p:nvPr/>
        </p:nvSpPr>
        <p:spPr>
          <a:xfrm rot="16200000">
            <a:off x="-176245" y="4046328"/>
            <a:ext cx="764953" cy="261610"/>
          </a:xfrm>
          <a:prstGeom prst="rect">
            <a:avLst/>
          </a:prstGeom>
          <a:noFill/>
        </p:spPr>
        <p:txBody>
          <a:bodyPr wrap="none" rtlCol="0">
            <a:spAutoFit/>
          </a:bodyPr>
          <a:lstStyle/>
          <a:p>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a:t>
            </a:r>
          </a:p>
        </p:txBody>
      </p:sp>
      <p:sp>
        <p:nvSpPr>
          <p:cNvPr id="15" name="TextBox 14">
            <a:extLst>
              <a:ext uri="{FF2B5EF4-FFF2-40B4-BE49-F238E27FC236}">
                <a16:creationId xmlns:a16="http://schemas.microsoft.com/office/drawing/2014/main" id="{9DEFDF16-80F9-4832-8A21-94399C3D4AFC}"/>
              </a:ext>
            </a:extLst>
          </p:cNvPr>
          <p:cNvSpPr txBox="1"/>
          <p:nvPr/>
        </p:nvSpPr>
        <p:spPr>
          <a:xfrm>
            <a:off x="537576" y="5159005"/>
            <a:ext cx="672502" cy="427147"/>
          </a:xfrm>
          <a:prstGeom prst="rect">
            <a:avLst/>
          </a:prstGeom>
          <a:noFill/>
        </p:spPr>
        <p:txBody>
          <a:bodyPr wrap="none" rtlCol="0">
            <a:spAutoFit/>
          </a:bodyPr>
          <a:lstStyle/>
          <a:p>
            <a:pPr algn="ctr"/>
            <a:r>
              <a:rPr lang="zh-CN" sz="11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ITT</a:t>
            </a:r>
          </a:p>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(n=152)</a:t>
            </a:r>
          </a:p>
        </p:txBody>
      </p:sp>
      <p:sp>
        <p:nvSpPr>
          <p:cNvPr id="16" name="TextBox 15">
            <a:extLst>
              <a:ext uri="{FF2B5EF4-FFF2-40B4-BE49-F238E27FC236}">
                <a16:creationId xmlns:a16="http://schemas.microsoft.com/office/drawing/2014/main" id="{BAEA247D-54FF-4E7D-AE45-E0B65B76AEED}"/>
              </a:ext>
            </a:extLst>
          </p:cNvPr>
          <p:cNvSpPr txBox="1"/>
          <p:nvPr/>
        </p:nvSpPr>
        <p:spPr>
          <a:xfrm>
            <a:off x="1062518" y="5159005"/>
            <a:ext cx="672502" cy="427147"/>
          </a:xfrm>
          <a:prstGeom prst="rect">
            <a:avLst/>
          </a:prstGeom>
          <a:noFill/>
        </p:spPr>
        <p:txBody>
          <a:bodyPr wrap="none" rtlCol="0">
            <a:spAutoFit/>
          </a:bodyPr>
          <a:lstStyle/>
          <a:p>
            <a:pPr algn="ctr"/>
            <a:r>
              <a:rPr lang="zh-CN" sz="11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BEP</a:t>
            </a:r>
          </a:p>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(n=119)</a:t>
            </a:r>
          </a:p>
        </p:txBody>
      </p:sp>
      <p:sp>
        <p:nvSpPr>
          <p:cNvPr id="17" name="TextBox 16">
            <a:extLst>
              <a:ext uri="{FF2B5EF4-FFF2-40B4-BE49-F238E27FC236}">
                <a16:creationId xmlns:a16="http://schemas.microsoft.com/office/drawing/2014/main" id="{8ACB7BE7-6364-4253-8A58-6D8894C23179}"/>
              </a:ext>
            </a:extLst>
          </p:cNvPr>
          <p:cNvSpPr txBox="1"/>
          <p:nvPr/>
        </p:nvSpPr>
        <p:spPr>
          <a:xfrm>
            <a:off x="1615583" y="5159004"/>
            <a:ext cx="502062"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n=49</a:t>
            </a:r>
          </a:p>
        </p:txBody>
      </p:sp>
      <p:sp>
        <p:nvSpPr>
          <p:cNvPr id="18" name="TextBox 17">
            <a:extLst>
              <a:ext uri="{FF2B5EF4-FFF2-40B4-BE49-F238E27FC236}">
                <a16:creationId xmlns:a16="http://schemas.microsoft.com/office/drawing/2014/main" id="{F611C529-1DB2-45A5-9764-34481D595B95}"/>
              </a:ext>
            </a:extLst>
          </p:cNvPr>
          <p:cNvSpPr txBox="1"/>
          <p:nvPr/>
        </p:nvSpPr>
        <p:spPr>
          <a:xfrm>
            <a:off x="2101016" y="5159004"/>
            <a:ext cx="502062"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n=70</a:t>
            </a:r>
          </a:p>
        </p:txBody>
      </p:sp>
      <p:sp>
        <p:nvSpPr>
          <p:cNvPr id="19" name="TextBox 18">
            <a:extLst>
              <a:ext uri="{FF2B5EF4-FFF2-40B4-BE49-F238E27FC236}">
                <a16:creationId xmlns:a16="http://schemas.microsoft.com/office/drawing/2014/main" id="{9728621F-7C45-4A60-99F3-0EDA4C1E8E70}"/>
              </a:ext>
            </a:extLst>
          </p:cNvPr>
          <p:cNvSpPr txBox="1"/>
          <p:nvPr/>
        </p:nvSpPr>
        <p:spPr>
          <a:xfrm>
            <a:off x="2586450" y="5159004"/>
            <a:ext cx="502062"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n=28</a:t>
            </a:r>
          </a:p>
        </p:txBody>
      </p:sp>
      <p:sp>
        <p:nvSpPr>
          <p:cNvPr id="20" name="TextBox 19">
            <a:extLst>
              <a:ext uri="{FF2B5EF4-FFF2-40B4-BE49-F238E27FC236}">
                <a16:creationId xmlns:a16="http://schemas.microsoft.com/office/drawing/2014/main" id="{F50DA16F-DA19-4A03-BE0F-9A0E7D63F321}"/>
              </a:ext>
            </a:extLst>
          </p:cNvPr>
          <p:cNvSpPr txBox="1"/>
          <p:nvPr/>
        </p:nvSpPr>
        <p:spPr>
          <a:xfrm>
            <a:off x="3071882" y="5159004"/>
            <a:ext cx="502062"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n=91</a:t>
            </a:r>
          </a:p>
        </p:txBody>
      </p:sp>
      <p:sp>
        <p:nvSpPr>
          <p:cNvPr id="21" name="TextBox 20">
            <a:extLst>
              <a:ext uri="{FF2B5EF4-FFF2-40B4-BE49-F238E27FC236}">
                <a16:creationId xmlns:a16="http://schemas.microsoft.com/office/drawing/2014/main" id="{8F20D8D8-1A73-4F75-B867-68AC8F2F869D}"/>
              </a:ext>
            </a:extLst>
          </p:cNvPr>
          <p:cNvSpPr txBox="1"/>
          <p:nvPr/>
        </p:nvSpPr>
        <p:spPr>
          <a:xfrm>
            <a:off x="3557315" y="5159004"/>
            <a:ext cx="502062"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n=19</a:t>
            </a:r>
          </a:p>
        </p:txBody>
      </p:sp>
      <p:sp>
        <p:nvSpPr>
          <p:cNvPr id="22" name="TextBox 21">
            <a:extLst>
              <a:ext uri="{FF2B5EF4-FFF2-40B4-BE49-F238E27FC236}">
                <a16:creationId xmlns:a16="http://schemas.microsoft.com/office/drawing/2014/main" id="{83E2BFA8-0AE7-4660-A2B1-49984A000942}"/>
              </a:ext>
            </a:extLst>
          </p:cNvPr>
          <p:cNvSpPr txBox="1"/>
          <p:nvPr/>
        </p:nvSpPr>
        <p:spPr>
          <a:xfrm>
            <a:off x="4003476" y="5159004"/>
            <a:ext cx="580608"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n=100</a:t>
            </a:r>
          </a:p>
        </p:txBody>
      </p:sp>
      <p:sp>
        <p:nvSpPr>
          <p:cNvPr id="23" name="Rectangle 22">
            <a:extLst>
              <a:ext uri="{FF2B5EF4-FFF2-40B4-BE49-F238E27FC236}">
                <a16:creationId xmlns:a16="http://schemas.microsoft.com/office/drawing/2014/main" id="{B2F39FEC-0C52-423E-B70E-0C4705BBE96A}"/>
              </a:ext>
            </a:extLst>
          </p:cNvPr>
          <p:cNvSpPr/>
          <p:nvPr/>
        </p:nvSpPr>
        <p:spPr>
          <a:xfrm>
            <a:off x="751141" y="4423549"/>
            <a:ext cx="27353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24" name="Rectangle 23">
            <a:extLst>
              <a:ext uri="{FF2B5EF4-FFF2-40B4-BE49-F238E27FC236}">
                <a16:creationId xmlns:a16="http://schemas.microsoft.com/office/drawing/2014/main" id="{4FBBBA36-05C6-4305-83A7-F053A3EEF8D7}"/>
              </a:ext>
            </a:extLst>
          </p:cNvPr>
          <p:cNvSpPr>
            <a:spLocks noChangeAspect="1"/>
          </p:cNvSpPr>
          <p:nvPr/>
        </p:nvSpPr>
        <p:spPr>
          <a:xfrm>
            <a:off x="751141" y="3422167"/>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25" name="Rectangle 24">
            <a:extLst>
              <a:ext uri="{FF2B5EF4-FFF2-40B4-BE49-F238E27FC236}">
                <a16:creationId xmlns:a16="http://schemas.microsoft.com/office/drawing/2014/main" id="{7D3A2306-3F88-423A-A5E1-66377F30F78E}"/>
              </a:ext>
            </a:extLst>
          </p:cNvPr>
          <p:cNvSpPr>
            <a:spLocks noChangeAspect="1"/>
          </p:cNvSpPr>
          <p:nvPr/>
        </p:nvSpPr>
        <p:spPr>
          <a:xfrm>
            <a:off x="751141" y="3664566"/>
            <a:ext cx="18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26" name="TextBox 25">
            <a:extLst>
              <a:ext uri="{FF2B5EF4-FFF2-40B4-BE49-F238E27FC236}">
                <a16:creationId xmlns:a16="http://schemas.microsoft.com/office/drawing/2014/main" id="{3D193622-0062-4B31-97C6-2BF15E3398CF}"/>
              </a:ext>
            </a:extLst>
          </p:cNvPr>
          <p:cNvSpPr txBox="1"/>
          <p:nvPr/>
        </p:nvSpPr>
        <p:spPr>
          <a:xfrm>
            <a:off x="936345" y="3359812"/>
            <a:ext cx="381836" cy="261610"/>
          </a:xfrm>
          <a:prstGeom prst="rect">
            <a:avLst/>
          </a:prstGeom>
          <a:noFill/>
        </p:spPr>
        <p:txBody>
          <a:bodyPr wrap="none" rtlCol="0">
            <a:spAutoFit/>
          </a:bodyPr>
          <a:lstStyle/>
          <a:p>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PR</a:t>
            </a:r>
          </a:p>
        </p:txBody>
      </p:sp>
      <p:sp>
        <p:nvSpPr>
          <p:cNvPr id="27" name="TextBox 26">
            <a:extLst>
              <a:ext uri="{FF2B5EF4-FFF2-40B4-BE49-F238E27FC236}">
                <a16:creationId xmlns:a16="http://schemas.microsoft.com/office/drawing/2014/main" id="{D1AA221D-21D2-45DA-B257-DF0FE0E7D3ED}"/>
              </a:ext>
            </a:extLst>
          </p:cNvPr>
          <p:cNvSpPr txBox="1"/>
          <p:nvPr/>
        </p:nvSpPr>
        <p:spPr>
          <a:xfrm>
            <a:off x="936345" y="3629971"/>
            <a:ext cx="389850" cy="261610"/>
          </a:xfrm>
          <a:prstGeom prst="rect">
            <a:avLst/>
          </a:prstGeom>
          <a:noFill/>
        </p:spPr>
        <p:txBody>
          <a:bodyPr wrap="none" rtlCol="0">
            <a:spAutoFit/>
          </a:bodyPr>
          <a:lstStyle/>
          <a:p>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CR</a:t>
            </a:r>
          </a:p>
        </p:txBody>
      </p:sp>
      <p:sp>
        <p:nvSpPr>
          <p:cNvPr id="28" name="TextBox 27">
            <a:extLst>
              <a:ext uri="{FF2B5EF4-FFF2-40B4-BE49-F238E27FC236}">
                <a16:creationId xmlns:a16="http://schemas.microsoft.com/office/drawing/2014/main" id="{DA35E5E4-C148-4907-BBA5-779FDF8FAB63}"/>
              </a:ext>
            </a:extLst>
          </p:cNvPr>
          <p:cNvSpPr txBox="1"/>
          <p:nvPr/>
        </p:nvSpPr>
        <p:spPr>
          <a:xfrm>
            <a:off x="2412098" y="1708520"/>
            <a:ext cx="881973" cy="261610"/>
          </a:xfrm>
          <a:prstGeom prst="rect">
            <a:avLst/>
          </a:prstGeom>
          <a:noFill/>
        </p:spPr>
        <p:txBody>
          <a:bodyPr wrap="none" rtlCol="0">
            <a:spAutoFit/>
          </a:bodyPr>
          <a:lstStyle/>
          <a:p>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bTMB 亚组</a:t>
            </a:r>
          </a:p>
        </p:txBody>
      </p:sp>
      <p:sp>
        <p:nvSpPr>
          <p:cNvPr id="29" name="Rectangle 28">
            <a:extLst>
              <a:ext uri="{FF2B5EF4-FFF2-40B4-BE49-F238E27FC236}">
                <a16:creationId xmlns:a16="http://schemas.microsoft.com/office/drawing/2014/main" id="{4C384E38-E8AE-436C-BFFF-45F44CBEF79D}"/>
              </a:ext>
            </a:extLst>
          </p:cNvPr>
          <p:cNvSpPr>
            <a:spLocks noChangeAspect="1"/>
          </p:cNvSpPr>
          <p:nvPr/>
        </p:nvSpPr>
        <p:spPr>
          <a:xfrm>
            <a:off x="3143522" y="2002743"/>
            <a:ext cx="180000" cy="180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 name="Rectangle 29">
            <a:extLst>
              <a:ext uri="{FF2B5EF4-FFF2-40B4-BE49-F238E27FC236}">
                <a16:creationId xmlns:a16="http://schemas.microsoft.com/office/drawing/2014/main" id="{AD7F42AD-1A31-414E-98EF-F3DA955237F2}"/>
              </a:ext>
            </a:extLst>
          </p:cNvPr>
          <p:cNvSpPr>
            <a:spLocks noChangeAspect="1"/>
          </p:cNvSpPr>
          <p:nvPr/>
        </p:nvSpPr>
        <p:spPr>
          <a:xfrm>
            <a:off x="2142180" y="2002743"/>
            <a:ext cx="180000" cy="18000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 name="TextBox 30">
            <a:extLst>
              <a:ext uri="{FF2B5EF4-FFF2-40B4-BE49-F238E27FC236}">
                <a16:creationId xmlns:a16="http://schemas.microsoft.com/office/drawing/2014/main" id="{DF55094A-E915-4A3D-AFE8-E9DE6DA9F4E5}"/>
              </a:ext>
            </a:extLst>
          </p:cNvPr>
          <p:cNvSpPr txBox="1"/>
          <p:nvPr/>
        </p:nvSpPr>
        <p:spPr>
          <a:xfrm>
            <a:off x="2257863" y="1952449"/>
            <a:ext cx="740908" cy="261610"/>
          </a:xfrm>
          <a:prstGeom prst="rect">
            <a:avLst/>
          </a:prstGeom>
          <a:noFill/>
        </p:spPr>
        <p:txBody>
          <a:bodyPr wrap="none" rtlCol="0">
            <a:spAutoFit/>
          </a:bodyPr>
          <a:lstStyle/>
          <a:p>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bTMB 高</a:t>
            </a:r>
          </a:p>
        </p:txBody>
      </p:sp>
      <p:sp>
        <p:nvSpPr>
          <p:cNvPr id="32" name="TextBox 31">
            <a:extLst>
              <a:ext uri="{FF2B5EF4-FFF2-40B4-BE49-F238E27FC236}">
                <a16:creationId xmlns:a16="http://schemas.microsoft.com/office/drawing/2014/main" id="{6F8051A6-FDFE-4F0B-AAD5-5D32901FC663}"/>
              </a:ext>
            </a:extLst>
          </p:cNvPr>
          <p:cNvSpPr txBox="1"/>
          <p:nvPr/>
        </p:nvSpPr>
        <p:spPr>
          <a:xfrm>
            <a:off x="3323522" y="1954244"/>
            <a:ext cx="740908" cy="261610"/>
          </a:xfrm>
          <a:prstGeom prst="rect">
            <a:avLst/>
          </a:prstGeom>
          <a:noFill/>
        </p:spPr>
        <p:txBody>
          <a:bodyPr wrap="none" rtlCol="0">
            <a:spAutoFit/>
          </a:bodyPr>
          <a:lstStyle/>
          <a:p>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bTMB 低</a:t>
            </a:r>
          </a:p>
        </p:txBody>
      </p:sp>
      <p:grpSp>
        <p:nvGrpSpPr>
          <p:cNvPr id="40" name="Group 39">
            <a:extLst>
              <a:ext uri="{FF2B5EF4-FFF2-40B4-BE49-F238E27FC236}">
                <a16:creationId xmlns:a16="http://schemas.microsoft.com/office/drawing/2014/main" id="{A9A7A827-6583-4A66-9EF3-5EFAE76F7923}"/>
              </a:ext>
            </a:extLst>
          </p:cNvPr>
          <p:cNvGrpSpPr/>
          <p:nvPr/>
        </p:nvGrpSpPr>
        <p:grpSpPr>
          <a:xfrm>
            <a:off x="1571160" y="2278901"/>
            <a:ext cx="2924416" cy="2856501"/>
            <a:chOff x="-3257367" y="3316216"/>
            <a:chExt cx="2924416" cy="2990682"/>
          </a:xfrm>
        </p:grpSpPr>
        <p:cxnSp>
          <p:nvCxnSpPr>
            <p:cNvPr id="36" name="Straight Connector 35">
              <a:extLst>
                <a:ext uri="{FF2B5EF4-FFF2-40B4-BE49-F238E27FC236}">
                  <a16:creationId xmlns:a16="http://schemas.microsoft.com/office/drawing/2014/main" id="{10E4F62B-DFD9-4602-A303-111075C49C75}"/>
                </a:ext>
              </a:extLst>
            </p:cNvPr>
            <p:cNvCxnSpPr/>
            <p:nvPr/>
          </p:nvCxnSpPr>
          <p:spPr>
            <a:xfrm>
              <a:off x="-3257367" y="3316217"/>
              <a:ext cx="2924416"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A5D4BC9-DBC7-417F-984A-9E2216072DEA}"/>
                </a:ext>
              </a:extLst>
            </p:cNvPr>
            <p:cNvCxnSpPr/>
            <p:nvPr/>
          </p:nvCxnSpPr>
          <p:spPr>
            <a:xfrm flipH="1">
              <a:off x="-332951" y="3316217"/>
              <a:ext cx="0" cy="2990681"/>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5FE6E7-6E43-45C9-AC1C-48B40C86492B}"/>
                </a:ext>
              </a:extLst>
            </p:cNvPr>
            <p:cNvCxnSpPr/>
            <p:nvPr/>
          </p:nvCxnSpPr>
          <p:spPr>
            <a:xfrm flipH="1">
              <a:off x="-3257367" y="3316216"/>
              <a:ext cx="0" cy="2990681"/>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631C81A3-6444-419D-BDA8-CD2E8F9346A1}"/>
              </a:ext>
            </a:extLst>
          </p:cNvPr>
          <p:cNvSpPr txBox="1"/>
          <p:nvPr/>
        </p:nvSpPr>
        <p:spPr>
          <a:xfrm>
            <a:off x="627822" y="4142954"/>
            <a:ext cx="583814"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17.1%</a:t>
            </a:r>
          </a:p>
        </p:txBody>
      </p:sp>
      <p:sp>
        <p:nvSpPr>
          <p:cNvPr id="42" name="TextBox 41">
            <a:extLst>
              <a:ext uri="{FF2B5EF4-FFF2-40B4-BE49-F238E27FC236}">
                <a16:creationId xmlns:a16="http://schemas.microsoft.com/office/drawing/2014/main" id="{FFA65A54-B5B7-4E33-8289-BB099EF0DEA3}"/>
              </a:ext>
            </a:extLst>
          </p:cNvPr>
          <p:cNvSpPr txBox="1"/>
          <p:nvPr/>
        </p:nvSpPr>
        <p:spPr>
          <a:xfrm>
            <a:off x="1069124" y="4380146"/>
            <a:ext cx="583814"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12.6%</a:t>
            </a:r>
          </a:p>
        </p:txBody>
      </p:sp>
      <p:sp>
        <p:nvSpPr>
          <p:cNvPr id="43" name="TextBox 42">
            <a:extLst>
              <a:ext uri="{FF2B5EF4-FFF2-40B4-BE49-F238E27FC236}">
                <a16:creationId xmlns:a16="http://schemas.microsoft.com/office/drawing/2014/main" id="{65A36F48-2100-4580-B845-4B4ADFC71FAF}"/>
              </a:ext>
            </a:extLst>
          </p:cNvPr>
          <p:cNvSpPr txBox="1"/>
          <p:nvPr/>
        </p:nvSpPr>
        <p:spPr>
          <a:xfrm>
            <a:off x="1604499" y="4077808"/>
            <a:ext cx="583814"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20.4%</a:t>
            </a:r>
          </a:p>
        </p:txBody>
      </p:sp>
      <p:sp>
        <p:nvSpPr>
          <p:cNvPr id="44" name="TextBox 43">
            <a:extLst>
              <a:ext uri="{FF2B5EF4-FFF2-40B4-BE49-F238E27FC236}">
                <a16:creationId xmlns:a16="http://schemas.microsoft.com/office/drawing/2014/main" id="{EA9BC9B2-3BA1-4131-BBD4-20C73E56BFDD}"/>
              </a:ext>
            </a:extLst>
          </p:cNvPr>
          <p:cNvSpPr txBox="1"/>
          <p:nvPr/>
        </p:nvSpPr>
        <p:spPr>
          <a:xfrm>
            <a:off x="2125903" y="4597086"/>
            <a:ext cx="505267"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7.1%</a:t>
            </a:r>
          </a:p>
        </p:txBody>
      </p:sp>
      <p:sp>
        <p:nvSpPr>
          <p:cNvPr id="45" name="TextBox 44">
            <a:extLst>
              <a:ext uri="{FF2B5EF4-FFF2-40B4-BE49-F238E27FC236}">
                <a16:creationId xmlns:a16="http://schemas.microsoft.com/office/drawing/2014/main" id="{439DB05E-43F9-4E89-8A10-575216B83E85}"/>
              </a:ext>
            </a:extLst>
          </p:cNvPr>
          <p:cNvSpPr txBox="1"/>
          <p:nvPr/>
        </p:nvSpPr>
        <p:spPr>
          <a:xfrm>
            <a:off x="2578133" y="3446827"/>
            <a:ext cx="583814"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35.7%</a:t>
            </a:r>
          </a:p>
        </p:txBody>
      </p:sp>
      <p:sp>
        <p:nvSpPr>
          <p:cNvPr id="46" name="TextBox 45">
            <a:extLst>
              <a:ext uri="{FF2B5EF4-FFF2-40B4-BE49-F238E27FC236}">
                <a16:creationId xmlns:a16="http://schemas.microsoft.com/office/drawing/2014/main" id="{C01BC6C0-436E-4FEC-8575-A863440D28DD}"/>
              </a:ext>
            </a:extLst>
          </p:cNvPr>
          <p:cNvSpPr txBox="1"/>
          <p:nvPr/>
        </p:nvSpPr>
        <p:spPr>
          <a:xfrm>
            <a:off x="3550827" y="2949698"/>
            <a:ext cx="583814"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47.7%</a:t>
            </a:r>
          </a:p>
        </p:txBody>
      </p:sp>
      <p:sp>
        <p:nvSpPr>
          <p:cNvPr id="47" name="TextBox 46">
            <a:extLst>
              <a:ext uri="{FF2B5EF4-FFF2-40B4-BE49-F238E27FC236}">
                <a16:creationId xmlns:a16="http://schemas.microsoft.com/office/drawing/2014/main" id="{A0193F7B-ABC9-430D-9E42-542BDA242C12}"/>
              </a:ext>
            </a:extLst>
          </p:cNvPr>
          <p:cNvSpPr txBox="1"/>
          <p:nvPr/>
        </p:nvSpPr>
        <p:spPr>
          <a:xfrm>
            <a:off x="3122208" y="4687386"/>
            <a:ext cx="505267"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5.5%</a:t>
            </a:r>
          </a:p>
        </p:txBody>
      </p:sp>
      <p:sp>
        <p:nvSpPr>
          <p:cNvPr id="48" name="TextBox 47">
            <a:extLst>
              <a:ext uri="{FF2B5EF4-FFF2-40B4-BE49-F238E27FC236}">
                <a16:creationId xmlns:a16="http://schemas.microsoft.com/office/drawing/2014/main" id="{AE46961C-CA0A-4715-B53B-3C0FAF4D2EAB}"/>
              </a:ext>
            </a:extLst>
          </p:cNvPr>
          <p:cNvSpPr txBox="1"/>
          <p:nvPr/>
        </p:nvSpPr>
        <p:spPr>
          <a:xfrm>
            <a:off x="4067947" y="4673141"/>
            <a:ext cx="505267"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cxnSp>
        <p:nvCxnSpPr>
          <p:cNvPr id="50" name="Straight Connector 49">
            <a:extLst>
              <a:ext uri="{FF2B5EF4-FFF2-40B4-BE49-F238E27FC236}">
                <a16:creationId xmlns:a16="http://schemas.microsoft.com/office/drawing/2014/main" id="{7E588EF3-C0E4-44B3-8AB5-8D16BCF66B6E}"/>
              </a:ext>
            </a:extLst>
          </p:cNvPr>
          <p:cNvCxnSpPr/>
          <p:nvPr/>
        </p:nvCxnSpPr>
        <p:spPr>
          <a:xfrm flipH="1">
            <a:off x="3571540" y="2272415"/>
            <a:ext cx="0" cy="2880000"/>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2362F5B-B484-4D69-BE73-D39B90DCD70F}"/>
              </a:ext>
            </a:extLst>
          </p:cNvPr>
          <p:cNvCxnSpPr/>
          <p:nvPr/>
        </p:nvCxnSpPr>
        <p:spPr>
          <a:xfrm flipH="1">
            <a:off x="2579525" y="2272415"/>
            <a:ext cx="0" cy="2880000"/>
          </a:xfrm>
          <a:prstGeom prst="line">
            <a:avLst/>
          </a:prstGeom>
          <a:ln w="15875">
            <a:solidFill>
              <a:srgbClr val="363636"/>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E3F45A48-83D2-4074-9B1F-19C4E11450AF}"/>
              </a:ext>
            </a:extLst>
          </p:cNvPr>
          <p:cNvGrpSpPr/>
          <p:nvPr/>
        </p:nvGrpSpPr>
        <p:grpSpPr>
          <a:xfrm>
            <a:off x="3795799" y="2802184"/>
            <a:ext cx="498712" cy="108000"/>
            <a:chOff x="5720866" y="1768848"/>
            <a:chExt cx="498712" cy="138500"/>
          </a:xfrm>
        </p:grpSpPr>
        <p:cxnSp>
          <p:nvCxnSpPr>
            <p:cNvPr id="53" name="Straight Connector 52">
              <a:extLst>
                <a:ext uri="{FF2B5EF4-FFF2-40B4-BE49-F238E27FC236}">
                  <a16:creationId xmlns:a16="http://schemas.microsoft.com/office/drawing/2014/main" id="{EAAA2EAA-8647-41C0-9C4F-CF1B1D9224FB}"/>
                </a:ext>
              </a:extLst>
            </p:cNvPr>
            <p:cNvCxnSpPr/>
            <p:nvPr/>
          </p:nvCxnSpPr>
          <p:spPr>
            <a:xfrm>
              <a:off x="5720866" y="1768848"/>
              <a:ext cx="498712" cy="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DFD33CD-5710-461A-929E-6C74CE280B63}"/>
                </a:ext>
              </a:extLst>
            </p:cNvPr>
            <p:cNvCxnSpPr/>
            <p:nvPr/>
          </p:nvCxnSpPr>
          <p:spPr>
            <a:xfrm flipH="1">
              <a:off x="5720866" y="1768848"/>
              <a:ext cx="0" cy="1385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C048690-33F8-42CA-8C1F-9CFA423D83A5}"/>
                </a:ext>
              </a:extLst>
            </p:cNvPr>
            <p:cNvCxnSpPr/>
            <p:nvPr/>
          </p:nvCxnSpPr>
          <p:spPr>
            <a:xfrm flipH="1">
              <a:off x="6219578" y="1768848"/>
              <a:ext cx="0" cy="1385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F92AE1C-099A-489D-BF2E-74CF78BAE48D}"/>
              </a:ext>
            </a:extLst>
          </p:cNvPr>
          <p:cNvGrpSpPr/>
          <p:nvPr/>
        </p:nvGrpSpPr>
        <p:grpSpPr>
          <a:xfrm>
            <a:off x="2844195" y="3200819"/>
            <a:ext cx="498712" cy="108000"/>
            <a:chOff x="5720866" y="1768848"/>
            <a:chExt cx="498712" cy="138500"/>
          </a:xfrm>
        </p:grpSpPr>
        <p:cxnSp>
          <p:nvCxnSpPr>
            <p:cNvPr id="59" name="Straight Connector 58">
              <a:extLst>
                <a:ext uri="{FF2B5EF4-FFF2-40B4-BE49-F238E27FC236}">
                  <a16:creationId xmlns:a16="http://schemas.microsoft.com/office/drawing/2014/main" id="{7C27286F-AA0B-4CE0-A4C8-BBE41135A154}"/>
                </a:ext>
              </a:extLst>
            </p:cNvPr>
            <p:cNvCxnSpPr/>
            <p:nvPr/>
          </p:nvCxnSpPr>
          <p:spPr>
            <a:xfrm>
              <a:off x="5720866" y="1768848"/>
              <a:ext cx="498712" cy="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56C033F-2254-477B-98B2-BC73BFDF8CF4}"/>
                </a:ext>
              </a:extLst>
            </p:cNvPr>
            <p:cNvCxnSpPr/>
            <p:nvPr/>
          </p:nvCxnSpPr>
          <p:spPr>
            <a:xfrm flipH="1">
              <a:off x="5720866" y="1768848"/>
              <a:ext cx="0" cy="1385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ACE223-279F-41BD-8FC2-D4D80336BD0F}"/>
                </a:ext>
              </a:extLst>
            </p:cNvPr>
            <p:cNvCxnSpPr/>
            <p:nvPr/>
          </p:nvCxnSpPr>
          <p:spPr>
            <a:xfrm flipH="1">
              <a:off x="6219578" y="1768848"/>
              <a:ext cx="0" cy="1385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EE0470DA-53BF-4721-8BE8-F54F7D5DCA45}"/>
              </a:ext>
            </a:extLst>
          </p:cNvPr>
          <p:cNvSpPr txBox="1"/>
          <p:nvPr/>
        </p:nvSpPr>
        <p:spPr>
          <a:xfrm>
            <a:off x="3677995" y="2562713"/>
            <a:ext cx="776175"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p&lt;0.0001</a:t>
            </a:r>
          </a:p>
        </p:txBody>
      </p:sp>
      <p:sp>
        <p:nvSpPr>
          <p:cNvPr id="63" name="TextBox 62">
            <a:extLst>
              <a:ext uri="{FF2B5EF4-FFF2-40B4-BE49-F238E27FC236}">
                <a16:creationId xmlns:a16="http://schemas.microsoft.com/office/drawing/2014/main" id="{61E56D96-0251-42D3-8242-4F8F56106D6E}"/>
              </a:ext>
            </a:extLst>
          </p:cNvPr>
          <p:cNvSpPr txBox="1"/>
          <p:nvPr/>
        </p:nvSpPr>
        <p:spPr>
          <a:xfrm>
            <a:off x="2727612" y="2943846"/>
            <a:ext cx="776175" cy="261610"/>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p&lt;0.0001</a:t>
            </a:r>
          </a:p>
        </p:txBody>
      </p:sp>
      <p:grpSp>
        <p:nvGrpSpPr>
          <p:cNvPr id="64" name="Group 63">
            <a:extLst>
              <a:ext uri="{FF2B5EF4-FFF2-40B4-BE49-F238E27FC236}">
                <a16:creationId xmlns:a16="http://schemas.microsoft.com/office/drawing/2014/main" id="{265CE001-EB43-4FD8-8531-CDC2376CF63A}"/>
              </a:ext>
            </a:extLst>
          </p:cNvPr>
          <p:cNvGrpSpPr/>
          <p:nvPr/>
        </p:nvGrpSpPr>
        <p:grpSpPr>
          <a:xfrm>
            <a:off x="1862826" y="3952821"/>
            <a:ext cx="498712" cy="108000"/>
            <a:chOff x="5720866" y="1768848"/>
            <a:chExt cx="498712" cy="138500"/>
          </a:xfrm>
        </p:grpSpPr>
        <p:cxnSp>
          <p:nvCxnSpPr>
            <p:cNvPr id="65" name="Straight Connector 64">
              <a:extLst>
                <a:ext uri="{FF2B5EF4-FFF2-40B4-BE49-F238E27FC236}">
                  <a16:creationId xmlns:a16="http://schemas.microsoft.com/office/drawing/2014/main" id="{FF0D7B35-05B5-4A1F-864D-A23A1E0A5F33}"/>
                </a:ext>
              </a:extLst>
            </p:cNvPr>
            <p:cNvCxnSpPr/>
            <p:nvPr/>
          </p:nvCxnSpPr>
          <p:spPr>
            <a:xfrm>
              <a:off x="5720866" y="1768848"/>
              <a:ext cx="498712" cy="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F7949D8-CF8E-4201-9682-FECD406D8450}"/>
                </a:ext>
              </a:extLst>
            </p:cNvPr>
            <p:cNvCxnSpPr/>
            <p:nvPr/>
          </p:nvCxnSpPr>
          <p:spPr>
            <a:xfrm flipH="1">
              <a:off x="5720866" y="1768848"/>
              <a:ext cx="0" cy="1385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6C5715B-411C-4065-AA82-8E70811419EE}"/>
                </a:ext>
              </a:extLst>
            </p:cNvPr>
            <p:cNvCxnSpPr/>
            <p:nvPr/>
          </p:nvCxnSpPr>
          <p:spPr>
            <a:xfrm flipH="1">
              <a:off x="6219578" y="1768848"/>
              <a:ext cx="0" cy="13850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418B1916-22A2-4AFE-B373-3C3C901DC5B8}"/>
              </a:ext>
            </a:extLst>
          </p:cNvPr>
          <p:cNvSpPr txBox="1"/>
          <p:nvPr/>
        </p:nvSpPr>
        <p:spPr>
          <a:xfrm>
            <a:off x="1776978" y="3695848"/>
            <a:ext cx="697627" cy="261610"/>
          </a:xfrm>
          <a:prstGeom prst="rect">
            <a:avLst/>
          </a:prstGeom>
          <a:noFill/>
        </p:spPr>
        <p:txBody>
          <a:bodyPr wrap="none" rtlCol="0">
            <a:spAutoFit/>
          </a:bodyPr>
          <a:lstStyle/>
          <a:p>
            <a:pPr algn="ct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p=0.033</a:t>
            </a:r>
          </a:p>
        </p:txBody>
      </p:sp>
      <p:sp>
        <p:nvSpPr>
          <p:cNvPr id="69" name="TextBox 68">
            <a:extLst>
              <a:ext uri="{FF2B5EF4-FFF2-40B4-BE49-F238E27FC236}">
                <a16:creationId xmlns:a16="http://schemas.microsoft.com/office/drawing/2014/main" id="{2607A259-4E1C-4027-BCAB-D41BCD3F748B}"/>
              </a:ext>
            </a:extLst>
          </p:cNvPr>
          <p:cNvSpPr txBox="1"/>
          <p:nvPr/>
        </p:nvSpPr>
        <p:spPr>
          <a:xfrm>
            <a:off x="1636494" y="2319569"/>
            <a:ext cx="739305" cy="261610"/>
          </a:xfrm>
          <a:prstGeom prst="rect">
            <a:avLst/>
          </a:prstGeom>
          <a:noFill/>
        </p:spPr>
        <p:txBody>
          <a:bodyPr wrap="none" rtlCol="0">
            <a:spAutoFit/>
          </a:bodyPr>
          <a:lstStyle/>
          <a:p>
            <a:r>
              <a:rPr lang="zh-CN" sz="11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 截点</a:t>
            </a:r>
          </a:p>
        </p:txBody>
      </p:sp>
      <p:sp>
        <p:nvSpPr>
          <p:cNvPr id="70" name="TextBox 69">
            <a:extLst>
              <a:ext uri="{FF2B5EF4-FFF2-40B4-BE49-F238E27FC236}">
                <a16:creationId xmlns:a16="http://schemas.microsoft.com/office/drawing/2014/main" id="{6529563B-4A65-48EF-9DF2-F0171C36571F}"/>
              </a:ext>
            </a:extLst>
          </p:cNvPr>
          <p:cNvSpPr txBox="1"/>
          <p:nvPr/>
        </p:nvSpPr>
        <p:spPr>
          <a:xfrm>
            <a:off x="2618986" y="2319569"/>
            <a:ext cx="739305" cy="261610"/>
          </a:xfrm>
          <a:prstGeom prst="rect">
            <a:avLst/>
          </a:prstGeom>
          <a:noFill/>
        </p:spPr>
        <p:txBody>
          <a:bodyPr wrap="none" rtlCol="0">
            <a:spAutoFit/>
          </a:bodyPr>
          <a:lstStyle/>
          <a:p>
            <a:r>
              <a:rPr lang="zh-CN" sz="11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≥16 截点</a:t>
            </a:r>
          </a:p>
        </p:txBody>
      </p:sp>
      <p:sp>
        <p:nvSpPr>
          <p:cNvPr id="71" name="TextBox 70">
            <a:extLst>
              <a:ext uri="{FF2B5EF4-FFF2-40B4-BE49-F238E27FC236}">
                <a16:creationId xmlns:a16="http://schemas.microsoft.com/office/drawing/2014/main" id="{BFE2FE47-1ADF-4562-B582-A6E2B8049FC5}"/>
              </a:ext>
            </a:extLst>
          </p:cNvPr>
          <p:cNvSpPr txBox="1"/>
          <p:nvPr/>
        </p:nvSpPr>
        <p:spPr>
          <a:xfrm>
            <a:off x="3601478" y="2319569"/>
            <a:ext cx="739305" cy="261610"/>
          </a:xfrm>
          <a:prstGeom prst="rect">
            <a:avLst/>
          </a:prstGeom>
          <a:noFill/>
        </p:spPr>
        <p:txBody>
          <a:bodyPr wrap="none" rtlCol="0">
            <a:spAutoFit/>
          </a:bodyPr>
          <a:lstStyle/>
          <a:p>
            <a:r>
              <a:rPr lang="zh-CN" sz="11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 截点</a:t>
            </a:r>
          </a:p>
        </p:txBody>
      </p:sp>
      <p:sp>
        <p:nvSpPr>
          <p:cNvPr id="73" name="TextBox 72">
            <a:extLst>
              <a:ext uri="{FF2B5EF4-FFF2-40B4-BE49-F238E27FC236}">
                <a16:creationId xmlns:a16="http://schemas.microsoft.com/office/drawing/2014/main" id="{543721CA-927C-462B-8DD4-AC4AC10C1C16}"/>
              </a:ext>
            </a:extLst>
          </p:cNvPr>
          <p:cNvSpPr txBox="1"/>
          <p:nvPr/>
        </p:nvSpPr>
        <p:spPr>
          <a:xfrm>
            <a:off x="4815912" y="2548856"/>
            <a:ext cx="184731" cy="261610"/>
          </a:xfrm>
          <a:prstGeom prst="rect">
            <a:avLst/>
          </a:prstGeom>
          <a:noFill/>
        </p:spPr>
        <p:txBody>
          <a:bodyPr wrap="none" rtlCol="0">
            <a:sp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77" name="TextBox 76">
            <a:extLst>
              <a:ext uri="{FF2B5EF4-FFF2-40B4-BE49-F238E27FC236}">
                <a16:creationId xmlns:a16="http://schemas.microsoft.com/office/drawing/2014/main" id="{3E9C6566-0E4A-4510-B5FF-D8B4B9A29386}"/>
              </a:ext>
            </a:extLst>
          </p:cNvPr>
          <p:cNvSpPr txBox="1"/>
          <p:nvPr/>
        </p:nvSpPr>
        <p:spPr>
          <a:xfrm>
            <a:off x="4143134" y="5302098"/>
            <a:ext cx="1161941" cy="259339"/>
          </a:xfrm>
          <a:prstGeom prst="rect">
            <a:avLst/>
          </a:prstGeom>
          <a:noFill/>
        </p:spPr>
        <p:txBody>
          <a:bodyPr wrap="none" rtlCol="0">
            <a:spAutoFit/>
          </a:bodyPr>
          <a:lstStyle/>
          <a:p>
            <a:pPr algn="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78" name="TextBox 77">
            <a:extLst>
              <a:ext uri="{FF2B5EF4-FFF2-40B4-BE49-F238E27FC236}">
                <a16:creationId xmlns:a16="http://schemas.microsoft.com/office/drawing/2014/main" id="{DE32C862-C817-4514-AB4A-9B083AD18748}"/>
              </a:ext>
            </a:extLst>
          </p:cNvPr>
          <p:cNvSpPr txBox="1"/>
          <p:nvPr/>
        </p:nvSpPr>
        <p:spPr>
          <a:xfrm>
            <a:off x="6387554" y="5262824"/>
            <a:ext cx="742422" cy="259339"/>
          </a:xfrm>
          <a:prstGeom prst="rect">
            <a:avLst/>
          </a:prstGeom>
          <a:noFill/>
        </p:spPr>
        <p:txBody>
          <a:bodyPr wrap="none" rtlCol="0">
            <a:spAutoFit/>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312" name="TextBox 311">
            <a:extLst>
              <a:ext uri="{FF2B5EF4-FFF2-40B4-BE49-F238E27FC236}">
                <a16:creationId xmlns:a16="http://schemas.microsoft.com/office/drawing/2014/main" id="{7BA01D2B-AAD2-4307-8771-B4BA44E32DA9}"/>
              </a:ext>
            </a:extLst>
          </p:cNvPr>
          <p:cNvSpPr txBox="1"/>
          <p:nvPr/>
        </p:nvSpPr>
        <p:spPr>
          <a:xfrm>
            <a:off x="4622270" y="5510452"/>
            <a:ext cx="184731" cy="261610"/>
          </a:xfrm>
          <a:prstGeom prst="rect">
            <a:avLst/>
          </a:prstGeom>
          <a:noFill/>
        </p:spPr>
        <p:txBody>
          <a:bodyPr wrap="none" rtlCol="0">
            <a:spAutoFit/>
          </a:bodyPr>
          <a:lstStyle/>
          <a:p>
            <a:endParaRPr lang="en-GB" sz="1100">
              <a:solidFill>
                <a:srgbClr val="2894FF"/>
              </a:solidFill>
              <a:latin typeface="Arial" panose="020B0604020202020204" pitchFamily="34" charset="0"/>
              <a:ea typeface="宋体" panose="02010600030101010101" pitchFamily="2" charset="-122"/>
              <a:cs typeface="Arial" panose="020B0604020202020204" pitchFamily="34" charset="0"/>
            </a:endParaRPr>
          </a:p>
        </p:txBody>
      </p:sp>
      <p:sp>
        <p:nvSpPr>
          <p:cNvPr id="74" name="TextBox 73">
            <a:extLst>
              <a:ext uri="{FF2B5EF4-FFF2-40B4-BE49-F238E27FC236}">
                <a16:creationId xmlns:a16="http://schemas.microsoft.com/office/drawing/2014/main" id="{A14BBDAE-DE29-40C8-B50B-A24A545A4C78}"/>
              </a:ext>
            </a:extLst>
          </p:cNvPr>
          <p:cNvSpPr txBox="1"/>
          <p:nvPr/>
        </p:nvSpPr>
        <p:spPr>
          <a:xfrm rot="16200000">
            <a:off x="4503698" y="3863837"/>
            <a:ext cx="614519" cy="241980"/>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75" name="Line 21">
            <a:extLst>
              <a:ext uri="{FF2B5EF4-FFF2-40B4-BE49-F238E27FC236}">
                <a16:creationId xmlns:a16="http://schemas.microsoft.com/office/drawing/2014/main" id="{59CAD4F0-AB7C-4620-B383-B66E8CFB5304}"/>
              </a:ext>
            </a:extLst>
          </p:cNvPr>
          <p:cNvSpPr>
            <a:spLocks noChangeShapeType="1"/>
          </p:cNvSpPr>
          <p:nvPr/>
        </p:nvSpPr>
        <p:spPr bwMode="auto">
          <a:xfrm flipH="1">
            <a:off x="5356254" y="5075701"/>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6" name="TextBox 75">
            <a:extLst>
              <a:ext uri="{FF2B5EF4-FFF2-40B4-BE49-F238E27FC236}">
                <a16:creationId xmlns:a16="http://schemas.microsoft.com/office/drawing/2014/main" id="{21004FAE-8D0E-4393-95AE-566D2B961032}"/>
              </a:ext>
            </a:extLst>
          </p:cNvPr>
          <p:cNvSpPr txBox="1"/>
          <p:nvPr/>
        </p:nvSpPr>
        <p:spPr>
          <a:xfrm>
            <a:off x="5283508" y="5125449"/>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80" name="Freeform 21">
            <a:extLst>
              <a:ext uri="{FF2B5EF4-FFF2-40B4-BE49-F238E27FC236}">
                <a16:creationId xmlns:a16="http://schemas.microsoft.com/office/drawing/2014/main" id="{6A9DE0AB-1336-4063-9345-C135D2A2BFF4}"/>
              </a:ext>
            </a:extLst>
          </p:cNvPr>
          <p:cNvSpPr/>
          <p:nvPr/>
        </p:nvSpPr>
        <p:spPr bwMode="auto">
          <a:xfrm>
            <a:off x="5224511" y="2963873"/>
            <a:ext cx="3620619" cy="21173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1" name="Line 6">
            <a:extLst>
              <a:ext uri="{FF2B5EF4-FFF2-40B4-BE49-F238E27FC236}">
                <a16:creationId xmlns:a16="http://schemas.microsoft.com/office/drawing/2014/main" id="{1D8EF67F-8222-4CA1-9BA2-B8FBCEDC3776}"/>
              </a:ext>
            </a:extLst>
          </p:cNvPr>
          <p:cNvSpPr>
            <a:spLocks noChangeShapeType="1"/>
          </p:cNvSpPr>
          <p:nvPr/>
        </p:nvSpPr>
        <p:spPr bwMode="auto">
          <a:xfrm>
            <a:off x="5161608" y="2963872"/>
            <a:ext cx="52886"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2" name="Line 7">
            <a:extLst>
              <a:ext uri="{FF2B5EF4-FFF2-40B4-BE49-F238E27FC236}">
                <a16:creationId xmlns:a16="http://schemas.microsoft.com/office/drawing/2014/main" id="{B8B15190-BE78-4145-87A9-F022FD1B1B4B}"/>
              </a:ext>
            </a:extLst>
          </p:cNvPr>
          <p:cNvSpPr>
            <a:spLocks noChangeShapeType="1"/>
          </p:cNvSpPr>
          <p:nvPr/>
        </p:nvSpPr>
        <p:spPr bwMode="auto">
          <a:xfrm>
            <a:off x="5161608" y="3377424"/>
            <a:ext cx="52886"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3" name="Line 8">
            <a:extLst>
              <a:ext uri="{FF2B5EF4-FFF2-40B4-BE49-F238E27FC236}">
                <a16:creationId xmlns:a16="http://schemas.microsoft.com/office/drawing/2014/main" id="{E59FDC95-56EE-4B3C-8FBC-528FE33E6495}"/>
              </a:ext>
            </a:extLst>
          </p:cNvPr>
          <p:cNvSpPr>
            <a:spLocks noChangeShapeType="1"/>
          </p:cNvSpPr>
          <p:nvPr/>
        </p:nvSpPr>
        <p:spPr bwMode="auto">
          <a:xfrm>
            <a:off x="5161608" y="3768613"/>
            <a:ext cx="52886"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4" name="Line 9">
            <a:extLst>
              <a:ext uri="{FF2B5EF4-FFF2-40B4-BE49-F238E27FC236}">
                <a16:creationId xmlns:a16="http://schemas.microsoft.com/office/drawing/2014/main" id="{239AC1A1-DE3A-48E0-8700-15FCE84237F9}"/>
              </a:ext>
            </a:extLst>
          </p:cNvPr>
          <p:cNvSpPr>
            <a:spLocks noChangeShapeType="1"/>
          </p:cNvSpPr>
          <p:nvPr/>
        </p:nvSpPr>
        <p:spPr bwMode="auto">
          <a:xfrm>
            <a:off x="5161608" y="4184753"/>
            <a:ext cx="52886"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5" name="Line 10">
            <a:extLst>
              <a:ext uri="{FF2B5EF4-FFF2-40B4-BE49-F238E27FC236}">
                <a16:creationId xmlns:a16="http://schemas.microsoft.com/office/drawing/2014/main" id="{9D1B24FB-46D4-40B2-B503-2890F2B2667F}"/>
              </a:ext>
            </a:extLst>
          </p:cNvPr>
          <p:cNvSpPr>
            <a:spLocks noChangeShapeType="1"/>
          </p:cNvSpPr>
          <p:nvPr/>
        </p:nvSpPr>
        <p:spPr bwMode="auto">
          <a:xfrm>
            <a:off x="5161608" y="4589078"/>
            <a:ext cx="52886"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6" name="Line 11">
            <a:extLst>
              <a:ext uri="{FF2B5EF4-FFF2-40B4-BE49-F238E27FC236}">
                <a16:creationId xmlns:a16="http://schemas.microsoft.com/office/drawing/2014/main" id="{6EBC7922-0BA0-4866-B6DE-34E5C74649A2}"/>
              </a:ext>
            </a:extLst>
          </p:cNvPr>
          <p:cNvSpPr>
            <a:spLocks noChangeShapeType="1"/>
          </p:cNvSpPr>
          <p:nvPr/>
        </p:nvSpPr>
        <p:spPr bwMode="auto">
          <a:xfrm>
            <a:off x="5161608" y="5006542"/>
            <a:ext cx="52886"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7" name="TextBox 86">
            <a:extLst>
              <a:ext uri="{FF2B5EF4-FFF2-40B4-BE49-F238E27FC236}">
                <a16:creationId xmlns:a16="http://schemas.microsoft.com/office/drawing/2014/main" id="{A7083B9B-7DFF-44EC-932F-C71D2D71C6DF}"/>
              </a:ext>
            </a:extLst>
          </p:cNvPr>
          <p:cNvSpPr txBox="1"/>
          <p:nvPr/>
        </p:nvSpPr>
        <p:spPr>
          <a:xfrm>
            <a:off x="4846049" y="2840582"/>
            <a:ext cx="308345" cy="2419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88" name="TextBox 87">
            <a:extLst>
              <a:ext uri="{FF2B5EF4-FFF2-40B4-BE49-F238E27FC236}">
                <a16:creationId xmlns:a16="http://schemas.microsoft.com/office/drawing/2014/main" id="{FC33606A-9EA3-4BEC-A7EE-3D66B00D2187}"/>
              </a:ext>
            </a:extLst>
          </p:cNvPr>
          <p:cNvSpPr txBox="1"/>
          <p:nvPr/>
        </p:nvSpPr>
        <p:spPr>
          <a:xfrm>
            <a:off x="4924594" y="3255741"/>
            <a:ext cx="229797" cy="2419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89" name="TextBox 88">
            <a:extLst>
              <a:ext uri="{FF2B5EF4-FFF2-40B4-BE49-F238E27FC236}">
                <a16:creationId xmlns:a16="http://schemas.microsoft.com/office/drawing/2014/main" id="{EAFFF013-9080-49F9-A786-6CA242D5D53D}"/>
              </a:ext>
            </a:extLst>
          </p:cNvPr>
          <p:cNvSpPr txBox="1"/>
          <p:nvPr/>
        </p:nvSpPr>
        <p:spPr>
          <a:xfrm>
            <a:off x="4924594" y="3646737"/>
            <a:ext cx="229797" cy="2419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90" name="TextBox 89">
            <a:extLst>
              <a:ext uri="{FF2B5EF4-FFF2-40B4-BE49-F238E27FC236}">
                <a16:creationId xmlns:a16="http://schemas.microsoft.com/office/drawing/2014/main" id="{04E6665E-D605-42F2-BF3B-8B10C4E06522}"/>
              </a:ext>
            </a:extLst>
          </p:cNvPr>
          <p:cNvSpPr txBox="1"/>
          <p:nvPr/>
        </p:nvSpPr>
        <p:spPr>
          <a:xfrm>
            <a:off x="4924594" y="4062689"/>
            <a:ext cx="229797" cy="2419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91" name="TextBox 90">
            <a:extLst>
              <a:ext uri="{FF2B5EF4-FFF2-40B4-BE49-F238E27FC236}">
                <a16:creationId xmlns:a16="http://schemas.microsoft.com/office/drawing/2014/main" id="{A2EB6AC7-4921-4DF1-958E-304938A2967C}"/>
              </a:ext>
            </a:extLst>
          </p:cNvPr>
          <p:cNvSpPr txBox="1"/>
          <p:nvPr/>
        </p:nvSpPr>
        <p:spPr>
          <a:xfrm>
            <a:off x="4924594" y="4466822"/>
            <a:ext cx="229797" cy="2419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92" name="TextBox 91">
            <a:extLst>
              <a:ext uri="{FF2B5EF4-FFF2-40B4-BE49-F238E27FC236}">
                <a16:creationId xmlns:a16="http://schemas.microsoft.com/office/drawing/2014/main" id="{C44AB42A-6628-4F2F-A48E-FC2B7D0943A6}"/>
              </a:ext>
            </a:extLst>
          </p:cNvPr>
          <p:cNvSpPr txBox="1"/>
          <p:nvPr/>
        </p:nvSpPr>
        <p:spPr>
          <a:xfrm>
            <a:off x="5003141" y="4884092"/>
            <a:ext cx="151251" cy="2419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97" name="Line 21">
            <a:extLst>
              <a:ext uri="{FF2B5EF4-FFF2-40B4-BE49-F238E27FC236}">
                <a16:creationId xmlns:a16="http://schemas.microsoft.com/office/drawing/2014/main" id="{F49EFD14-12FB-49D0-A7E9-BC995A9301C9}"/>
              </a:ext>
            </a:extLst>
          </p:cNvPr>
          <p:cNvSpPr>
            <a:spLocks noChangeShapeType="1"/>
          </p:cNvSpPr>
          <p:nvPr/>
        </p:nvSpPr>
        <p:spPr bwMode="auto">
          <a:xfrm flipH="1">
            <a:off x="5757881" y="5075701"/>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8" name="TextBox 97">
            <a:extLst>
              <a:ext uri="{FF2B5EF4-FFF2-40B4-BE49-F238E27FC236}">
                <a16:creationId xmlns:a16="http://schemas.microsoft.com/office/drawing/2014/main" id="{29496AD1-D79F-46E7-B53B-6D680144292A}"/>
              </a:ext>
            </a:extLst>
          </p:cNvPr>
          <p:cNvSpPr txBox="1"/>
          <p:nvPr/>
        </p:nvSpPr>
        <p:spPr>
          <a:xfrm>
            <a:off x="5685139" y="5125449"/>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01" name="Line 21">
            <a:extLst>
              <a:ext uri="{FF2B5EF4-FFF2-40B4-BE49-F238E27FC236}">
                <a16:creationId xmlns:a16="http://schemas.microsoft.com/office/drawing/2014/main" id="{A2AE8F47-0AEA-41C0-BCE9-F00362586DCD}"/>
              </a:ext>
            </a:extLst>
          </p:cNvPr>
          <p:cNvSpPr>
            <a:spLocks noChangeShapeType="1"/>
          </p:cNvSpPr>
          <p:nvPr/>
        </p:nvSpPr>
        <p:spPr bwMode="auto">
          <a:xfrm flipH="1">
            <a:off x="6144299" y="5075701"/>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2" name="TextBox 101">
            <a:extLst>
              <a:ext uri="{FF2B5EF4-FFF2-40B4-BE49-F238E27FC236}">
                <a16:creationId xmlns:a16="http://schemas.microsoft.com/office/drawing/2014/main" id="{A4107C17-94A0-4D15-878A-5CFF38A794B3}"/>
              </a:ext>
            </a:extLst>
          </p:cNvPr>
          <p:cNvSpPr txBox="1"/>
          <p:nvPr/>
        </p:nvSpPr>
        <p:spPr>
          <a:xfrm>
            <a:off x="6071553" y="5125449"/>
            <a:ext cx="151251"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103" name="Line 21">
            <a:extLst>
              <a:ext uri="{FF2B5EF4-FFF2-40B4-BE49-F238E27FC236}">
                <a16:creationId xmlns:a16="http://schemas.microsoft.com/office/drawing/2014/main" id="{DD154BE0-1E0A-4AE6-86AA-5CF159BCD06E}"/>
              </a:ext>
            </a:extLst>
          </p:cNvPr>
          <p:cNvSpPr>
            <a:spLocks noChangeShapeType="1"/>
          </p:cNvSpPr>
          <p:nvPr/>
        </p:nvSpPr>
        <p:spPr bwMode="auto">
          <a:xfrm flipH="1">
            <a:off x="6551108" y="5075701"/>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4" name="TextBox 103">
            <a:extLst>
              <a:ext uri="{FF2B5EF4-FFF2-40B4-BE49-F238E27FC236}">
                <a16:creationId xmlns:a16="http://schemas.microsoft.com/office/drawing/2014/main" id="{1A4402A8-E8D4-48C6-A3B4-BDFE06222229}"/>
              </a:ext>
            </a:extLst>
          </p:cNvPr>
          <p:cNvSpPr txBox="1"/>
          <p:nvPr/>
        </p:nvSpPr>
        <p:spPr>
          <a:xfrm>
            <a:off x="6439089" y="5125449"/>
            <a:ext cx="229798"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05" name="Line 21">
            <a:extLst>
              <a:ext uri="{FF2B5EF4-FFF2-40B4-BE49-F238E27FC236}">
                <a16:creationId xmlns:a16="http://schemas.microsoft.com/office/drawing/2014/main" id="{B63EA0FC-B6ED-4A4E-9BB4-91AA2A7A3F61}"/>
              </a:ext>
            </a:extLst>
          </p:cNvPr>
          <p:cNvSpPr>
            <a:spLocks noChangeShapeType="1"/>
          </p:cNvSpPr>
          <p:nvPr/>
        </p:nvSpPr>
        <p:spPr bwMode="auto">
          <a:xfrm flipH="1">
            <a:off x="6946489" y="5075701"/>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6" name="TextBox 105">
            <a:extLst>
              <a:ext uri="{FF2B5EF4-FFF2-40B4-BE49-F238E27FC236}">
                <a16:creationId xmlns:a16="http://schemas.microsoft.com/office/drawing/2014/main" id="{FC5BF1A0-2FD1-4642-AF39-2189644B41DD}"/>
              </a:ext>
            </a:extLst>
          </p:cNvPr>
          <p:cNvSpPr txBox="1"/>
          <p:nvPr/>
        </p:nvSpPr>
        <p:spPr>
          <a:xfrm>
            <a:off x="6834470" y="5125449"/>
            <a:ext cx="229798"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07" name="Line 21">
            <a:extLst>
              <a:ext uri="{FF2B5EF4-FFF2-40B4-BE49-F238E27FC236}">
                <a16:creationId xmlns:a16="http://schemas.microsoft.com/office/drawing/2014/main" id="{6924C68B-8BD1-460E-A54D-E6733DE966A3}"/>
              </a:ext>
            </a:extLst>
          </p:cNvPr>
          <p:cNvSpPr>
            <a:spLocks noChangeShapeType="1"/>
          </p:cNvSpPr>
          <p:nvPr/>
        </p:nvSpPr>
        <p:spPr bwMode="auto">
          <a:xfrm flipH="1">
            <a:off x="7357106" y="5075701"/>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TextBox 107">
            <a:extLst>
              <a:ext uri="{FF2B5EF4-FFF2-40B4-BE49-F238E27FC236}">
                <a16:creationId xmlns:a16="http://schemas.microsoft.com/office/drawing/2014/main" id="{0C048433-BBA4-4DF2-B255-0A319FED33B4}"/>
              </a:ext>
            </a:extLst>
          </p:cNvPr>
          <p:cNvSpPr txBox="1"/>
          <p:nvPr/>
        </p:nvSpPr>
        <p:spPr>
          <a:xfrm>
            <a:off x="7245080" y="5125449"/>
            <a:ext cx="229798"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111" name="Line 21">
            <a:extLst>
              <a:ext uri="{FF2B5EF4-FFF2-40B4-BE49-F238E27FC236}">
                <a16:creationId xmlns:a16="http://schemas.microsoft.com/office/drawing/2014/main" id="{FD04E40C-7FBE-4258-A119-7C377D42DED3}"/>
              </a:ext>
            </a:extLst>
          </p:cNvPr>
          <p:cNvSpPr>
            <a:spLocks noChangeShapeType="1"/>
          </p:cNvSpPr>
          <p:nvPr/>
        </p:nvSpPr>
        <p:spPr bwMode="auto">
          <a:xfrm flipH="1">
            <a:off x="7760456" y="5075701"/>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TextBox 111">
            <a:extLst>
              <a:ext uri="{FF2B5EF4-FFF2-40B4-BE49-F238E27FC236}">
                <a16:creationId xmlns:a16="http://schemas.microsoft.com/office/drawing/2014/main" id="{9AF3A01F-B616-40DD-BE52-8C9827A6FBE4}"/>
              </a:ext>
            </a:extLst>
          </p:cNvPr>
          <p:cNvSpPr txBox="1"/>
          <p:nvPr/>
        </p:nvSpPr>
        <p:spPr>
          <a:xfrm>
            <a:off x="7648438" y="5125449"/>
            <a:ext cx="229798"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113" name="Line 21">
            <a:extLst>
              <a:ext uri="{FF2B5EF4-FFF2-40B4-BE49-F238E27FC236}">
                <a16:creationId xmlns:a16="http://schemas.microsoft.com/office/drawing/2014/main" id="{1000DB33-1AED-4946-95C1-F64EA699F42D}"/>
              </a:ext>
            </a:extLst>
          </p:cNvPr>
          <p:cNvSpPr>
            <a:spLocks noChangeShapeType="1"/>
          </p:cNvSpPr>
          <p:nvPr/>
        </p:nvSpPr>
        <p:spPr bwMode="auto">
          <a:xfrm flipH="1">
            <a:off x="8160872" y="5075701"/>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TextBox 113">
            <a:extLst>
              <a:ext uri="{FF2B5EF4-FFF2-40B4-BE49-F238E27FC236}">
                <a16:creationId xmlns:a16="http://schemas.microsoft.com/office/drawing/2014/main" id="{BBF19731-0CCD-474E-94CA-2B3BECE08EB2}"/>
              </a:ext>
            </a:extLst>
          </p:cNvPr>
          <p:cNvSpPr txBox="1"/>
          <p:nvPr/>
        </p:nvSpPr>
        <p:spPr>
          <a:xfrm>
            <a:off x="8048853" y="5125449"/>
            <a:ext cx="229798"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115" name="Line 21">
            <a:extLst>
              <a:ext uri="{FF2B5EF4-FFF2-40B4-BE49-F238E27FC236}">
                <a16:creationId xmlns:a16="http://schemas.microsoft.com/office/drawing/2014/main" id="{AADD16E6-000D-463B-AF97-413BA9DC129F}"/>
              </a:ext>
            </a:extLst>
          </p:cNvPr>
          <p:cNvSpPr>
            <a:spLocks noChangeShapeType="1"/>
          </p:cNvSpPr>
          <p:nvPr/>
        </p:nvSpPr>
        <p:spPr bwMode="auto">
          <a:xfrm flipH="1">
            <a:off x="8578430" y="5075701"/>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TextBox 115">
            <a:extLst>
              <a:ext uri="{FF2B5EF4-FFF2-40B4-BE49-F238E27FC236}">
                <a16:creationId xmlns:a16="http://schemas.microsoft.com/office/drawing/2014/main" id="{7B71C740-CA57-400B-B558-08F002D94B90}"/>
              </a:ext>
            </a:extLst>
          </p:cNvPr>
          <p:cNvSpPr txBox="1"/>
          <p:nvPr/>
        </p:nvSpPr>
        <p:spPr>
          <a:xfrm>
            <a:off x="8466409" y="5125449"/>
            <a:ext cx="229798"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117" name="Line 21">
            <a:extLst>
              <a:ext uri="{FF2B5EF4-FFF2-40B4-BE49-F238E27FC236}">
                <a16:creationId xmlns:a16="http://schemas.microsoft.com/office/drawing/2014/main" id="{ACE94A1B-B7CD-470E-B7D7-B52F60CDDECC}"/>
              </a:ext>
            </a:extLst>
          </p:cNvPr>
          <p:cNvSpPr>
            <a:spLocks noChangeShapeType="1"/>
          </p:cNvSpPr>
          <p:nvPr/>
        </p:nvSpPr>
        <p:spPr bwMode="auto">
          <a:xfrm flipH="1">
            <a:off x="8813104" y="5075701"/>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TextBox 117">
            <a:extLst>
              <a:ext uri="{FF2B5EF4-FFF2-40B4-BE49-F238E27FC236}">
                <a16:creationId xmlns:a16="http://schemas.microsoft.com/office/drawing/2014/main" id="{6B3A9E36-37E3-4539-8260-4DB8D3E31511}"/>
              </a:ext>
            </a:extLst>
          </p:cNvPr>
          <p:cNvSpPr txBox="1"/>
          <p:nvPr/>
        </p:nvSpPr>
        <p:spPr>
          <a:xfrm>
            <a:off x="8701087" y="5125449"/>
            <a:ext cx="229798"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316" name="TextBox 315">
            <a:extLst>
              <a:ext uri="{FF2B5EF4-FFF2-40B4-BE49-F238E27FC236}">
                <a16:creationId xmlns:a16="http://schemas.microsoft.com/office/drawing/2014/main" id="{A3B0519C-67AB-493F-8F3D-2E07C5F1A55E}"/>
              </a:ext>
            </a:extLst>
          </p:cNvPr>
          <p:cNvSpPr txBox="1"/>
          <p:nvPr/>
        </p:nvSpPr>
        <p:spPr>
          <a:xfrm>
            <a:off x="7795788" y="3215619"/>
            <a:ext cx="1032770" cy="427147"/>
          </a:xfrm>
          <a:prstGeom prst="rect">
            <a:avLst/>
          </a:prstGeom>
          <a:noFill/>
        </p:spPr>
        <p:txBody>
          <a:bodyPr wrap="square" rtlCol="0">
            <a:spAutoFit/>
          </a:bodyPr>
          <a:lstStyle/>
          <a:p>
            <a:r>
              <a:rPr lang="zh-CN" sz="11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bTMB ≥16</a:t>
            </a:r>
          </a:p>
          <a:p>
            <a:r>
              <a:rPr lang="zh-CN" sz="11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bTMB &lt;16</a:t>
            </a:r>
          </a:p>
        </p:txBody>
      </p:sp>
      <p:grpSp>
        <p:nvGrpSpPr>
          <p:cNvPr id="388" name="Group 387">
            <a:extLst>
              <a:ext uri="{FF2B5EF4-FFF2-40B4-BE49-F238E27FC236}">
                <a16:creationId xmlns:a16="http://schemas.microsoft.com/office/drawing/2014/main" id="{61BD786D-B535-4149-B0A7-77FA84C026B3}"/>
              </a:ext>
            </a:extLst>
          </p:cNvPr>
          <p:cNvGrpSpPr/>
          <p:nvPr/>
        </p:nvGrpSpPr>
        <p:grpSpPr>
          <a:xfrm>
            <a:off x="4937128" y="5596968"/>
            <a:ext cx="3916834" cy="215444"/>
            <a:chOff x="4974038" y="5264273"/>
            <a:chExt cx="3681893" cy="215444"/>
          </a:xfrm>
        </p:grpSpPr>
        <p:sp>
          <p:nvSpPr>
            <p:cNvPr id="315" name="TextBox 314">
              <a:extLst>
                <a:ext uri="{FF2B5EF4-FFF2-40B4-BE49-F238E27FC236}">
                  <a16:creationId xmlns:a16="http://schemas.microsoft.com/office/drawing/2014/main" id="{74298C18-91F7-4779-9868-2B1F62514864}"/>
                </a:ext>
              </a:extLst>
            </p:cNvPr>
            <p:cNvSpPr txBox="1"/>
            <p:nvPr/>
          </p:nvSpPr>
          <p:spPr>
            <a:xfrm>
              <a:off x="4974038" y="5264273"/>
              <a:ext cx="337837" cy="215444"/>
            </a:xfrm>
            <a:prstGeom prst="rect">
              <a:avLst/>
            </a:prstGeom>
            <a:noFill/>
          </p:spPr>
          <p:txBody>
            <a:bodyPr wrap="none" rtlCol="0">
              <a:spAutoFit/>
            </a:bodyPr>
            <a:lstStyle/>
            <a:p>
              <a:pPr algn="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&lt;16</a:t>
              </a:r>
            </a:p>
          </p:txBody>
        </p:sp>
        <p:grpSp>
          <p:nvGrpSpPr>
            <p:cNvPr id="359" name="Group 358">
              <a:extLst>
                <a:ext uri="{FF2B5EF4-FFF2-40B4-BE49-F238E27FC236}">
                  <a16:creationId xmlns:a16="http://schemas.microsoft.com/office/drawing/2014/main" id="{68FB76BD-5719-4B91-B0AE-67EFC81DDFA7}"/>
                </a:ext>
              </a:extLst>
            </p:cNvPr>
            <p:cNvGrpSpPr/>
            <p:nvPr/>
          </p:nvGrpSpPr>
          <p:grpSpPr>
            <a:xfrm>
              <a:off x="5292724" y="5274089"/>
              <a:ext cx="3363207" cy="195814"/>
              <a:chOff x="5303522" y="4992405"/>
              <a:chExt cx="3363207" cy="195814"/>
            </a:xfrm>
          </p:grpSpPr>
          <p:sp>
            <p:nvSpPr>
              <p:cNvPr id="360" name="TextBox 359">
                <a:extLst>
                  <a:ext uri="{FF2B5EF4-FFF2-40B4-BE49-F238E27FC236}">
                    <a16:creationId xmlns:a16="http://schemas.microsoft.com/office/drawing/2014/main" id="{2AFACCBB-140A-4C77-AF06-AA9866D7E368}"/>
                  </a:ext>
                </a:extLst>
              </p:cNvPr>
              <p:cNvSpPr txBox="1"/>
              <p:nvPr/>
            </p:nvSpPr>
            <p:spPr>
              <a:xfrm>
                <a:off x="5303522" y="4992405"/>
                <a:ext cx="176835"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91</a:t>
                </a:r>
              </a:p>
            </p:txBody>
          </p:sp>
          <p:sp>
            <p:nvSpPr>
              <p:cNvPr id="361" name="TextBox 360">
                <a:extLst>
                  <a:ext uri="{FF2B5EF4-FFF2-40B4-BE49-F238E27FC236}">
                    <a16:creationId xmlns:a16="http://schemas.microsoft.com/office/drawing/2014/main" id="{F2A8D626-CDB9-4F2E-B631-0D1F5B8687E8}"/>
                  </a:ext>
                </a:extLst>
              </p:cNvPr>
              <p:cNvSpPr txBox="1"/>
              <p:nvPr/>
            </p:nvSpPr>
            <p:spPr>
              <a:xfrm>
                <a:off x="5431080" y="4992405"/>
                <a:ext cx="176835"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86</a:t>
                </a:r>
              </a:p>
            </p:txBody>
          </p:sp>
          <p:sp>
            <p:nvSpPr>
              <p:cNvPr id="362" name="TextBox 361">
                <a:extLst>
                  <a:ext uri="{FF2B5EF4-FFF2-40B4-BE49-F238E27FC236}">
                    <a16:creationId xmlns:a16="http://schemas.microsoft.com/office/drawing/2014/main" id="{77592A3A-9DD9-48CB-B185-3E5585E2CFAE}"/>
                  </a:ext>
                </a:extLst>
              </p:cNvPr>
              <p:cNvSpPr txBox="1"/>
              <p:nvPr/>
            </p:nvSpPr>
            <p:spPr>
              <a:xfrm>
                <a:off x="5558632" y="4992405"/>
                <a:ext cx="176835"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56</a:t>
                </a:r>
              </a:p>
            </p:txBody>
          </p:sp>
          <p:sp>
            <p:nvSpPr>
              <p:cNvPr id="363" name="TextBox 362">
                <a:extLst>
                  <a:ext uri="{FF2B5EF4-FFF2-40B4-BE49-F238E27FC236}">
                    <a16:creationId xmlns:a16="http://schemas.microsoft.com/office/drawing/2014/main" id="{4867A659-478C-431E-9C01-050852A47AC2}"/>
                  </a:ext>
                </a:extLst>
              </p:cNvPr>
              <p:cNvSpPr txBox="1"/>
              <p:nvPr/>
            </p:nvSpPr>
            <p:spPr>
              <a:xfrm>
                <a:off x="5708117" y="4992405"/>
                <a:ext cx="176835"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44</a:t>
                </a:r>
              </a:p>
            </p:txBody>
          </p:sp>
          <p:sp>
            <p:nvSpPr>
              <p:cNvPr id="364" name="TextBox 363">
                <a:extLst>
                  <a:ext uri="{FF2B5EF4-FFF2-40B4-BE49-F238E27FC236}">
                    <a16:creationId xmlns:a16="http://schemas.microsoft.com/office/drawing/2014/main" id="{DF5FF5CF-03A3-4810-ADCF-99AB520E188F}"/>
                  </a:ext>
                </a:extLst>
              </p:cNvPr>
              <p:cNvSpPr txBox="1"/>
              <p:nvPr/>
            </p:nvSpPr>
            <p:spPr>
              <a:xfrm>
                <a:off x="5835673" y="4992405"/>
                <a:ext cx="176835"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365" name="TextBox 364">
                <a:extLst>
                  <a:ext uri="{FF2B5EF4-FFF2-40B4-BE49-F238E27FC236}">
                    <a16:creationId xmlns:a16="http://schemas.microsoft.com/office/drawing/2014/main" id="{505CDE10-8FC7-4155-AB3A-966D006A3228}"/>
                  </a:ext>
                </a:extLst>
              </p:cNvPr>
              <p:cNvSpPr txBox="1"/>
              <p:nvPr/>
            </p:nvSpPr>
            <p:spPr>
              <a:xfrm>
                <a:off x="5963228" y="4992405"/>
                <a:ext cx="176835"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366" name="TextBox 365">
                <a:extLst>
                  <a:ext uri="{FF2B5EF4-FFF2-40B4-BE49-F238E27FC236}">
                    <a16:creationId xmlns:a16="http://schemas.microsoft.com/office/drawing/2014/main" id="{3EEA4222-565B-419F-ABF6-88A055E8358D}"/>
                  </a:ext>
                </a:extLst>
              </p:cNvPr>
              <p:cNvSpPr txBox="1"/>
              <p:nvPr/>
            </p:nvSpPr>
            <p:spPr>
              <a:xfrm>
                <a:off x="6097408" y="4992405"/>
                <a:ext cx="176835"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367" name="TextBox 366">
                <a:extLst>
                  <a:ext uri="{FF2B5EF4-FFF2-40B4-BE49-F238E27FC236}">
                    <a16:creationId xmlns:a16="http://schemas.microsoft.com/office/drawing/2014/main" id="{41AC96DE-3287-4B9A-B5F3-CFB588580A52}"/>
                  </a:ext>
                </a:extLst>
              </p:cNvPr>
              <p:cNvSpPr txBox="1"/>
              <p:nvPr/>
            </p:nvSpPr>
            <p:spPr>
              <a:xfrm>
                <a:off x="6224962" y="4992405"/>
                <a:ext cx="176835"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368" name="TextBox 367">
                <a:extLst>
                  <a:ext uri="{FF2B5EF4-FFF2-40B4-BE49-F238E27FC236}">
                    <a16:creationId xmlns:a16="http://schemas.microsoft.com/office/drawing/2014/main" id="{04116AE8-8EED-4B05-94C8-65366C68E4D3}"/>
                  </a:ext>
                </a:extLst>
              </p:cNvPr>
              <p:cNvSpPr txBox="1"/>
              <p:nvPr/>
            </p:nvSpPr>
            <p:spPr>
              <a:xfrm>
                <a:off x="6352520" y="4992405"/>
                <a:ext cx="176835"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369" name="TextBox 368">
                <a:extLst>
                  <a:ext uri="{FF2B5EF4-FFF2-40B4-BE49-F238E27FC236}">
                    <a16:creationId xmlns:a16="http://schemas.microsoft.com/office/drawing/2014/main" id="{1F176ECD-A701-48BA-8C7B-38E5A2702192}"/>
                  </a:ext>
                </a:extLst>
              </p:cNvPr>
              <p:cNvSpPr txBox="1"/>
              <p:nvPr/>
            </p:nvSpPr>
            <p:spPr>
              <a:xfrm>
                <a:off x="6502002" y="4992405"/>
                <a:ext cx="176835"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70" name="TextBox 369">
                <a:extLst>
                  <a:ext uri="{FF2B5EF4-FFF2-40B4-BE49-F238E27FC236}">
                    <a16:creationId xmlns:a16="http://schemas.microsoft.com/office/drawing/2014/main" id="{B3A64BB7-AADE-413C-A8EE-31F0FAD4A311}"/>
                  </a:ext>
                </a:extLst>
              </p:cNvPr>
              <p:cNvSpPr txBox="1"/>
              <p:nvPr/>
            </p:nvSpPr>
            <p:spPr>
              <a:xfrm>
                <a:off x="6629558" y="4992405"/>
                <a:ext cx="176835"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71" name="TextBox 370">
                <a:extLst>
                  <a:ext uri="{FF2B5EF4-FFF2-40B4-BE49-F238E27FC236}">
                    <a16:creationId xmlns:a16="http://schemas.microsoft.com/office/drawing/2014/main" id="{CDFD9F76-A7A0-452A-9B58-976AB03D4D58}"/>
                  </a:ext>
                </a:extLst>
              </p:cNvPr>
              <p:cNvSpPr txBox="1"/>
              <p:nvPr/>
            </p:nvSpPr>
            <p:spPr>
              <a:xfrm>
                <a:off x="6757114" y="4992405"/>
                <a:ext cx="176835"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72" name="TextBox 371">
                <a:extLst>
                  <a:ext uri="{FF2B5EF4-FFF2-40B4-BE49-F238E27FC236}">
                    <a16:creationId xmlns:a16="http://schemas.microsoft.com/office/drawing/2014/main" id="{49597695-35EB-4558-9073-65FA98841C11}"/>
                  </a:ext>
                </a:extLst>
              </p:cNvPr>
              <p:cNvSpPr txBox="1"/>
              <p:nvPr/>
            </p:nvSpPr>
            <p:spPr>
              <a:xfrm>
                <a:off x="6925793"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373" name="TextBox 372">
                <a:extLst>
                  <a:ext uri="{FF2B5EF4-FFF2-40B4-BE49-F238E27FC236}">
                    <a16:creationId xmlns:a16="http://schemas.microsoft.com/office/drawing/2014/main" id="{B098382F-C6E9-4EF4-AD1C-614F458E88F9}"/>
                  </a:ext>
                </a:extLst>
              </p:cNvPr>
              <p:cNvSpPr txBox="1"/>
              <p:nvPr/>
            </p:nvSpPr>
            <p:spPr>
              <a:xfrm>
                <a:off x="7053348"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374" name="TextBox 373">
                <a:extLst>
                  <a:ext uri="{FF2B5EF4-FFF2-40B4-BE49-F238E27FC236}">
                    <a16:creationId xmlns:a16="http://schemas.microsoft.com/office/drawing/2014/main" id="{4B952080-A014-48AD-BE69-84E9067904BC}"/>
                  </a:ext>
                </a:extLst>
              </p:cNvPr>
              <p:cNvSpPr txBox="1"/>
              <p:nvPr/>
            </p:nvSpPr>
            <p:spPr>
              <a:xfrm>
                <a:off x="7180903"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375" name="TextBox 374">
                <a:extLst>
                  <a:ext uri="{FF2B5EF4-FFF2-40B4-BE49-F238E27FC236}">
                    <a16:creationId xmlns:a16="http://schemas.microsoft.com/office/drawing/2014/main" id="{E75D2F7B-4DC6-4AF9-81C4-D1E9A14644BE}"/>
                  </a:ext>
                </a:extLst>
              </p:cNvPr>
              <p:cNvSpPr txBox="1"/>
              <p:nvPr/>
            </p:nvSpPr>
            <p:spPr>
              <a:xfrm>
                <a:off x="7335303"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376" name="TextBox 375">
                <a:extLst>
                  <a:ext uri="{FF2B5EF4-FFF2-40B4-BE49-F238E27FC236}">
                    <a16:creationId xmlns:a16="http://schemas.microsoft.com/office/drawing/2014/main" id="{67669AED-F2CF-4AE9-A4E6-53E459636A7C}"/>
                  </a:ext>
                </a:extLst>
              </p:cNvPr>
              <p:cNvSpPr txBox="1"/>
              <p:nvPr/>
            </p:nvSpPr>
            <p:spPr>
              <a:xfrm>
                <a:off x="7467773"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377" name="TextBox 376">
                <a:extLst>
                  <a:ext uri="{FF2B5EF4-FFF2-40B4-BE49-F238E27FC236}">
                    <a16:creationId xmlns:a16="http://schemas.microsoft.com/office/drawing/2014/main" id="{57DB2DC4-F0ED-4046-B0EA-0479A3883922}"/>
                  </a:ext>
                </a:extLst>
              </p:cNvPr>
              <p:cNvSpPr txBox="1"/>
              <p:nvPr/>
            </p:nvSpPr>
            <p:spPr>
              <a:xfrm>
                <a:off x="7590412"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378" name="TextBox 377">
                <a:extLst>
                  <a:ext uri="{FF2B5EF4-FFF2-40B4-BE49-F238E27FC236}">
                    <a16:creationId xmlns:a16="http://schemas.microsoft.com/office/drawing/2014/main" id="{BA6AA9D5-CAA9-4FDA-8FB1-179A0CDD34AA}"/>
                  </a:ext>
                </a:extLst>
              </p:cNvPr>
              <p:cNvSpPr txBox="1"/>
              <p:nvPr/>
            </p:nvSpPr>
            <p:spPr>
              <a:xfrm>
                <a:off x="7739344"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79" name="TextBox 378">
                <a:extLst>
                  <a:ext uri="{FF2B5EF4-FFF2-40B4-BE49-F238E27FC236}">
                    <a16:creationId xmlns:a16="http://schemas.microsoft.com/office/drawing/2014/main" id="{847DE746-5581-4C15-8AC4-1045B9CE8F33}"/>
                  </a:ext>
                </a:extLst>
              </p:cNvPr>
              <p:cNvSpPr txBox="1"/>
              <p:nvPr/>
            </p:nvSpPr>
            <p:spPr>
              <a:xfrm>
                <a:off x="7881602"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80" name="TextBox 379">
                <a:extLst>
                  <a:ext uri="{FF2B5EF4-FFF2-40B4-BE49-F238E27FC236}">
                    <a16:creationId xmlns:a16="http://schemas.microsoft.com/office/drawing/2014/main" id="{040EE089-7480-48FE-BCA5-7216EAF082E1}"/>
                  </a:ext>
                </a:extLst>
              </p:cNvPr>
              <p:cNvSpPr txBox="1"/>
              <p:nvPr/>
            </p:nvSpPr>
            <p:spPr>
              <a:xfrm>
                <a:off x="8009158"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81" name="TextBox 380">
                <a:extLst>
                  <a:ext uri="{FF2B5EF4-FFF2-40B4-BE49-F238E27FC236}">
                    <a16:creationId xmlns:a16="http://schemas.microsoft.com/office/drawing/2014/main" id="{6AF1A81E-029A-4B53-B1E8-7973FD0332A6}"/>
                  </a:ext>
                </a:extLst>
              </p:cNvPr>
              <p:cNvSpPr txBox="1"/>
              <p:nvPr/>
            </p:nvSpPr>
            <p:spPr>
              <a:xfrm>
                <a:off x="8136711"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82" name="TextBox 381">
                <a:extLst>
                  <a:ext uri="{FF2B5EF4-FFF2-40B4-BE49-F238E27FC236}">
                    <a16:creationId xmlns:a16="http://schemas.microsoft.com/office/drawing/2014/main" id="{023A0813-4C01-420A-B62E-99906DE61366}"/>
                  </a:ext>
                </a:extLst>
              </p:cNvPr>
              <p:cNvSpPr txBox="1"/>
              <p:nvPr/>
            </p:nvSpPr>
            <p:spPr>
              <a:xfrm>
                <a:off x="8270895"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83" name="TextBox 382">
                <a:extLst>
                  <a:ext uri="{FF2B5EF4-FFF2-40B4-BE49-F238E27FC236}">
                    <a16:creationId xmlns:a16="http://schemas.microsoft.com/office/drawing/2014/main" id="{518361DB-60CF-4F4B-83DC-E893879595C2}"/>
                  </a:ext>
                </a:extLst>
              </p:cNvPr>
              <p:cNvSpPr txBox="1"/>
              <p:nvPr/>
            </p:nvSpPr>
            <p:spPr>
              <a:xfrm>
                <a:off x="8409958"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84" name="TextBox 383">
                <a:extLst>
                  <a:ext uri="{FF2B5EF4-FFF2-40B4-BE49-F238E27FC236}">
                    <a16:creationId xmlns:a16="http://schemas.microsoft.com/office/drawing/2014/main" id="{118ED1FA-8230-4E66-9398-21131AEF3F6F}"/>
                  </a:ext>
                </a:extLst>
              </p:cNvPr>
              <p:cNvSpPr txBox="1"/>
              <p:nvPr/>
            </p:nvSpPr>
            <p:spPr>
              <a:xfrm>
                <a:off x="8544140" y="4992405"/>
                <a:ext cx="12258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a:t>
                </a:r>
              </a:p>
            </p:txBody>
          </p:sp>
        </p:grpSp>
      </p:grpSp>
      <p:grpSp>
        <p:nvGrpSpPr>
          <p:cNvPr id="387" name="Group 386">
            <a:extLst>
              <a:ext uri="{FF2B5EF4-FFF2-40B4-BE49-F238E27FC236}">
                <a16:creationId xmlns:a16="http://schemas.microsoft.com/office/drawing/2014/main" id="{43360FEE-AFAC-4473-9E1A-296B92164627}"/>
              </a:ext>
            </a:extLst>
          </p:cNvPr>
          <p:cNvGrpSpPr/>
          <p:nvPr/>
        </p:nvGrpSpPr>
        <p:grpSpPr>
          <a:xfrm>
            <a:off x="4942579" y="5484374"/>
            <a:ext cx="3868052" cy="215444"/>
            <a:chOff x="4973834" y="5437812"/>
            <a:chExt cx="3655182" cy="215444"/>
          </a:xfrm>
        </p:grpSpPr>
        <p:grpSp>
          <p:nvGrpSpPr>
            <p:cNvPr id="358" name="Group 357">
              <a:extLst>
                <a:ext uri="{FF2B5EF4-FFF2-40B4-BE49-F238E27FC236}">
                  <a16:creationId xmlns:a16="http://schemas.microsoft.com/office/drawing/2014/main" id="{0C426989-1975-4B4F-906E-8A8D324420FC}"/>
                </a:ext>
              </a:extLst>
            </p:cNvPr>
            <p:cNvGrpSpPr/>
            <p:nvPr/>
          </p:nvGrpSpPr>
          <p:grpSpPr>
            <a:xfrm>
              <a:off x="5292260" y="5447628"/>
              <a:ext cx="3336756" cy="195814"/>
              <a:chOff x="5303058" y="4992404"/>
              <a:chExt cx="3336756" cy="195814"/>
            </a:xfrm>
          </p:grpSpPr>
          <p:sp>
            <p:nvSpPr>
              <p:cNvPr id="317" name="TextBox 316">
                <a:extLst>
                  <a:ext uri="{FF2B5EF4-FFF2-40B4-BE49-F238E27FC236}">
                    <a16:creationId xmlns:a16="http://schemas.microsoft.com/office/drawing/2014/main" id="{B7F00727-1EA8-4099-A58B-325E7D46CB74}"/>
                  </a:ext>
                </a:extLst>
              </p:cNvPr>
              <p:cNvSpPr txBox="1"/>
              <p:nvPr/>
            </p:nvSpPr>
            <p:spPr>
              <a:xfrm>
                <a:off x="5303058" y="4992404"/>
                <a:ext cx="177766"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318" name="TextBox 317">
                <a:extLst>
                  <a:ext uri="{FF2B5EF4-FFF2-40B4-BE49-F238E27FC236}">
                    <a16:creationId xmlns:a16="http://schemas.microsoft.com/office/drawing/2014/main" id="{C313E19B-2DF9-42A8-9E92-8CA66513075A}"/>
                  </a:ext>
                </a:extLst>
              </p:cNvPr>
              <p:cNvSpPr txBox="1"/>
              <p:nvPr/>
            </p:nvSpPr>
            <p:spPr>
              <a:xfrm>
                <a:off x="5430613" y="4992404"/>
                <a:ext cx="177766"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319" name="TextBox 318">
                <a:extLst>
                  <a:ext uri="{FF2B5EF4-FFF2-40B4-BE49-F238E27FC236}">
                    <a16:creationId xmlns:a16="http://schemas.microsoft.com/office/drawing/2014/main" id="{CF2827F1-1497-46E2-A543-11B0A922410D}"/>
                  </a:ext>
                </a:extLst>
              </p:cNvPr>
              <p:cNvSpPr txBox="1"/>
              <p:nvPr/>
            </p:nvSpPr>
            <p:spPr>
              <a:xfrm>
                <a:off x="5558167" y="4992404"/>
                <a:ext cx="177766"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323" name="TextBox 322">
                <a:extLst>
                  <a:ext uri="{FF2B5EF4-FFF2-40B4-BE49-F238E27FC236}">
                    <a16:creationId xmlns:a16="http://schemas.microsoft.com/office/drawing/2014/main" id="{80F62313-E112-4825-A248-9C106C724811}"/>
                  </a:ext>
                </a:extLst>
              </p:cNvPr>
              <p:cNvSpPr txBox="1"/>
              <p:nvPr/>
            </p:nvSpPr>
            <p:spPr>
              <a:xfrm>
                <a:off x="5707650" y="4992404"/>
                <a:ext cx="177766"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324" name="TextBox 323">
                <a:extLst>
                  <a:ext uri="{FF2B5EF4-FFF2-40B4-BE49-F238E27FC236}">
                    <a16:creationId xmlns:a16="http://schemas.microsoft.com/office/drawing/2014/main" id="{ADC1B337-1BCE-4C98-9A8B-CA0BEE065277}"/>
                  </a:ext>
                </a:extLst>
              </p:cNvPr>
              <p:cNvSpPr txBox="1"/>
              <p:nvPr/>
            </p:nvSpPr>
            <p:spPr>
              <a:xfrm>
                <a:off x="5835207" y="4992404"/>
                <a:ext cx="177766"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325" name="TextBox 324">
                <a:extLst>
                  <a:ext uri="{FF2B5EF4-FFF2-40B4-BE49-F238E27FC236}">
                    <a16:creationId xmlns:a16="http://schemas.microsoft.com/office/drawing/2014/main" id="{3E7C89AF-69DA-4518-88F2-EC688444D184}"/>
                  </a:ext>
                </a:extLst>
              </p:cNvPr>
              <p:cNvSpPr txBox="1"/>
              <p:nvPr/>
            </p:nvSpPr>
            <p:spPr>
              <a:xfrm>
                <a:off x="5962760" y="4992404"/>
                <a:ext cx="177766"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327" name="TextBox 326">
                <a:extLst>
                  <a:ext uri="{FF2B5EF4-FFF2-40B4-BE49-F238E27FC236}">
                    <a16:creationId xmlns:a16="http://schemas.microsoft.com/office/drawing/2014/main" id="{06E425CC-17C5-4880-AF82-A57C0CBA143E}"/>
                  </a:ext>
                </a:extLst>
              </p:cNvPr>
              <p:cNvSpPr txBox="1"/>
              <p:nvPr/>
            </p:nvSpPr>
            <p:spPr>
              <a:xfrm>
                <a:off x="6096944" y="4992404"/>
                <a:ext cx="177766"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28" name="TextBox 327">
                <a:extLst>
                  <a:ext uri="{FF2B5EF4-FFF2-40B4-BE49-F238E27FC236}">
                    <a16:creationId xmlns:a16="http://schemas.microsoft.com/office/drawing/2014/main" id="{A48DBE9D-ACA5-49D9-B335-99DF8DCD06AD}"/>
                  </a:ext>
                </a:extLst>
              </p:cNvPr>
              <p:cNvSpPr txBox="1"/>
              <p:nvPr/>
            </p:nvSpPr>
            <p:spPr>
              <a:xfrm>
                <a:off x="6224497" y="4992404"/>
                <a:ext cx="177766"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329" name="TextBox 328">
                <a:extLst>
                  <a:ext uri="{FF2B5EF4-FFF2-40B4-BE49-F238E27FC236}">
                    <a16:creationId xmlns:a16="http://schemas.microsoft.com/office/drawing/2014/main" id="{6E87DB24-7A1C-44A0-8147-3DC6B186982E}"/>
                  </a:ext>
                </a:extLst>
              </p:cNvPr>
              <p:cNvSpPr txBox="1"/>
              <p:nvPr/>
            </p:nvSpPr>
            <p:spPr>
              <a:xfrm>
                <a:off x="6352054" y="4992404"/>
                <a:ext cx="177766"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331" name="TextBox 330">
                <a:extLst>
                  <a:ext uri="{FF2B5EF4-FFF2-40B4-BE49-F238E27FC236}">
                    <a16:creationId xmlns:a16="http://schemas.microsoft.com/office/drawing/2014/main" id="{2B5ABDDA-1829-4F52-81A5-2099C29C3E65}"/>
                  </a:ext>
                </a:extLst>
              </p:cNvPr>
              <p:cNvSpPr txBox="1"/>
              <p:nvPr/>
            </p:nvSpPr>
            <p:spPr>
              <a:xfrm>
                <a:off x="6501537" y="4992404"/>
                <a:ext cx="177766"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332" name="TextBox 331">
                <a:extLst>
                  <a:ext uri="{FF2B5EF4-FFF2-40B4-BE49-F238E27FC236}">
                    <a16:creationId xmlns:a16="http://schemas.microsoft.com/office/drawing/2014/main" id="{CC243B92-8084-486D-956F-F271C12485A6}"/>
                  </a:ext>
                </a:extLst>
              </p:cNvPr>
              <p:cNvSpPr txBox="1"/>
              <p:nvPr/>
            </p:nvSpPr>
            <p:spPr>
              <a:xfrm>
                <a:off x="6629092" y="4992404"/>
                <a:ext cx="177766"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333" name="TextBox 332">
                <a:extLst>
                  <a:ext uri="{FF2B5EF4-FFF2-40B4-BE49-F238E27FC236}">
                    <a16:creationId xmlns:a16="http://schemas.microsoft.com/office/drawing/2014/main" id="{41D4DAF7-2357-4434-9A1E-B22116B279B7}"/>
                  </a:ext>
                </a:extLst>
              </p:cNvPr>
              <p:cNvSpPr txBox="1"/>
              <p:nvPr/>
            </p:nvSpPr>
            <p:spPr>
              <a:xfrm>
                <a:off x="6783913"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335" name="TextBox 334">
                <a:extLst>
                  <a:ext uri="{FF2B5EF4-FFF2-40B4-BE49-F238E27FC236}">
                    <a16:creationId xmlns:a16="http://schemas.microsoft.com/office/drawing/2014/main" id="{008EAEA9-654E-4113-86FC-68D4D08F4811}"/>
                  </a:ext>
                </a:extLst>
              </p:cNvPr>
              <p:cNvSpPr txBox="1"/>
              <p:nvPr/>
            </p:nvSpPr>
            <p:spPr>
              <a:xfrm>
                <a:off x="6925469"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336" name="TextBox 335">
                <a:extLst>
                  <a:ext uri="{FF2B5EF4-FFF2-40B4-BE49-F238E27FC236}">
                    <a16:creationId xmlns:a16="http://schemas.microsoft.com/office/drawing/2014/main" id="{EC9006E5-C8CF-40E4-A8FC-47443FC81FB9}"/>
                  </a:ext>
                </a:extLst>
              </p:cNvPr>
              <p:cNvSpPr txBox="1"/>
              <p:nvPr/>
            </p:nvSpPr>
            <p:spPr>
              <a:xfrm>
                <a:off x="7053027"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337" name="TextBox 336">
                <a:extLst>
                  <a:ext uri="{FF2B5EF4-FFF2-40B4-BE49-F238E27FC236}">
                    <a16:creationId xmlns:a16="http://schemas.microsoft.com/office/drawing/2014/main" id="{F9B99C86-45C2-48D7-87D5-4F19583CA2C7}"/>
                  </a:ext>
                </a:extLst>
              </p:cNvPr>
              <p:cNvSpPr txBox="1"/>
              <p:nvPr/>
            </p:nvSpPr>
            <p:spPr>
              <a:xfrm>
                <a:off x="7180579"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339" name="TextBox 338">
                <a:extLst>
                  <a:ext uri="{FF2B5EF4-FFF2-40B4-BE49-F238E27FC236}">
                    <a16:creationId xmlns:a16="http://schemas.microsoft.com/office/drawing/2014/main" id="{5E03B844-746D-40DE-8640-28420783DD55}"/>
                  </a:ext>
                </a:extLst>
              </p:cNvPr>
              <p:cNvSpPr txBox="1"/>
              <p:nvPr/>
            </p:nvSpPr>
            <p:spPr>
              <a:xfrm>
                <a:off x="7334982"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340" name="TextBox 339">
                <a:extLst>
                  <a:ext uri="{FF2B5EF4-FFF2-40B4-BE49-F238E27FC236}">
                    <a16:creationId xmlns:a16="http://schemas.microsoft.com/office/drawing/2014/main" id="{C5EEF650-AFB5-4640-BB54-7CB1538831AC}"/>
                  </a:ext>
                </a:extLst>
              </p:cNvPr>
              <p:cNvSpPr txBox="1"/>
              <p:nvPr/>
            </p:nvSpPr>
            <p:spPr>
              <a:xfrm>
                <a:off x="7467451"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341" name="TextBox 340">
                <a:extLst>
                  <a:ext uri="{FF2B5EF4-FFF2-40B4-BE49-F238E27FC236}">
                    <a16:creationId xmlns:a16="http://schemas.microsoft.com/office/drawing/2014/main" id="{AB355A09-B73F-4D4C-8885-0A18DFDF6499}"/>
                  </a:ext>
                </a:extLst>
              </p:cNvPr>
              <p:cNvSpPr txBox="1"/>
              <p:nvPr/>
            </p:nvSpPr>
            <p:spPr>
              <a:xfrm>
                <a:off x="7590091"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343" name="TextBox 342">
                <a:extLst>
                  <a:ext uri="{FF2B5EF4-FFF2-40B4-BE49-F238E27FC236}">
                    <a16:creationId xmlns:a16="http://schemas.microsoft.com/office/drawing/2014/main" id="{40CA0993-ED12-4AD6-A728-8C8CC57308B9}"/>
                  </a:ext>
                </a:extLst>
              </p:cNvPr>
              <p:cNvSpPr txBox="1"/>
              <p:nvPr/>
            </p:nvSpPr>
            <p:spPr>
              <a:xfrm>
                <a:off x="7739020"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352" name="TextBox 351">
                <a:extLst>
                  <a:ext uri="{FF2B5EF4-FFF2-40B4-BE49-F238E27FC236}">
                    <a16:creationId xmlns:a16="http://schemas.microsoft.com/office/drawing/2014/main" id="{59B3E02F-0F68-4B2F-B4CD-1231C3E4D1AF}"/>
                  </a:ext>
                </a:extLst>
              </p:cNvPr>
              <p:cNvSpPr txBox="1"/>
              <p:nvPr/>
            </p:nvSpPr>
            <p:spPr>
              <a:xfrm>
                <a:off x="7881278"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53" name="TextBox 352">
                <a:extLst>
                  <a:ext uri="{FF2B5EF4-FFF2-40B4-BE49-F238E27FC236}">
                    <a16:creationId xmlns:a16="http://schemas.microsoft.com/office/drawing/2014/main" id="{66E33D59-5BB1-44BF-AD83-57C8BDED6F5B}"/>
                  </a:ext>
                </a:extLst>
              </p:cNvPr>
              <p:cNvSpPr txBox="1"/>
              <p:nvPr/>
            </p:nvSpPr>
            <p:spPr>
              <a:xfrm>
                <a:off x="8008833"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354" name="TextBox 353">
                <a:extLst>
                  <a:ext uri="{FF2B5EF4-FFF2-40B4-BE49-F238E27FC236}">
                    <a16:creationId xmlns:a16="http://schemas.microsoft.com/office/drawing/2014/main" id="{CCC806D8-3938-4A32-8EA6-277AD85F32F1}"/>
                  </a:ext>
                </a:extLst>
              </p:cNvPr>
              <p:cNvSpPr txBox="1"/>
              <p:nvPr/>
            </p:nvSpPr>
            <p:spPr>
              <a:xfrm>
                <a:off x="8136387"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355" name="TextBox 354">
                <a:extLst>
                  <a:ext uri="{FF2B5EF4-FFF2-40B4-BE49-F238E27FC236}">
                    <a16:creationId xmlns:a16="http://schemas.microsoft.com/office/drawing/2014/main" id="{94841ED1-9B86-4C19-B919-4A7CD75F92DE}"/>
                  </a:ext>
                </a:extLst>
              </p:cNvPr>
              <p:cNvSpPr txBox="1"/>
              <p:nvPr/>
            </p:nvSpPr>
            <p:spPr>
              <a:xfrm>
                <a:off x="8270572"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356" name="TextBox 355">
                <a:extLst>
                  <a:ext uri="{FF2B5EF4-FFF2-40B4-BE49-F238E27FC236}">
                    <a16:creationId xmlns:a16="http://schemas.microsoft.com/office/drawing/2014/main" id="{307CA4E4-D4A9-4606-8B2C-A084F84AEFCE}"/>
                  </a:ext>
                </a:extLst>
              </p:cNvPr>
              <p:cNvSpPr txBox="1"/>
              <p:nvPr/>
            </p:nvSpPr>
            <p:spPr>
              <a:xfrm>
                <a:off x="8409634" y="4992404"/>
                <a:ext cx="123234"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357" name="TextBox 356">
                <a:extLst>
                  <a:ext uri="{FF2B5EF4-FFF2-40B4-BE49-F238E27FC236}">
                    <a16:creationId xmlns:a16="http://schemas.microsoft.com/office/drawing/2014/main" id="{9EF3E194-328D-410C-B14D-5FE0BA3FA541}"/>
                  </a:ext>
                </a:extLst>
              </p:cNvPr>
              <p:cNvSpPr txBox="1"/>
              <p:nvPr/>
            </p:nvSpPr>
            <p:spPr>
              <a:xfrm>
                <a:off x="8571051" y="4992404"/>
                <a:ext cx="68763"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002850"/>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386" name="Rectangle 385">
              <a:extLst>
                <a:ext uri="{FF2B5EF4-FFF2-40B4-BE49-F238E27FC236}">
                  <a16:creationId xmlns:a16="http://schemas.microsoft.com/office/drawing/2014/main" id="{E70CB786-E8AC-43D4-84E3-80D950E11CDA}"/>
                </a:ext>
              </a:extLst>
            </p:cNvPr>
            <p:cNvSpPr/>
            <p:nvPr/>
          </p:nvSpPr>
          <p:spPr>
            <a:xfrm>
              <a:off x="4973834" y="5437812"/>
              <a:ext cx="336585" cy="215444"/>
            </a:xfrm>
            <a:prstGeom prst="rect">
              <a:avLst/>
            </a:prstGeom>
          </p:spPr>
          <p:txBody>
            <a:bodyPr wrap="none">
              <a:spAutoFit/>
            </a:bodyPr>
            <a:lstStyle/>
            <a:p>
              <a:pPr algn="r"/>
              <a:r>
                <a:rPr lang="zh-CN" sz="8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≥16</a:t>
              </a:r>
            </a:p>
          </p:txBody>
        </p:sp>
      </p:grpSp>
      <p:grpSp>
        <p:nvGrpSpPr>
          <p:cNvPr id="398" name="Group 397">
            <a:extLst>
              <a:ext uri="{FF2B5EF4-FFF2-40B4-BE49-F238E27FC236}">
                <a16:creationId xmlns:a16="http://schemas.microsoft.com/office/drawing/2014/main" id="{C57D932B-88E1-41A8-8637-42FB3139DC9B}"/>
              </a:ext>
            </a:extLst>
          </p:cNvPr>
          <p:cNvGrpSpPr/>
          <p:nvPr/>
        </p:nvGrpSpPr>
        <p:grpSpPr>
          <a:xfrm>
            <a:off x="5432294" y="3016058"/>
            <a:ext cx="3279992" cy="1974087"/>
            <a:chOff x="9636330" y="2589027"/>
            <a:chExt cx="5102085" cy="3075248"/>
          </a:xfrm>
        </p:grpSpPr>
        <p:sp>
          <p:nvSpPr>
            <p:cNvPr id="391" name="Freeform: Shape 390">
              <a:extLst>
                <a:ext uri="{FF2B5EF4-FFF2-40B4-BE49-F238E27FC236}">
                  <a16:creationId xmlns:a16="http://schemas.microsoft.com/office/drawing/2014/main" id="{2F9AA7E0-B561-4C30-AC43-7668B1A315CC}"/>
                </a:ext>
              </a:extLst>
            </p:cNvPr>
            <p:cNvSpPr/>
            <p:nvPr/>
          </p:nvSpPr>
          <p:spPr>
            <a:xfrm>
              <a:off x="9636330" y="2589027"/>
              <a:ext cx="5102085" cy="3050761"/>
            </a:xfrm>
            <a:custGeom>
              <a:avLst/>
              <a:gdLst>
                <a:gd name="connsiteX0" fmla="*/ 5102085 w 5102085"/>
                <a:gd name="connsiteY0" fmla="*/ 3050762 h 3050762"/>
                <a:gd name="connsiteX1" fmla="*/ 4900546 w 5102085"/>
                <a:gd name="connsiteY1" fmla="*/ 3050762 h 3050762"/>
                <a:gd name="connsiteX2" fmla="*/ 4900546 w 5102085"/>
                <a:gd name="connsiteY2" fmla="*/ 2940330 h 3050762"/>
                <a:gd name="connsiteX3" fmla="*/ 4867409 w 5102085"/>
                <a:gd name="connsiteY3" fmla="*/ 2940330 h 3050762"/>
                <a:gd name="connsiteX4" fmla="*/ 4867409 w 5102085"/>
                <a:gd name="connsiteY4" fmla="*/ 2818848 h 3050762"/>
                <a:gd name="connsiteX5" fmla="*/ 3332369 w 5102085"/>
                <a:gd name="connsiteY5" fmla="*/ 2818848 h 3050762"/>
                <a:gd name="connsiteX6" fmla="*/ 3332369 w 5102085"/>
                <a:gd name="connsiteY6" fmla="*/ 2780195 h 3050762"/>
                <a:gd name="connsiteX7" fmla="*/ 2357780 w 5102085"/>
                <a:gd name="connsiteY7" fmla="*/ 2780195 h 3050762"/>
                <a:gd name="connsiteX8" fmla="*/ 2357780 w 5102085"/>
                <a:gd name="connsiteY8" fmla="*/ 2727741 h 3050762"/>
                <a:gd name="connsiteX9" fmla="*/ 2233546 w 5102085"/>
                <a:gd name="connsiteY9" fmla="*/ 2727741 h 3050762"/>
                <a:gd name="connsiteX10" fmla="*/ 2233546 w 5102085"/>
                <a:gd name="connsiteY10" fmla="*/ 2686326 h 3050762"/>
                <a:gd name="connsiteX11" fmla="*/ 2197656 w 5102085"/>
                <a:gd name="connsiteY11" fmla="*/ 2686326 h 3050762"/>
                <a:gd name="connsiteX12" fmla="*/ 2197656 w 5102085"/>
                <a:gd name="connsiteY12" fmla="*/ 2639387 h 3050762"/>
                <a:gd name="connsiteX13" fmla="*/ 1606829 w 5102085"/>
                <a:gd name="connsiteY13" fmla="*/ 2639387 h 3050762"/>
                <a:gd name="connsiteX14" fmla="*/ 1606829 w 5102085"/>
                <a:gd name="connsiteY14" fmla="*/ 2548281 h 3050762"/>
                <a:gd name="connsiteX15" fmla="*/ 1355589 w 5102085"/>
                <a:gd name="connsiteY15" fmla="*/ 2548281 h 3050762"/>
                <a:gd name="connsiteX16" fmla="*/ 1355589 w 5102085"/>
                <a:gd name="connsiteY16" fmla="*/ 2379869 h 3050762"/>
                <a:gd name="connsiteX17" fmla="*/ 1336262 w 5102085"/>
                <a:gd name="connsiteY17" fmla="*/ 2379869 h 3050762"/>
                <a:gd name="connsiteX18" fmla="*/ 1336262 w 5102085"/>
                <a:gd name="connsiteY18" fmla="*/ 2247348 h 3050762"/>
                <a:gd name="connsiteX19" fmla="*/ 1297610 w 5102085"/>
                <a:gd name="connsiteY19" fmla="*/ 2247348 h 3050762"/>
                <a:gd name="connsiteX20" fmla="*/ 1297610 w 5102085"/>
                <a:gd name="connsiteY20" fmla="*/ 2167280 h 3050762"/>
                <a:gd name="connsiteX21" fmla="*/ 1256195 w 5102085"/>
                <a:gd name="connsiteY21" fmla="*/ 2167280 h 3050762"/>
                <a:gd name="connsiteX22" fmla="*/ 1256195 w 5102085"/>
                <a:gd name="connsiteY22" fmla="*/ 2123113 h 3050762"/>
                <a:gd name="connsiteX23" fmla="*/ 1049131 w 5102085"/>
                <a:gd name="connsiteY23" fmla="*/ 2123113 h 3050762"/>
                <a:gd name="connsiteX24" fmla="*/ 1049131 w 5102085"/>
                <a:gd name="connsiteY24" fmla="*/ 2073412 h 3050762"/>
                <a:gd name="connsiteX25" fmla="*/ 941457 w 5102085"/>
                <a:gd name="connsiteY25" fmla="*/ 2073412 h 3050762"/>
                <a:gd name="connsiteX26" fmla="*/ 941457 w 5102085"/>
                <a:gd name="connsiteY26" fmla="*/ 2007156 h 3050762"/>
                <a:gd name="connsiteX27" fmla="*/ 844827 w 5102085"/>
                <a:gd name="connsiteY27" fmla="*/ 2007156 h 3050762"/>
                <a:gd name="connsiteX28" fmla="*/ 844827 w 5102085"/>
                <a:gd name="connsiteY28" fmla="*/ 1927089 h 3050762"/>
                <a:gd name="connsiteX29" fmla="*/ 811696 w 5102085"/>
                <a:gd name="connsiteY29" fmla="*/ 1927089 h 3050762"/>
                <a:gd name="connsiteX30" fmla="*/ 811696 w 5102085"/>
                <a:gd name="connsiteY30" fmla="*/ 1813893 h 3050762"/>
                <a:gd name="connsiteX31" fmla="*/ 775805 w 5102085"/>
                <a:gd name="connsiteY31" fmla="*/ 1813893 h 3050762"/>
                <a:gd name="connsiteX32" fmla="*/ 775805 w 5102085"/>
                <a:gd name="connsiteY32" fmla="*/ 1695174 h 3050762"/>
                <a:gd name="connsiteX33" fmla="*/ 748195 w 5102085"/>
                <a:gd name="connsiteY33" fmla="*/ 1695174 h 3050762"/>
                <a:gd name="connsiteX34" fmla="*/ 748195 w 5102085"/>
                <a:gd name="connsiteY34" fmla="*/ 1656521 h 3050762"/>
                <a:gd name="connsiteX35" fmla="*/ 709544 w 5102085"/>
                <a:gd name="connsiteY35" fmla="*/ 1656521 h 3050762"/>
                <a:gd name="connsiteX36" fmla="*/ 709544 w 5102085"/>
                <a:gd name="connsiteY36" fmla="*/ 1609592 h 3050762"/>
                <a:gd name="connsiteX37" fmla="*/ 673652 w 5102085"/>
                <a:gd name="connsiteY37" fmla="*/ 1609592 h 3050762"/>
                <a:gd name="connsiteX38" fmla="*/ 673652 w 5102085"/>
                <a:gd name="connsiteY38" fmla="*/ 1548851 h 3050762"/>
                <a:gd name="connsiteX39" fmla="*/ 618434 w 5102085"/>
                <a:gd name="connsiteY39" fmla="*/ 1548851 h 3050762"/>
                <a:gd name="connsiteX40" fmla="*/ 618434 w 5102085"/>
                <a:gd name="connsiteY40" fmla="*/ 1496387 h 3050762"/>
                <a:gd name="connsiteX41" fmla="*/ 516283 w 5102085"/>
                <a:gd name="connsiteY41" fmla="*/ 1496387 h 3050762"/>
                <a:gd name="connsiteX42" fmla="*/ 516283 w 5102085"/>
                <a:gd name="connsiteY42" fmla="*/ 1316936 h 3050762"/>
                <a:gd name="connsiteX43" fmla="*/ 499718 w 5102085"/>
                <a:gd name="connsiteY43" fmla="*/ 1316936 h 3050762"/>
                <a:gd name="connsiteX44" fmla="*/ 499718 w 5102085"/>
                <a:gd name="connsiteY44" fmla="*/ 1212018 h 3050762"/>
                <a:gd name="connsiteX45" fmla="*/ 485913 w 5102085"/>
                <a:gd name="connsiteY45" fmla="*/ 1212018 h 3050762"/>
                <a:gd name="connsiteX46" fmla="*/ 485913 w 5102085"/>
                <a:gd name="connsiteY46" fmla="*/ 1189939 h 3050762"/>
                <a:gd name="connsiteX47" fmla="*/ 444500 w 5102085"/>
                <a:gd name="connsiteY47" fmla="*/ 1189939 h 3050762"/>
                <a:gd name="connsiteX48" fmla="*/ 444500 w 5102085"/>
                <a:gd name="connsiteY48" fmla="*/ 1156802 h 3050762"/>
                <a:gd name="connsiteX49" fmla="*/ 397565 w 5102085"/>
                <a:gd name="connsiteY49" fmla="*/ 1156802 h 3050762"/>
                <a:gd name="connsiteX50" fmla="*/ 397565 w 5102085"/>
                <a:gd name="connsiteY50" fmla="*/ 1118149 h 3050762"/>
                <a:gd name="connsiteX51" fmla="*/ 300935 w 5102085"/>
                <a:gd name="connsiteY51" fmla="*/ 1118149 h 3050762"/>
                <a:gd name="connsiteX52" fmla="*/ 300935 w 5102085"/>
                <a:gd name="connsiteY52" fmla="*/ 999439 h 3050762"/>
                <a:gd name="connsiteX53" fmla="*/ 273326 w 5102085"/>
                <a:gd name="connsiteY53" fmla="*/ 999439 h 3050762"/>
                <a:gd name="connsiteX54" fmla="*/ 273326 w 5102085"/>
                <a:gd name="connsiteY54" fmla="*/ 750957 h 3050762"/>
                <a:gd name="connsiteX55" fmla="*/ 251239 w 5102085"/>
                <a:gd name="connsiteY55" fmla="*/ 750957 h 3050762"/>
                <a:gd name="connsiteX56" fmla="*/ 251239 w 5102085"/>
                <a:gd name="connsiteY56" fmla="*/ 543891 h 3050762"/>
                <a:gd name="connsiteX57" fmla="*/ 240196 w 5102085"/>
                <a:gd name="connsiteY57" fmla="*/ 543891 h 3050762"/>
                <a:gd name="connsiteX58" fmla="*/ 240196 w 5102085"/>
                <a:gd name="connsiteY58" fmla="*/ 218109 h 3050762"/>
                <a:gd name="connsiteX59" fmla="*/ 223631 w 5102085"/>
                <a:gd name="connsiteY59" fmla="*/ 218109 h 3050762"/>
                <a:gd name="connsiteX60" fmla="*/ 274477 w 5102085"/>
                <a:gd name="connsiteY60" fmla="*/ 85774 h 3050762"/>
                <a:gd name="connsiteX61" fmla="*/ 120396 w 5102085"/>
                <a:gd name="connsiteY61" fmla="*/ 76583 h 3050762"/>
                <a:gd name="connsiteX62" fmla="*/ 117712 w 5102085"/>
                <a:gd name="connsiteY62" fmla="*/ 1534 h 3050762"/>
                <a:gd name="connsiteX63" fmla="*/ 0 w 5102085"/>
                <a:gd name="connsiteY63" fmla="*/ 0 h 305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02085" h="3050762">
                  <a:moveTo>
                    <a:pt x="5102085" y="3050762"/>
                  </a:moveTo>
                  <a:lnTo>
                    <a:pt x="4900546" y="3050762"/>
                  </a:lnTo>
                  <a:lnTo>
                    <a:pt x="4900546" y="2940330"/>
                  </a:lnTo>
                  <a:lnTo>
                    <a:pt x="4867409" y="2940330"/>
                  </a:lnTo>
                  <a:lnTo>
                    <a:pt x="4867409" y="2818848"/>
                  </a:lnTo>
                  <a:lnTo>
                    <a:pt x="3332369" y="2818848"/>
                  </a:lnTo>
                  <a:lnTo>
                    <a:pt x="3332369" y="2780195"/>
                  </a:lnTo>
                  <a:lnTo>
                    <a:pt x="2357780" y="2780195"/>
                  </a:lnTo>
                  <a:lnTo>
                    <a:pt x="2357780" y="2727741"/>
                  </a:lnTo>
                  <a:lnTo>
                    <a:pt x="2233546" y="2727741"/>
                  </a:lnTo>
                  <a:lnTo>
                    <a:pt x="2233546" y="2686326"/>
                  </a:lnTo>
                  <a:lnTo>
                    <a:pt x="2197656" y="2686326"/>
                  </a:lnTo>
                  <a:lnTo>
                    <a:pt x="2197656" y="2639387"/>
                  </a:lnTo>
                  <a:lnTo>
                    <a:pt x="1606829" y="2639387"/>
                  </a:lnTo>
                  <a:lnTo>
                    <a:pt x="1606829" y="2548281"/>
                  </a:lnTo>
                  <a:lnTo>
                    <a:pt x="1355589" y="2548281"/>
                  </a:lnTo>
                  <a:lnTo>
                    <a:pt x="1355589" y="2379869"/>
                  </a:lnTo>
                  <a:lnTo>
                    <a:pt x="1336262" y="2379869"/>
                  </a:lnTo>
                  <a:lnTo>
                    <a:pt x="1336262" y="2247348"/>
                  </a:lnTo>
                  <a:lnTo>
                    <a:pt x="1297610" y="2247348"/>
                  </a:lnTo>
                  <a:lnTo>
                    <a:pt x="1297610" y="2167280"/>
                  </a:lnTo>
                  <a:lnTo>
                    <a:pt x="1256195" y="2167280"/>
                  </a:lnTo>
                  <a:lnTo>
                    <a:pt x="1256195" y="2123113"/>
                  </a:lnTo>
                  <a:lnTo>
                    <a:pt x="1049131" y="2123113"/>
                  </a:lnTo>
                  <a:lnTo>
                    <a:pt x="1049131" y="2073412"/>
                  </a:lnTo>
                  <a:lnTo>
                    <a:pt x="941457" y="2073412"/>
                  </a:lnTo>
                  <a:lnTo>
                    <a:pt x="941457" y="2007156"/>
                  </a:lnTo>
                  <a:lnTo>
                    <a:pt x="844827" y="2007156"/>
                  </a:lnTo>
                  <a:lnTo>
                    <a:pt x="844827" y="1927089"/>
                  </a:lnTo>
                  <a:lnTo>
                    <a:pt x="811696" y="1927089"/>
                  </a:lnTo>
                  <a:lnTo>
                    <a:pt x="811696" y="1813893"/>
                  </a:lnTo>
                  <a:lnTo>
                    <a:pt x="775805" y="1813893"/>
                  </a:lnTo>
                  <a:lnTo>
                    <a:pt x="775805" y="1695174"/>
                  </a:lnTo>
                  <a:lnTo>
                    <a:pt x="748195" y="1695174"/>
                  </a:lnTo>
                  <a:lnTo>
                    <a:pt x="748195" y="1656521"/>
                  </a:lnTo>
                  <a:lnTo>
                    <a:pt x="709544" y="1656521"/>
                  </a:lnTo>
                  <a:lnTo>
                    <a:pt x="709544" y="1609592"/>
                  </a:lnTo>
                  <a:lnTo>
                    <a:pt x="673652" y="1609592"/>
                  </a:lnTo>
                  <a:lnTo>
                    <a:pt x="673652" y="1548851"/>
                  </a:lnTo>
                  <a:lnTo>
                    <a:pt x="618434" y="1548851"/>
                  </a:lnTo>
                  <a:lnTo>
                    <a:pt x="618434" y="1496387"/>
                  </a:lnTo>
                  <a:lnTo>
                    <a:pt x="516283" y="1496387"/>
                  </a:lnTo>
                  <a:lnTo>
                    <a:pt x="516283" y="1316936"/>
                  </a:lnTo>
                  <a:lnTo>
                    <a:pt x="499718" y="1316936"/>
                  </a:lnTo>
                  <a:lnTo>
                    <a:pt x="499718" y="1212018"/>
                  </a:lnTo>
                  <a:lnTo>
                    <a:pt x="485913" y="1212018"/>
                  </a:lnTo>
                  <a:lnTo>
                    <a:pt x="485913" y="1189939"/>
                  </a:lnTo>
                  <a:lnTo>
                    <a:pt x="444500" y="1189939"/>
                  </a:lnTo>
                  <a:lnTo>
                    <a:pt x="444500" y="1156802"/>
                  </a:lnTo>
                  <a:lnTo>
                    <a:pt x="397565" y="1156802"/>
                  </a:lnTo>
                  <a:lnTo>
                    <a:pt x="397565" y="1118149"/>
                  </a:lnTo>
                  <a:lnTo>
                    <a:pt x="300935" y="1118149"/>
                  </a:lnTo>
                  <a:lnTo>
                    <a:pt x="300935" y="999439"/>
                  </a:lnTo>
                  <a:lnTo>
                    <a:pt x="273326" y="999439"/>
                  </a:lnTo>
                  <a:lnTo>
                    <a:pt x="273326" y="750957"/>
                  </a:lnTo>
                  <a:lnTo>
                    <a:pt x="251239" y="750957"/>
                  </a:lnTo>
                  <a:lnTo>
                    <a:pt x="251239" y="543891"/>
                  </a:lnTo>
                  <a:lnTo>
                    <a:pt x="240196" y="543891"/>
                  </a:lnTo>
                  <a:lnTo>
                    <a:pt x="240196" y="218109"/>
                  </a:lnTo>
                  <a:lnTo>
                    <a:pt x="223631" y="218109"/>
                  </a:lnTo>
                  <a:lnTo>
                    <a:pt x="274477" y="85774"/>
                  </a:lnTo>
                  <a:lnTo>
                    <a:pt x="120396" y="76583"/>
                  </a:lnTo>
                  <a:cubicBezTo>
                    <a:pt x="119501" y="51567"/>
                    <a:pt x="118607" y="26550"/>
                    <a:pt x="117712" y="1534"/>
                  </a:cubicBezTo>
                  <a:lnTo>
                    <a:pt x="0" y="0"/>
                  </a:lnTo>
                </a:path>
              </a:pathLst>
            </a:custGeom>
            <a:noFill/>
            <a:ln w="19050" cap="flat">
              <a:solidFill>
                <a:srgbClr val="2894FF"/>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grpSp>
          <p:nvGrpSpPr>
            <p:cNvPr id="397" name="Group 396">
              <a:extLst>
                <a:ext uri="{FF2B5EF4-FFF2-40B4-BE49-F238E27FC236}">
                  <a16:creationId xmlns:a16="http://schemas.microsoft.com/office/drawing/2014/main" id="{717D5F8A-C685-46E3-8992-D01BA55DFC47}"/>
                </a:ext>
              </a:extLst>
            </p:cNvPr>
            <p:cNvGrpSpPr/>
            <p:nvPr/>
          </p:nvGrpSpPr>
          <p:grpSpPr>
            <a:xfrm>
              <a:off x="13101220" y="5369000"/>
              <a:ext cx="1609735" cy="295275"/>
              <a:chOff x="13101220" y="5369000"/>
              <a:chExt cx="1609735" cy="295275"/>
            </a:xfrm>
          </p:grpSpPr>
          <p:sp>
            <p:nvSpPr>
              <p:cNvPr id="392" name="Freeform: Shape 391">
                <a:extLst>
                  <a:ext uri="{FF2B5EF4-FFF2-40B4-BE49-F238E27FC236}">
                    <a16:creationId xmlns:a16="http://schemas.microsoft.com/office/drawing/2014/main" id="{2C6691B2-5981-41D0-8EDC-95B2047C1FEB}"/>
                  </a:ext>
                </a:extLst>
              </p:cNvPr>
              <p:cNvSpPr/>
              <p:nvPr/>
            </p:nvSpPr>
            <p:spPr>
              <a:xfrm>
                <a:off x="13101220" y="5369000"/>
                <a:ext cx="9525" cy="66675"/>
              </a:xfrm>
              <a:custGeom>
                <a:avLst/>
                <a:gdLst>
                  <a:gd name="connsiteX0" fmla="*/ 0 w 0"/>
                  <a:gd name="connsiteY0" fmla="*/ 0 h 66675"/>
                  <a:gd name="connsiteX1" fmla="*/ 0 w 0"/>
                  <a:gd name="connsiteY1" fmla="*/ 72000 h 66675"/>
                  <a:gd name="connsiteX2" fmla="*/ 0 w 0"/>
                  <a:gd name="connsiteY2" fmla="*/ 72000 h 66675"/>
                  <a:gd name="connsiteX3" fmla="*/ 0 w 0"/>
                  <a:gd name="connsiteY3" fmla="*/ 72000 h 66675"/>
                </a:gdLst>
                <a:ahLst/>
                <a:cxnLst>
                  <a:cxn ang="0">
                    <a:pos x="connsiteX0" y="connsiteY0"/>
                  </a:cxn>
                  <a:cxn ang="0">
                    <a:pos x="connsiteX1" y="connsiteY1"/>
                  </a:cxn>
                  <a:cxn ang="0">
                    <a:pos x="connsiteX2" y="connsiteY2"/>
                  </a:cxn>
                  <a:cxn ang="0">
                    <a:pos x="connsiteX3" y="connsiteY3"/>
                  </a:cxn>
                </a:cxnLst>
                <a:rect l="l" t="t" r="r" b="b"/>
                <a:pathLst>
                  <a:path h="66675">
                    <a:moveTo>
                      <a:pt x="0" y="0"/>
                    </a:moveTo>
                    <a:lnTo>
                      <a:pt x="0" y="72000"/>
                    </a:lnTo>
                    <a:lnTo>
                      <a:pt x="0" y="72000"/>
                    </a:lnTo>
                    <a:lnTo>
                      <a:pt x="0" y="72000"/>
                    </a:lnTo>
                  </a:path>
                </a:pathLst>
              </a:custGeom>
              <a:noFill/>
              <a:ln w="19050" cap="flat">
                <a:solidFill>
                  <a:srgbClr val="2894FF"/>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3" name="Freeform: Shape 392">
                <a:extLst>
                  <a:ext uri="{FF2B5EF4-FFF2-40B4-BE49-F238E27FC236}">
                    <a16:creationId xmlns:a16="http://schemas.microsoft.com/office/drawing/2014/main" id="{21F93825-1AE2-40B4-A6F6-BCE9831A87D4}"/>
                  </a:ext>
                </a:extLst>
              </p:cNvPr>
              <p:cNvSpPr/>
              <p:nvPr/>
            </p:nvSpPr>
            <p:spPr>
              <a:xfrm>
                <a:off x="13177420" y="5369000"/>
                <a:ext cx="9525" cy="66675"/>
              </a:xfrm>
              <a:custGeom>
                <a:avLst/>
                <a:gdLst>
                  <a:gd name="connsiteX0" fmla="*/ 0 w 0"/>
                  <a:gd name="connsiteY0" fmla="*/ 0 h 66675"/>
                  <a:gd name="connsiteX1" fmla="*/ 0 w 0"/>
                  <a:gd name="connsiteY1" fmla="*/ 72000 h 66675"/>
                  <a:gd name="connsiteX2" fmla="*/ 0 w 0"/>
                  <a:gd name="connsiteY2" fmla="*/ 72000 h 66675"/>
                  <a:gd name="connsiteX3" fmla="*/ 0 w 0"/>
                  <a:gd name="connsiteY3" fmla="*/ 72000 h 66675"/>
                </a:gdLst>
                <a:ahLst/>
                <a:cxnLst>
                  <a:cxn ang="0">
                    <a:pos x="connsiteX0" y="connsiteY0"/>
                  </a:cxn>
                  <a:cxn ang="0">
                    <a:pos x="connsiteX1" y="connsiteY1"/>
                  </a:cxn>
                  <a:cxn ang="0">
                    <a:pos x="connsiteX2" y="connsiteY2"/>
                  </a:cxn>
                  <a:cxn ang="0">
                    <a:pos x="connsiteX3" y="connsiteY3"/>
                  </a:cxn>
                </a:cxnLst>
                <a:rect l="l" t="t" r="r" b="b"/>
                <a:pathLst>
                  <a:path h="66675">
                    <a:moveTo>
                      <a:pt x="0" y="0"/>
                    </a:moveTo>
                    <a:lnTo>
                      <a:pt x="0" y="72000"/>
                    </a:lnTo>
                    <a:lnTo>
                      <a:pt x="0" y="72000"/>
                    </a:lnTo>
                    <a:lnTo>
                      <a:pt x="0" y="72000"/>
                    </a:lnTo>
                  </a:path>
                </a:pathLst>
              </a:custGeom>
              <a:noFill/>
              <a:ln w="19050" cap="flat">
                <a:solidFill>
                  <a:srgbClr val="2894FF"/>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4" name="Freeform: Shape 393">
                <a:extLst>
                  <a:ext uri="{FF2B5EF4-FFF2-40B4-BE49-F238E27FC236}">
                    <a16:creationId xmlns:a16="http://schemas.microsoft.com/office/drawing/2014/main" id="{8994500A-950E-4098-B0E2-E3690FCCE61C}"/>
                  </a:ext>
                </a:extLst>
              </p:cNvPr>
              <p:cNvSpPr/>
              <p:nvPr/>
            </p:nvSpPr>
            <p:spPr>
              <a:xfrm>
                <a:off x="13882280" y="5369000"/>
                <a:ext cx="9525" cy="66675"/>
              </a:xfrm>
              <a:custGeom>
                <a:avLst/>
                <a:gdLst>
                  <a:gd name="connsiteX0" fmla="*/ 0 w 0"/>
                  <a:gd name="connsiteY0" fmla="*/ 0 h 66675"/>
                  <a:gd name="connsiteX1" fmla="*/ 0 w 0"/>
                  <a:gd name="connsiteY1" fmla="*/ 72000 h 66675"/>
                  <a:gd name="connsiteX2" fmla="*/ 0 w 0"/>
                  <a:gd name="connsiteY2" fmla="*/ 72000 h 66675"/>
                  <a:gd name="connsiteX3" fmla="*/ 0 w 0"/>
                  <a:gd name="connsiteY3" fmla="*/ 72000 h 66675"/>
                </a:gdLst>
                <a:ahLst/>
                <a:cxnLst>
                  <a:cxn ang="0">
                    <a:pos x="connsiteX0" y="connsiteY0"/>
                  </a:cxn>
                  <a:cxn ang="0">
                    <a:pos x="connsiteX1" y="connsiteY1"/>
                  </a:cxn>
                  <a:cxn ang="0">
                    <a:pos x="connsiteX2" y="connsiteY2"/>
                  </a:cxn>
                  <a:cxn ang="0">
                    <a:pos x="connsiteX3" y="connsiteY3"/>
                  </a:cxn>
                </a:cxnLst>
                <a:rect l="l" t="t" r="r" b="b"/>
                <a:pathLst>
                  <a:path h="66675">
                    <a:moveTo>
                      <a:pt x="0" y="0"/>
                    </a:moveTo>
                    <a:lnTo>
                      <a:pt x="0" y="72000"/>
                    </a:lnTo>
                    <a:lnTo>
                      <a:pt x="0" y="72000"/>
                    </a:lnTo>
                    <a:lnTo>
                      <a:pt x="0" y="72000"/>
                    </a:lnTo>
                  </a:path>
                </a:pathLst>
              </a:custGeom>
              <a:noFill/>
              <a:ln w="19050" cap="flat">
                <a:solidFill>
                  <a:srgbClr val="2894FF"/>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5" name="Freeform: Shape 394">
                <a:extLst>
                  <a:ext uri="{FF2B5EF4-FFF2-40B4-BE49-F238E27FC236}">
                    <a16:creationId xmlns:a16="http://schemas.microsoft.com/office/drawing/2014/main" id="{7171B5D1-9CDE-48A7-91EB-C0665FD2D5DA}"/>
                  </a:ext>
                </a:extLst>
              </p:cNvPr>
              <p:cNvSpPr/>
              <p:nvPr/>
            </p:nvSpPr>
            <p:spPr>
              <a:xfrm>
                <a:off x="14625230" y="5597600"/>
                <a:ext cx="9525" cy="66675"/>
              </a:xfrm>
              <a:custGeom>
                <a:avLst/>
                <a:gdLst>
                  <a:gd name="connsiteX0" fmla="*/ 0 w 0"/>
                  <a:gd name="connsiteY0" fmla="*/ 0 h 66675"/>
                  <a:gd name="connsiteX1" fmla="*/ 0 w 0"/>
                  <a:gd name="connsiteY1" fmla="*/ 72000 h 66675"/>
                  <a:gd name="connsiteX2" fmla="*/ 0 w 0"/>
                  <a:gd name="connsiteY2" fmla="*/ 72000 h 66675"/>
                  <a:gd name="connsiteX3" fmla="*/ 0 w 0"/>
                  <a:gd name="connsiteY3" fmla="*/ 72000 h 66675"/>
                </a:gdLst>
                <a:ahLst/>
                <a:cxnLst>
                  <a:cxn ang="0">
                    <a:pos x="connsiteX0" y="connsiteY0"/>
                  </a:cxn>
                  <a:cxn ang="0">
                    <a:pos x="connsiteX1" y="connsiteY1"/>
                  </a:cxn>
                  <a:cxn ang="0">
                    <a:pos x="connsiteX2" y="connsiteY2"/>
                  </a:cxn>
                  <a:cxn ang="0">
                    <a:pos x="connsiteX3" y="connsiteY3"/>
                  </a:cxn>
                </a:cxnLst>
                <a:rect l="l" t="t" r="r" b="b"/>
                <a:pathLst>
                  <a:path h="66675">
                    <a:moveTo>
                      <a:pt x="0" y="0"/>
                    </a:moveTo>
                    <a:lnTo>
                      <a:pt x="0" y="72000"/>
                    </a:lnTo>
                    <a:lnTo>
                      <a:pt x="0" y="72000"/>
                    </a:lnTo>
                    <a:lnTo>
                      <a:pt x="0" y="72000"/>
                    </a:lnTo>
                  </a:path>
                </a:pathLst>
              </a:custGeom>
              <a:noFill/>
              <a:ln w="19050" cap="flat">
                <a:solidFill>
                  <a:srgbClr val="2894FF"/>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6" name="Freeform: Shape 395">
                <a:extLst>
                  <a:ext uri="{FF2B5EF4-FFF2-40B4-BE49-F238E27FC236}">
                    <a16:creationId xmlns:a16="http://schemas.microsoft.com/office/drawing/2014/main" id="{4E096A6A-1D9B-4BA6-B2AE-05F8CB0D916F}"/>
                  </a:ext>
                </a:extLst>
              </p:cNvPr>
              <p:cNvSpPr/>
              <p:nvPr/>
            </p:nvSpPr>
            <p:spPr>
              <a:xfrm>
                <a:off x="14701430" y="5597600"/>
                <a:ext cx="9525" cy="66675"/>
              </a:xfrm>
              <a:custGeom>
                <a:avLst/>
                <a:gdLst>
                  <a:gd name="connsiteX0" fmla="*/ 0 w 0"/>
                  <a:gd name="connsiteY0" fmla="*/ 0 h 66675"/>
                  <a:gd name="connsiteX1" fmla="*/ 0 w 0"/>
                  <a:gd name="connsiteY1" fmla="*/ 72000 h 66675"/>
                  <a:gd name="connsiteX2" fmla="*/ 0 w 0"/>
                  <a:gd name="connsiteY2" fmla="*/ 72000 h 66675"/>
                  <a:gd name="connsiteX3" fmla="*/ 0 w 0"/>
                  <a:gd name="connsiteY3" fmla="*/ 72000 h 66675"/>
                </a:gdLst>
                <a:ahLst/>
                <a:cxnLst>
                  <a:cxn ang="0">
                    <a:pos x="connsiteX0" y="connsiteY0"/>
                  </a:cxn>
                  <a:cxn ang="0">
                    <a:pos x="connsiteX1" y="connsiteY1"/>
                  </a:cxn>
                  <a:cxn ang="0">
                    <a:pos x="connsiteX2" y="connsiteY2"/>
                  </a:cxn>
                  <a:cxn ang="0">
                    <a:pos x="connsiteX3" y="connsiteY3"/>
                  </a:cxn>
                </a:cxnLst>
                <a:rect l="l" t="t" r="r" b="b"/>
                <a:pathLst>
                  <a:path h="66675">
                    <a:moveTo>
                      <a:pt x="0" y="0"/>
                    </a:moveTo>
                    <a:lnTo>
                      <a:pt x="0" y="72000"/>
                    </a:lnTo>
                    <a:lnTo>
                      <a:pt x="0" y="72000"/>
                    </a:lnTo>
                    <a:lnTo>
                      <a:pt x="0" y="72000"/>
                    </a:lnTo>
                  </a:path>
                </a:pathLst>
              </a:custGeom>
              <a:noFill/>
              <a:ln w="19050" cap="flat">
                <a:solidFill>
                  <a:srgbClr val="2894FF"/>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grpSp>
      </p:grpSp>
      <p:cxnSp>
        <p:nvCxnSpPr>
          <p:cNvPr id="400" name="Straight Connector 399">
            <a:extLst>
              <a:ext uri="{FF2B5EF4-FFF2-40B4-BE49-F238E27FC236}">
                <a16:creationId xmlns:a16="http://schemas.microsoft.com/office/drawing/2014/main" id="{715A9F0E-A786-48FC-AAFB-60539A6B3217}"/>
              </a:ext>
            </a:extLst>
          </p:cNvPr>
          <p:cNvCxnSpPr/>
          <p:nvPr/>
        </p:nvCxnSpPr>
        <p:spPr>
          <a:xfrm>
            <a:off x="7573704" y="3340651"/>
            <a:ext cx="216000" cy="0"/>
          </a:xfrm>
          <a:prstGeom prst="line">
            <a:avLst/>
          </a:prstGeom>
          <a:noFill/>
          <a:ln w="19050" cap="flat">
            <a:solidFill>
              <a:srgbClr val="002850"/>
            </a:solidFill>
            <a:prstDash val="solid"/>
            <a:miter/>
          </a:ln>
        </p:spPr>
      </p:cxnSp>
      <p:cxnSp>
        <p:nvCxnSpPr>
          <p:cNvPr id="401" name="Straight Connector 400">
            <a:extLst>
              <a:ext uri="{FF2B5EF4-FFF2-40B4-BE49-F238E27FC236}">
                <a16:creationId xmlns:a16="http://schemas.microsoft.com/office/drawing/2014/main" id="{0482496E-98F3-47CB-B879-C70648F2BB0E}"/>
              </a:ext>
            </a:extLst>
          </p:cNvPr>
          <p:cNvCxnSpPr/>
          <p:nvPr/>
        </p:nvCxnSpPr>
        <p:spPr>
          <a:xfrm>
            <a:off x="7573704" y="3538638"/>
            <a:ext cx="216000" cy="0"/>
          </a:xfrm>
          <a:prstGeom prst="line">
            <a:avLst/>
          </a:prstGeom>
          <a:noFill/>
          <a:ln w="19050" cap="flat">
            <a:solidFill>
              <a:srgbClr val="2894FF"/>
            </a:solidFill>
            <a:prstDash val="solid"/>
            <a:miter/>
          </a:ln>
        </p:spPr>
      </p:cxnSp>
      <p:grpSp>
        <p:nvGrpSpPr>
          <p:cNvPr id="409" name="Group 408">
            <a:extLst>
              <a:ext uri="{FF2B5EF4-FFF2-40B4-BE49-F238E27FC236}">
                <a16:creationId xmlns:a16="http://schemas.microsoft.com/office/drawing/2014/main" id="{E660A957-6C9E-4F00-A6C8-C173C81E2EF4}"/>
              </a:ext>
            </a:extLst>
          </p:cNvPr>
          <p:cNvGrpSpPr/>
          <p:nvPr/>
        </p:nvGrpSpPr>
        <p:grpSpPr>
          <a:xfrm>
            <a:off x="5432294" y="3016056"/>
            <a:ext cx="3037674" cy="1831337"/>
            <a:chOff x="9307404" y="3231417"/>
            <a:chExt cx="4762500" cy="2874902"/>
          </a:xfrm>
        </p:grpSpPr>
        <p:sp>
          <p:nvSpPr>
            <p:cNvPr id="404" name="Freeform: Shape 403">
              <a:extLst>
                <a:ext uri="{FF2B5EF4-FFF2-40B4-BE49-F238E27FC236}">
                  <a16:creationId xmlns:a16="http://schemas.microsoft.com/office/drawing/2014/main" id="{B0807F3E-AAF6-4A79-8B9E-807AD68BBC7A}"/>
                </a:ext>
              </a:extLst>
            </p:cNvPr>
            <p:cNvSpPr/>
            <p:nvPr/>
          </p:nvSpPr>
          <p:spPr>
            <a:xfrm>
              <a:off x="9307404" y="3231417"/>
              <a:ext cx="4762500" cy="2847975"/>
            </a:xfrm>
            <a:custGeom>
              <a:avLst/>
              <a:gdLst>
                <a:gd name="connsiteX0" fmla="*/ 4764853 w 4762500"/>
                <a:gd name="connsiteY0" fmla="*/ 2852785 h 2847975"/>
                <a:gd name="connsiteX1" fmla="*/ 3890162 w 4762500"/>
                <a:gd name="connsiteY1" fmla="*/ 2852785 h 2847975"/>
                <a:gd name="connsiteX2" fmla="*/ 3890162 w 4762500"/>
                <a:gd name="connsiteY2" fmla="*/ 2701890 h 2847975"/>
                <a:gd name="connsiteX3" fmla="*/ 3576590 w 4762500"/>
                <a:gd name="connsiteY3" fmla="*/ 2701890 h 2847975"/>
                <a:gd name="connsiteX4" fmla="*/ 3576590 w 4762500"/>
                <a:gd name="connsiteY4" fmla="*/ 2584009 h 2847975"/>
                <a:gd name="connsiteX5" fmla="*/ 2940015 w 4762500"/>
                <a:gd name="connsiteY5" fmla="*/ 2584009 h 2847975"/>
                <a:gd name="connsiteX6" fmla="*/ 2940015 w 4762500"/>
                <a:gd name="connsiteY6" fmla="*/ 2470842 h 2847975"/>
                <a:gd name="connsiteX7" fmla="*/ 2829211 w 4762500"/>
                <a:gd name="connsiteY7" fmla="*/ 2470842 h 2847975"/>
                <a:gd name="connsiteX8" fmla="*/ 2829211 w 4762500"/>
                <a:gd name="connsiteY8" fmla="*/ 2357676 h 2847975"/>
                <a:gd name="connsiteX9" fmla="*/ 2206781 w 4762500"/>
                <a:gd name="connsiteY9" fmla="*/ 2357676 h 2847975"/>
                <a:gd name="connsiteX10" fmla="*/ 2206781 w 4762500"/>
                <a:gd name="connsiteY10" fmla="*/ 2223288 h 2847975"/>
                <a:gd name="connsiteX11" fmla="*/ 2183206 w 4762500"/>
                <a:gd name="connsiteY11" fmla="*/ 2223288 h 2847975"/>
                <a:gd name="connsiteX12" fmla="*/ 2183206 w 4762500"/>
                <a:gd name="connsiteY12" fmla="*/ 2121903 h 2847975"/>
                <a:gd name="connsiteX13" fmla="*/ 2150202 w 4762500"/>
                <a:gd name="connsiteY13" fmla="*/ 2121903 h 2847975"/>
                <a:gd name="connsiteX14" fmla="*/ 2150202 w 4762500"/>
                <a:gd name="connsiteY14" fmla="*/ 2018167 h 2847975"/>
                <a:gd name="connsiteX15" fmla="*/ 2070040 w 4762500"/>
                <a:gd name="connsiteY15" fmla="*/ 2018167 h 2847975"/>
                <a:gd name="connsiteX16" fmla="*/ 2070040 w 4762500"/>
                <a:gd name="connsiteY16" fmla="*/ 1902638 h 2847975"/>
                <a:gd name="connsiteX17" fmla="*/ 1327366 w 4762500"/>
                <a:gd name="connsiteY17" fmla="*/ 1902638 h 2847975"/>
                <a:gd name="connsiteX18" fmla="*/ 1327366 w 4762500"/>
                <a:gd name="connsiteY18" fmla="*/ 1791834 h 2847975"/>
                <a:gd name="connsiteX19" fmla="*/ 1058599 w 4762500"/>
                <a:gd name="connsiteY19" fmla="*/ 1791834 h 2847975"/>
                <a:gd name="connsiteX20" fmla="*/ 1058599 w 4762500"/>
                <a:gd name="connsiteY20" fmla="*/ 1683382 h 2847975"/>
                <a:gd name="connsiteX21" fmla="*/ 1023233 w 4762500"/>
                <a:gd name="connsiteY21" fmla="*/ 1683382 h 2847975"/>
                <a:gd name="connsiteX22" fmla="*/ 1023233 w 4762500"/>
                <a:gd name="connsiteY22" fmla="*/ 1574930 h 2847975"/>
                <a:gd name="connsiteX23" fmla="*/ 900632 w 4762500"/>
                <a:gd name="connsiteY23" fmla="*/ 1574930 h 2847975"/>
                <a:gd name="connsiteX24" fmla="*/ 900632 w 4762500"/>
                <a:gd name="connsiteY24" fmla="*/ 1461754 h 2847975"/>
                <a:gd name="connsiteX25" fmla="*/ 525761 w 4762500"/>
                <a:gd name="connsiteY25" fmla="*/ 1461754 h 2847975"/>
                <a:gd name="connsiteX26" fmla="*/ 525761 w 4762500"/>
                <a:gd name="connsiteY26" fmla="*/ 1355665 h 2847975"/>
                <a:gd name="connsiteX27" fmla="*/ 502185 w 4762500"/>
                <a:gd name="connsiteY27" fmla="*/ 1355665 h 2847975"/>
                <a:gd name="connsiteX28" fmla="*/ 502185 w 4762500"/>
                <a:gd name="connsiteY28" fmla="*/ 1216562 h 2847975"/>
                <a:gd name="connsiteX29" fmla="*/ 492754 w 4762500"/>
                <a:gd name="connsiteY29" fmla="*/ 1216562 h 2847975"/>
                <a:gd name="connsiteX30" fmla="*/ 492754 w 4762500"/>
                <a:gd name="connsiteY30" fmla="*/ 1119892 h 2847975"/>
                <a:gd name="connsiteX31" fmla="*/ 299424 w 4762500"/>
                <a:gd name="connsiteY31" fmla="*/ 1119892 h 2847975"/>
                <a:gd name="connsiteX32" fmla="*/ 299424 w 4762500"/>
                <a:gd name="connsiteY32" fmla="*/ 994934 h 2847975"/>
                <a:gd name="connsiteX33" fmla="*/ 264060 w 4762500"/>
                <a:gd name="connsiteY33" fmla="*/ 994934 h 2847975"/>
                <a:gd name="connsiteX34" fmla="*/ 264060 w 4762500"/>
                <a:gd name="connsiteY34" fmla="*/ 851120 h 2847975"/>
                <a:gd name="connsiteX35" fmla="*/ 242840 w 4762500"/>
                <a:gd name="connsiteY35" fmla="*/ 851120 h 2847975"/>
                <a:gd name="connsiteX36" fmla="*/ 242840 w 4762500"/>
                <a:gd name="connsiteY36" fmla="*/ 473893 h 2847975"/>
                <a:gd name="connsiteX37" fmla="*/ 226337 w 4762500"/>
                <a:gd name="connsiteY37" fmla="*/ 473893 h 2847975"/>
                <a:gd name="connsiteX38" fmla="*/ 226337 w 4762500"/>
                <a:gd name="connsiteY38" fmla="*/ 216906 h 2847975"/>
                <a:gd name="connsiteX39" fmla="*/ 231052 w 4762500"/>
                <a:gd name="connsiteY39" fmla="*/ 216906 h 2847975"/>
                <a:gd name="connsiteX40" fmla="*/ 231052 w 4762500"/>
                <a:gd name="connsiteY40" fmla="*/ 70730 h 2847975"/>
                <a:gd name="connsiteX41" fmla="*/ 207475 w 4762500"/>
                <a:gd name="connsiteY41" fmla="*/ 70730 h 2847975"/>
                <a:gd name="connsiteX42" fmla="*/ 207475 w 4762500"/>
                <a:gd name="connsiteY42" fmla="*/ 0 h 2847975"/>
                <a:gd name="connsiteX43" fmla="*/ 0 w 4762500"/>
                <a:gd name="connsiteY43" fmla="*/ 0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62500" h="2847975">
                  <a:moveTo>
                    <a:pt x="4764853" y="2852785"/>
                  </a:moveTo>
                  <a:lnTo>
                    <a:pt x="3890162" y="2852785"/>
                  </a:lnTo>
                  <a:lnTo>
                    <a:pt x="3890162" y="2701890"/>
                  </a:lnTo>
                  <a:lnTo>
                    <a:pt x="3576590" y="2701890"/>
                  </a:lnTo>
                  <a:lnTo>
                    <a:pt x="3576590" y="2584009"/>
                  </a:lnTo>
                  <a:lnTo>
                    <a:pt x="2940015" y="2584009"/>
                  </a:lnTo>
                  <a:lnTo>
                    <a:pt x="2940015" y="2470842"/>
                  </a:lnTo>
                  <a:lnTo>
                    <a:pt x="2829211" y="2470842"/>
                  </a:lnTo>
                  <a:lnTo>
                    <a:pt x="2829211" y="2357676"/>
                  </a:lnTo>
                  <a:lnTo>
                    <a:pt x="2206781" y="2357676"/>
                  </a:lnTo>
                  <a:lnTo>
                    <a:pt x="2206781" y="2223288"/>
                  </a:lnTo>
                  <a:lnTo>
                    <a:pt x="2183206" y="2223288"/>
                  </a:lnTo>
                  <a:lnTo>
                    <a:pt x="2183206" y="2121903"/>
                  </a:lnTo>
                  <a:lnTo>
                    <a:pt x="2150202" y="2121903"/>
                  </a:lnTo>
                  <a:lnTo>
                    <a:pt x="2150202" y="2018167"/>
                  </a:lnTo>
                  <a:lnTo>
                    <a:pt x="2070040" y="2018167"/>
                  </a:lnTo>
                  <a:lnTo>
                    <a:pt x="2070040" y="1902638"/>
                  </a:lnTo>
                  <a:lnTo>
                    <a:pt x="1327366" y="1902638"/>
                  </a:lnTo>
                  <a:lnTo>
                    <a:pt x="1327366" y="1791834"/>
                  </a:lnTo>
                  <a:lnTo>
                    <a:pt x="1058599" y="1791834"/>
                  </a:lnTo>
                  <a:lnTo>
                    <a:pt x="1058599" y="1683382"/>
                  </a:lnTo>
                  <a:lnTo>
                    <a:pt x="1023233" y="1683382"/>
                  </a:lnTo>
                  <a:lnTo>
                    <a:pt x="1023233" y="1574930"/>
                  </a:lnTo>
                  <a:lnTo>
                    <a:pt x="900632" y="1574930"/>
                  </a:lnTo>
                  <a:lnTo>
                    <a:pt x="900632" y="1461754"/>
                  </a:lnTo>
                  <a:lnTo>
                    <a:pt x="525761" y="1461754"/>
                  </a:lnTo>
                  <a:lnTo>
                    <a:pt x="525761" y="1355665"/>
                  </a:lnTo>
                  <a:lnTo>
                    <a:pt x="502185" y="1355665"/>
                  </a:lnTo>
                  <a:lnTo>
                    <a:pt x="502185" y="1216562"/>
                  </a:lnTo>
                  <a:lnTo>
                    <a:pt x="492754" y="1216562"/>
                  </a:lnTo>
                  <a:lnTo>
                    <a:pt x="492754" y="1119892"/>
                  </a:lnTo>
                  <a:lnTo>
                    <a:pt x="299424" y="1119892"/>
                  </a:lnTo>
                  <a:lnTo>
                    <a:pt x="299424" y="994934"/>
                  </a:lnTo>
                  <a:lnTo>
                    <a:pt x="264060" y="994934"/>
                  </a:lnTo>
                  <a:lnTo>
                    <a:pt x="264060" y="851120"/>
                  </a:lnTo>
                  <a:lnTo>
                    <a:pt x="242840" y="851120"/>
                  </a:lnTo>
                  <a:lnTo>
                    <a:pt x="242840" y="473893"/>
                  </a:lnTo>
                  <a:lnTo>
                    <a:pt x="226337" y="473893"/>
                  </a:lnTo>
                  <a:lnTo>
                    <a:pt x="226337" y="216906"/>
                  </a:lnTo>
                  <a:lnTo>
                    <a:pt x="231052" y="216906"/>
                  </a:lnTo>
                  <a:lnTo>
                    <a:pt x="231052" y="70730"/>
                  </a:lnTo>
                  <a:lnTo>
                    <a:pt x="207475" y="70730"/>
                  </a:lnTo>
                  <a:lnTo>
                    <a:pt x="207475" y="0"/>
                  </a:lnTo>
                  <a:lnTo>
                    <a:pt x="0" y="0"/>
                  </a:lnTo>
                </a:path>
              </a:pathLst>
            </a:custGeom>
            <a:noFill/>
            <a:ln w="19050" cap="flat">
              <a:solidFill>
                <a:srgbClr val="00285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grpSp>
          <p:nvGrpSpPr>
            <p:cNvPr id="408" name="Group 407">
              <a:extLst>
                <a:ext uri="{FF2B5EF4-FFF2-40B4-BE49-F238E27FC236}">
                  <a16:creationId xmlns:a16="http://schemas.microsoft.com/office/drawing/2014/main" id="{1AE68139-01C9-402C-9B0E-A3BB9EE1CCCA}"/>
                </a:ext>
              </a:extLst>
            </p:cNvPr>
            <p:cNvGrpSpPr/>
            <p:nvPr/>
          </p:nvGrpSpPr>
          <p:grpSpPr>
            <a:xfrm>
              <a:off x="13006591" y="5887244"/>
              <a:ext cx="1057285" cy="219075"/>
              <a:chOff x="13006591" y="5887244"/>
              <a:chExt cx="1057285" cy="219075"/>
            </a:xfrm>
          </p:grpSpPr>
          <p:sp>
            <p:nvSpPr>
              <p:cNvPr id="405" name="Freeform: Shape 404">
                <a:extLst>
                  <a:ext uri="{FF2B5EF4-FFF2-40B4-BE49-F238E27FC236}">
                    <a16:creationId xmlns:a16="http://schemas.microsoft.com/office/drawing/2014/main" id="{EE0994C8-9FFE-47E0-8EFD-7F50C7D46F79}"/>
                  </a:ext>
                </a:extLst>
              </p:cNvPr>
              <p:cNvSpPr/>
              <p:nvPr/>
            </p:nvSpPr>
            <p:spPr>
              <a:xfrm>
                <a:off x="13006591" y="58872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406" name="Freeform: Shape 405">
                <a:extLst>
                  <a:ext uri="{FF2B5EF4-FFF2-40B4-BE49-F238E27FC236}">
                    <a16:creationId xmlns:a16="http://schemas.microsoft.com/office/drawing/2014/main" id="{13866186-888D-490D-8497-5A55034A322C}"/>
                  </a:ext>
                </a:extLst>
              </p:cNvPr>
              <p:cNvSpPr/>
              <p:nvPr/>
            </p:nvSpPr>
            <p:spPr>
              <a:xfrm>
                <a:off x="13540000" y="6039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407" name="Freeform: Shape 406">
                <a:extLst>
                  <a:ext uri="{FF2B5EF4-FFF2-40B4-BE49-F238E27FC236}">
                    <a16:creationId xmlns:a16="http://schemas.microsoft.com/office/drawing/2014/main" id="{0B766450-64CC-4D4A-8CDD-659A5339B11B}"/>
                  </a:ext>
                </a:extLst>
              </p:cNvPr>
              <p:cNvSpPr/>
              <p:nvPr/>
            </p:nvSpPr>
            <p:spPr>
              <a:xfrm>
                <a:off x="14054350" y="6039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grpSp>
      </p:grpSp>
      <p:graphicFrame>
        <p:nvGraphicFramePr>
          <p:cNvPr id="179" name="Table 178">
            <a:extLst>
              <a:ext uri="{FF2B5EF4-FFF2-40B4-BE49-F238E27FC236}">
                <a16:creationId xmlns:a16="http://schemas.microsoft.com/office/drawing/2014/main" id="{B5E282B7-43BC-47D3-B163-ACAE7EDE8B39}"/>
              </a:ext>
            </a:extLst>
          </p:cNvPr>
          <p:cNvGraphicFramePr>
            <a:graphicFrameLocks noGrp="1"/>
          </p:cNvGraphicFramePr>
          <p:nvPr>
            <p:extLst>
              <p:ext uri="{D42A27DB-BD31-4B8C-83A1-F6EECF244321}">
                <p14:modId xmlns:p14="http://schemas.microsoft.com/office/powerpoint/2010/main" val="3404733577"/>
              </p:ext>
            </p:extLst>
          </p:nvPr>
        </p:nvGraphicFramePr>
        <p:xfrm>
          <a:off x="5936316" y="1740512"/>
          <a:ext cx="3156868" cy="1325880"/>
        </p:xfrm>
        <a:graphic>
          <a:graphicData uri="http://schemas.openxmlformats.org/drawingml/2006/table">
            <a:tbl>
              <a:tblPr firstRow="1" bandRow="1">
                <a:tableStyleId>{5C22544A-7EE6-4342-B048-85BDC9FD1C3A}</a:tableStyleId>
              </a:tblPr>
              <a:tblGrid>
                <a:gridCol w="1143992">
                  <a:extLst>
                    <a:ext uri="{9D8B030D-6E8A-4147-A177-3AD203B41FA5}">
                      <a16:colId xmlns:a16="http://schemas.microsoft.com/office/drawing/2014/main" val="3991673458"/>
                    </a:ext>
                  </a:extLst>
                </a:gridCol>
                <a:gridCol w="1006438">
                  <a:extLst>
                    <a:ext uri="{9D8B030D-6E8A-4147-A177-3AD203B41FA5}">
                      <a16:colId xmlns:a16="http://schemas.microsoft.com/office/drawing/2014/main" val="1606661893"/>
                    </a:ext>
                  </a:extLst>
                </a:gridCol>
                <a:gridCol w="1006438">
                  <a:extLst>
                    <a:ext uri="{9D8B030D-6E8A-4147-A177-3AD203B41FA5}">
                      <a16:colId xmlns:a16="http://schemas.microsoft.com/office/drawing/2014/main" val="1302290670"/>
                    </a:ext>
                  </a:extLst>
                </a:gridCol>
              </a:tblGrid>
              <a:tr h="281414">
                <a:tc>
                  <a:txBody>
                    <a:bodyPr/>
                    <a:lstStyle/>
                    <a:p>
                      <a:pPr algn="l"/>
                      <a:endParaRPr lang="en-GB" sz="1050">
                        <a:solidFill>
                          <a:schemeClr val="tx2"/>
                        </a:solidFill>
                        <a:latin typeface="Arial" panose="020B0604020202020204" pitchFamily="34" charset="0"/>
                        <a:ea typeface="宋体" panose="02010600030101010101" pitchFamily="2" charset="-122"/>
                        <a:cs typeface="Arial" panose="020B0604020202020204" pitchFamily="34" charset="0"/>
                      </a:endParaRPr>
                    </a:p>
                  </a:txBody>
                  <a:tcPr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05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bTMB ≥16</a:t>
                      </a:r>
                      <a:br>
                        <a:rPr sz="1050">
                          <a:latin typeface="Arial" panose="020B0604020202020204" pitchFamily="34" charset="0"/>
                          <a:ea typeface="宋体" panose="02010600030101010101" pitchFamily="2" charset="-122"/>
                          <a:cs typeface="Arial" panose="020B0604020202020204" pitchFamily="34" charset="0"/>
                        </a:rPr>
                      </a:br>
                      <a:r>
                        <a:rPr lang="zh-CN" sz="105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05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bTMB &lt;16</a:t>
                      </a:r>
                      <a:br>
                        <a:rPr sz="1050">
                          <a:latin typeface="Arial" panose="020B0604020202020204" pitchFamily="34" charset="0"/>
                          <a:ea typeface="宋体" panose="02010600030101010101" pitchFamily="2" charset="-122"/>
                          <a:cs typeface="Arial" panose="020B0604020202020204" pitchFamily="34" charset="0"/>
                        </a:rPr>
                      </a:br>
                      <a:r>
                        <a:rPr lang="zh-CN" sz="105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(n=91)</a:t>
                      </a:r>
                    </a:p>
                  </a:txBody>
                  <a:tcPr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67150865"/>
                  </a:ext>
                </a:extLst>
              </a:tr>
              <a:tr h="281414">
                <a:tc>
                  <a:txBody>
                    <a:bodyPr/>
                    <a:lstStyle/>
                    <a:p>
                      <a:pPr algn="l"/>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mPFS，月 (95% 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5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5.0 </a:t>
                      </a:r>
                      <a:br>
                        <a:rPr sz="1050" dirty="0">
                          <a:latin typeface="Arial" panose="020B0604020202020204" pitchFamily="34" charset="0"/>
                          <a:ea typeface="宋体" panose="02010600030101010101" pitchFamily="2" charset="-122"/>
                          <a:cs typeface="Arial" panose="020B0604020202020204" pitchFamily="34" charset="0"/>
                        </a:rPr>
                      </a:br>
                      <a:r>
                        <a:rPr lang="zh-CN" sz="105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(1.6, 10.8)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a:t>
                      </a:r>
                      <a:br>
                        <a:rPr sz="1050">
                          <a:latin typeface="Arial" panose="020B0604020202020204" pitchFamily="34" charset="0"/>
                          <a:ea typeface="宋体" panose="02010600030101010101" pitchFamily="2" charset="-122"/>
                          <a:cs typeface="Arial" panose="020B0604020202020204" pitchFamily="34" charset="0"/>
                        </a:rPr>
                      </a:b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(2.6, 4.3)</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82149701"/>
                  </a:ext>
                </a:extLst>
              </a:tr>
              <a:tr h="171975">
                <a:tc>
                  <a:txBody>
                    <a:bodyPr/>
                    <a:lstStyle/>
                    <a:p>
                      <a:pPr algn="l"/>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(90% CI)</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0.80 (0.54, 1.18)</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GB" sz="1400">
                        <a:solidFill>
                          <a:schemeClr val="tx1"/>
                        </a:solidFill>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62875349"/>
                  </a:ext>
                </a:extLst>
              </a:tr>
              <a:tr h="171975">
                <a:tc>
                  <a:txBody>
                    <a:bodyPr/>
                    <a:lstStyle/>
                    <a:p>
                      <a:pPr algn="l"/>
                      <a:r>
                        <a:rPr lang="zh-CN" sz="105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 值 </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5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0.35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2895495268"/>
                  </a:ext>
                </a:extLst>
              </a:tr>
            </a:tbl>
          </a:graphicData>
        </a:graphic>
      </p:graphicFrame>
      <p:sp>
        <p:nvSpPr>
          <p:cNvPr id="5" name="TextBox 4"/>
          <p:cNvSpPr txBox="1"/>
          <p:nvPr/>
        </p:nvSpPr>
        <p:spPr>
          <a:xfrm>
            <a:off x="2375404" y="1366244"/>
            <a:ext cx="639919"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a:t>
            </a:r>
          </a:p>
        </p:txBody>
      </p:sp>
      <p:sp>
        <p:nvSpPr>
          <p:cNvPr id="171" name="TextBox 170"/>
          <p:cNvSpPr txBox="1"/>
          <p:nvPr/>
        </p:nvSpPr>
        <p:spPr>
          <a:xfrm>
            <a:off x="6848842" y="1351361"/>
            <a:ext cx="582211"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Tree>
    <p:extLst>
      <p:ext uri="{BB962C8B-B14F-4D97-AF65-F5344CB8AC3E}">
        <p14:creationId xmlns:p14="http://schemas.microsoft.com/office/powerpoint/2010/main" val="218405333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LBA83：一项评估基于血液的肿瘤变异负荷 (bTMB) 作为阿特珠单抗用于非小细胞肺癌 (NSCLC) 1L 治疗的预测性生物标志物的前瞻性 II 期临床试验 (B-F1RST) 的最终疗效结果 </a:t>
            </a: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Socinski M 等人</a:t>
            </a:r>
          </a:p>
        </p:txBody>
      </p:sp>
      <p:sp>
        <p:nvSpPr>
          <p:cNvPr id="3" name="Content Placeholder 2"/>
          <p:cNvSpPr>
            <a:spLocks noGrp="1"/>
          </p:cNvSpPr>
          <p:nvPr>
            <p:ph idx="1"/>
          </p:nvPr>
        </p:nvSpPr>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marL="252412" lvl="1" indent="0">
              <a:buNone/>
            </a:pPr>
            <a:endParaRPr lang="en-GB" dirty="0">
              <a:latin typeface="Arial" panose="020B0604020202020204" pitchFamily="34" charset="0"/>
              <a:ea typeface="宋体" panose="02010600030101010101" pitchFamily="2" charset="-122"/>
              <a:cs typeface="Arial" panose="020B0604020202020204" pitchFamily="34" charset="0"/>
            </a:endParaRPr>
          </a:p>
          <a:p>
            <a:endParaRPr lang="en-GB" b="1" dirty="0">
              <a:latin typeface="Arial" panose="020B0604020202020204" pitchFamily="34" charset="0"/>
              <a:ea typeface="宋体" panose="02010600030101010101" pitchFamily="2" charset="-122"/>
              <a:cs typeface="Arial" panose="020B0604020202020204" pitchFamily="34" charset="0"/>
            </a:endParaRPr>
          </a:p>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在接受 1L 阿特珠单抗单药治疗的 NSCLC 患者中，bTMB ≥16 确认了有利的 PFS 和 ORR 临床结局</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未观察到其他安全性结果</a:t>
            </a:r>
          </a:p>
        </p:txBody>
      </p:sp>
      <p:sp>
        <p:nvSpPr>
          <p:cNvPr id="4" name="Text Box 4"/>
          <p:cNvSpPr txBox="1">
            <a:spLocks noChangeArrowheads="1"/>
          </p:cNvSpPr>
          <p:nvPr/>
        </p:nvSpPr>
        <p:spPr bwMode="auto">
          <a:xfrm>
            <a:off x="5039711" y="6474897"/>
            <a:ext cx="38836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Socinski M, et al. Ann Oncol 2019;30(suppl):Abstr LBA83</a:t>
            </a:r>
          </a:p>
        </p:txBody>
      </p:sp>
      <p:graphicFrame>
        <p:nvGraphicFramePr>
          <p:cNvPr id="5" name="Table 4"/>
          <p:cNvGraphicFramePr>
            <a:graphicFrameLocks noGrp="1"/>
          </p:cNvGraphicFramePr>
          <p:nvPr>
            <p:extLst>
              <p:ext uri="{D42A27DB-BD31-4B8C-83A1-F6EECF244321}">
                <p14:modId xmlns:p14="http://schemas.microsoft.com/office/powerpoint/2010/main" val="3397433606"/>
              </p:ext>
            </p:extLst>
          </p:nvPr>
        </p:nvGraphicFramePr>
        <p:xfrm>
          <a:off x="1040674" y="1731083"/>
          <a:ext cx="7062652" cy="2944117"/>
        </p:xfrm>
        <a:graphic>
          <a:graphicData uri="http://schemas.openxmlformats.org/drawingml/2006/table">
            <a:tbl>
              <a:tblPr firstRow="1" bandRow="1">
                <a:tableStyleId>{69012ECD-51FC-41F1-AA8D-1B2483CD663E}</a:tableStyleId>
              </a:tblPr>
              <a:tblGrid>
                <a:gridCol w="3427461">
                  <a:extLst>
                    <a:ext uri="{9D8B030D-6E8A-4147-A177-3AD203B41FA5}">
                      <a16:colId xmlns:a16="http://schemas.microsoft.com/office/drawing/2014/main" val="1734011683"/>
                    </a:ext>
                  </a:extLst>
                </a:gridCol>
                <a:gridCol w="3635191">
                  <a:extLst>
                    <a:ext uri="{9D8B030D-6E8A-4147-A177-3AD203B41FA5}">
                      <a16:colId xmlns:a16="http://schemas.microsoft.com/office/drawing/2014/main" val="2232151137"/>
                    </a:ext>
                  </a:extLst>
                </a:gridCol>
              </a:tblGrid>
              <a:tr h="378517">
                <a:tc>
                  <a:txBody>
                    <a:bodyPr/>
                    <a:lstStyle/>
                    <a:p>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AE，n (%)</a:t>
                      </a:r>
                    </a:p>
                  </a:txBody>
                  <a:tcPr marT="36000" marB="36000"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ITT 人群</a:t>
                      </a:r>
                    </a:p>
                  </a:txBody>
                  <a:tcPr marT="36000" marB="36000"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357579"/>
                  </a:ext>
                </a:extLst>
              </a:tr>
              <a:tr h="26964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所有级别 AE，任何原因</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TRAE</a:t>
                      </a:r>
                    </a:p>
                  </a:txBody>
                  <a:tcPr marT="36000" marB="36000">
                    <a:lnT w="12700" cap="flat" cmpd="sng" algn="ctr">
                      <a:noFill/>
                      <a:prstDash val="solid"/>
                      <a:round/>
                      <a:headEnd type="none" w="med" len="med"/>
                      <a:tailEnd type="none" w="med" len="med"/>
                    </a:lnT>
                  </a:tcPr>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152 (100)</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116 (76)</a:t>
                      </a:r>
                    </a:p>
                  </a:txBody>
                  <a:tcPr marT="36000" marB="36000">
                    <a:lnT w="12700" cap="flat" cmpd="sng" algn="ctr">
                      <a:noFill/>
                      <a:prstDash val="solid"/>
                      <a:round/>
                      <a:headEnd type="none" w="med" len="med"/>
                      <a:tailEnd type="none" w="med" len="med"/>
                    </a:lnT>
                  </a:tcPr>
                </a:tc>
                <a:extLst>
                  <a:ext uri="{0D108BD9-81ED-4DB2-BD59-A6C34878D82A}">
                    <a16:rowId xmlns:a16="http://schemas.microsoft.com/office/drawing/2014/main" val="3695402956"/>
                  </a:ext>
                </a:extLst>
              </a:tr>
              <a:tr h="26964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所有级别 SAE，任何原因</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治疗相关 SAE</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81 (53)</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22 (14)</a:t>
                      </a:r>
                    </a:p>
                  </a:txBody>
                  <a:tcPr marT="36000" marB="36000"/>
                </a:tc>
                <a:extLst>
                  <a:ext uri="{0D108BD9-81ED-4DB2-BD59-A6C34878D82A}">
                    <a16:rowId xmlns:a16="http://schemas.microsoft.com/office/drawing/2014/main" val="2920756300"/>
                  </a:ext>
                </a:extLst>
              </a:tr>
              <a:tr h="26964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3–4 级 AE，任何原因</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3–4 级 TRAE</a:t>
                      </a:r>
                    </a:p>
                  </a:txBody>
                  <a:tcPr marT="36000" marB="36000"/>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86 (57)</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30 (20)</a:t>
                      </a:r>
                    </a:p>
                  </a:txBody>
                  <a:tcPr marT="36000" marB="36000"/>
                </a:tc>
                <a:extLst>
                  <a:ext uri="{0D108BD9-81ED-4DB2-BD59-A6C34878D82A}">
                    <a16:rowId xmlns:a16="http://schemas.microsoft.com/office/drawing/2014/main" val="1349126495"/>
                  </a:ext>
                </a:extLst>
              </a:tr>
              <a:tr h="26964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 级 AE，任何原因</a:t>
                      </a:r>
                    </a:p>
                    <a:p>
                      <a:pPr marL="85725"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 级 TRAE</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 (7)</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 (1)</a:t>
                      </a:r>
                    </a:p>
                  </a:txBody>
                  <a:tcPr marT="36000" marB="36000"/>
                </a:tc>
                <a:extLst>
                  <a:ext uri="{0D108BD9-81ED-4DB2-BD59-A6C34878D82A}">
                    <a16:rowId xmlns:a16="http://schemas.microsoft.com/office/drawing/2014/main" val="380059343"/>
                  </a:ext>
                </a:extLst>
              </a:tr>
              <a:tr h="26964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导致治疗中止的 AE </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 (18)</a:t>
                      </a:r>
                    </a:p>
                  </a:txBody>
                  <a:tcPr marT="36000" marB="36000"/>
                </a:tc>
                <a:extLst>
                  <a:ext uri="{0D108BD9-81ED-4DB2-BD59-A6C34878D82A}">
                    <a16:rowId xmlns:a16="http://schemas.microsoft.com/office/drawing/2014/main" val="4057697835"/>
                  </a:ext>
                </a:extLst>
              </a:tr>
              <a:tr h="269641">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特别关注的 AE（免疫相关）</a:t>
                      </a:r>
                    </a:p>
                  </a:txBody>
                  <a:tcPr marT="36000" marB="36000"/>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66 (43)</a:t>
                      </a:r>
                    </a:p>
                  </a:txBody>
                  <a:tcPr marT="36000" marB="36000"/>
                </a:tc>
                <a:extLst>
                  <a:ext uri="{0D108BD9-81ED-4DB2-BD59-A6C34878D82A}">
                    <a16:rowId xmlns:a16="http://schemas.microsoft.com/office/drawing/2014/main" val="241955022"/>
                  </a:ext>
                </a:extLst>
              </a:tr>
            </a:tbl>
          </a:graphicData>
        </a:graphic>
      </p:graphicFrame>
    </p:spTree>
    <p:extLst>
      <p:ext uri="{BB962C8B-B14F-4D97-AF65-F5344CB8AC3E}">
        <p14:creationId xmlns:p14="http://schemas.microsoft.com/office/powerpoint/2010/main" val="230531995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1457PD：一线同步化放疗方案联合纳武单抗治疗无法切除的局部晚期 NSCLC 的疗效评估 - 来自欧洲胸部肿瘤学平台 (ETOP 6-14) NICOLAS II 临床试验的结果 </a:t>
            </a:r>
            <a:br>
              <a:rPr lang="en-GB"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br>
            <a:r>
              <a:rPr lang="en-US"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Peters S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评估纳武单抗联合 1L 同步化放疗治疗无法切除的局部晚期 NSCLC 的疗效</a:t>
            </a:r>
          </a:p>
        </p:txBody>
      </p:sp>
      <p:sp>
        <p:nvSpPr>
          <p:cNvPr id="4" name="Text Box 4"/>
          <p:cNvSpPr txBox="1">
            <a:spLocks noChangeArrowheads="1"/>
          </p:cNvSpPr>
          <p:nvPr/>
        </p:nvSpPr>
        <p:spPr bwMode="auto">
          <a:xfrm>
            <a:off x="5099023" y="6474897"/>
            <a:ext cx="38243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Peters S, et al. Ann Oncol 2019;30(suppl):Abstr 1457PD</a:t>
            </a:r>
          </a:p>
        </p:txBody>
      </p:sp>
      <p:sp>
        <p:nvSpPr>
          <p:cNvPr id="6" name="AutoShape 12"/>
          <p:cNvSpPr>
            <a:spLocks noChangeArrowheads="1"/>
          </p:cNvSpPr>
          <p:nvPr/>
        </p:nvSpPr>
        <p:spPr bwMode="auto">
          <a:xfrm>
            <a:off x="3566444" y="2924097"/>
            <a:ext cx="2546303" cy="1595584"/>
          </a:xfrm>
          <a:prstGeom prst="roundRect">
            <a:avLst>
              <a:gd name="adj" fmla="val 16667"/>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铂类化疗* + 放疗 </a:t>
            </a:r>
            <a:br>
              <a:rPr sz="1600" dirty="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66 GY/33 分割，持续 </a:t>
            </a:r>
            <a:br>
              <a:rPr sz="1600" dirty="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3 个周期 + 4 剂纳武单抗 360 mg q3w </a:t>
            </a:r>
          </a:p>
        </p:txBody>
      </p:sp>
      <p:cxnSp>
        <p:nvCxnSpPr>
          <p:cNvPr id="7" name="AutoShape 19"/>
          <p:cNvCxnSpPr>
            <a:cxnSpLocks noChangeShapeType="1"/>
            <a:stCxn id="8" idx="3"/>
            <a:endCxn id="6" idx="1"/>
          </p:cNvCxnSpPr>
          <p:nvPr/>
        </p:nvCxnSpPr>
        <p:spPr bwMode="auto">
          <a:xfrm>
            <a:off x="3248166" y="3721889"/>
            <a:ext cx="318278" cy="0"/>
          </a:xfrm>
          <a:prstGeom prst="straightConnector1">
            <a:avLst/>
          </a:prstGeom>
          <a:noFill/>
          <a:ln w="38100">
            <a:solidFill>
              <a:schemeClr val="bg1"/>
            </a:solidFill>
            <a:round/>
            <a:tailEnd type="triangle" w="med" len="med"/>
          </a:ln>
        </p:spPr>
      </p:cxnSp>
      <p:sp>
        <p:nvSpPr>
          <p:cNvPr id="8" name="AutoShape 9"/>
          <p:cNvSpPr>
            <a:spLocks noChangeArrowheads="1"/>
          </p:cNvSpPr>
          <p:nvPr/>
        </p:nvSpPr>
        <p:spPr bwMode="auto">
          <a:xfrm>
            <a:off x="171202" y="2752124"/>
            <a:ext cx="3076964" cy="1939530"/>
          </a:xfrm>
          <a:prstGeom prst="roundRect">
            <a:avLst>
              <a:gd name="adj" fmla="val 8208"/>
            </a:avLst>
          </a:prstGeom>
          <a:solidFill>
            <a:schemeClr val="bg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无法切除的、局部晚期、IIIA/B 期 NSCLC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淋巴结状态 N2 或 N3</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(n=79)</a:t>
            </a:r>
          </a:p>
        </p:txBody>
      </p:sp>
      <p:sp>
        <p:nvSpPr>
          <p:cNvPr id="9" name="Rectangle 9"/>
          <p:cNvSpPr txBox="1">
            <a:spLocks noChangeArrowheads="1"/>
          </p:cNvSpPr>
          <p:nvPr/>
        </p:nvSpPr>
        <p:spPr bwMode="auto">
          <a:xfrm>
            <a:off x="424545" y="5093211"/>
            <a:ext cx="3893663"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600"/>
              </a:spcAft>
              <a:buClr>
                <a:srgbClr val="002850"/>
              </a:buClr>
              <a:buSzPct val="110000"/>
              <a:buFontTx/>
              <a:buNone/>
              <a:defRPr/>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主要终点</a:t>
            </a:r>
          </a:p>
          <a:p>
            <a:pPr lvl="0">
              <a:buClr>
                <a:srgbClr val="002850"/>
              </a:buClr>
              <a:defRPr/>
            </a:pPr>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无 ≥3 级肺炎率，</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 年 PFS 率</a:t>
            </a:r>
          </a:p>
          <a:p>
            <a:pPr marL="250825" marR="0" lvl="0" indent="-250825" algn="l" defTabSz="914400" rtl="0" eaLnBrk="1" fontAlgn="base" latinLnBrk="0" hangingPunct="1">
              <a:lnSpc>
                <a:spcPct val="100000"/>
              </a:lnSpc>
              <a:spcBef>
                <a:spcPct val="0"/>
              </a:spcBef>
              <a:spcAft>
                <a:spcPts val="600"/>
              </a:spcAft>
              <a:buClr>
                <a:srgbClr val="002850"/>
              </a:buClr>
              <a:buSzPct val="110000"/>
              <a:buFontTx/>
              <a:buChar char="•"/>
              <a:defRPr/>
            </a:pPr>
            <a:endParaRPr kumimoji="0" lang="en-GB" sz="16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Content Placeholder 26"/>
          <p:cNvSpPr txBox="1"/>
          <p:nvPr/>
        </p:nvSpPr>
        <p:spPr>
          <a:xfrm>
            <a:off x="4318208" y="5093211"/>
            <a:ext cx="46398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defRPr/>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pPr lvl="0">
              <a:buClr>
                <a:srgbClr val="002850"/>
              </a:buClr>
              <a:defRPr/>
            </a:pPr>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至首次发生 ≥3 级肺炎时间、ORR、OS、至治疗失败时间、安全性</a:t>
            </a:r>
          </a:p>
        </p:txBody>
      </p:sp>
      <p:sp>
        <p:nvSpPr>
          <p:cNvPr id="11" name="AutoShape 12"/>
          <p:cNvSpPr>
            <a:spLocks noChangeArrowheads="1"/>
          </p:cNvSpPr>
          <p:nvPr/>
        </p:nvSpPr>
        <p:spPr bwMode="auto">
          <a:xfrm>
            <a:off x="6431025" y="3211482"/>
            <a:ext cx="2505679" cy="1020814"/>
          </a:xfrm>
          <a:prstGeom prst="roundRect">
            <a:avLst>
              <a:gd name="adj" fmla="val 16667"/>
            </a:avLst>
          </a:prstGeom>
          <a:solidFill>
            <a:schemeClr val="accent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480 mg q4w，</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长达 1 年</a:t>
            </a:r>
          </a:p>
        </p:txBody>
      </p:sp>
      <p:cxnSp>
        <p:nvCxnSpPr>
          <p:cNvPr id="12" name="AutoShape 19"/>
          <p:cNvCxnSpPr>
            <a:cxnSpLocks noChangeShapeType="1"/>
            <a:stCxn id="6" idx="3"/>
            <a:endCxn id="11" idx="1"/>
          </p:cNvCxnSpPr>
          <p:nvPr/>
        </p:nvCxnSpPr>
        <p:spPr bwMode="auto">
          <a:xfrm>
            <a:off x="6112747" y="3721889"/>
            <a:ext cx="318278" cy="0"/>
          </a:xfrm>
          <a:prstGeom prst="straightConnector1">
            <a:avLst/>
          </a:prstGeom>
          <a:noFill/>
          <a:ln w="38100">
            <a:solidFill>
              <a:schemeClr val="bg1"/>
            </a:solidFill>
            <a:round/>
            <a:tailEnd type="triangle" w="med" len="med"/>
          </a:ln>
        </p:spPr>
      </p:cxnSp>
      <p:sp>
        <p:nvSpPr>
          <p:cNvPr id="13" name="Text Box 9"/>
          <p:cNvSpPr txBox="1">
            <a:spLocks noChangeArrowheads="1"/>
          </p:cNvSpPr>
          <p:nvPr/>
        </p:nvSpPr>
        <p:spPr bwMode="auto">
          <a:xfrm>
            <a:off x="231775" y="6476500"/>
            <a:ext cx="4827448"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*顺铂 + 长春瑞滨/依托泊苷/培美曲塞</a:t>
            </a:r>
          </a:p>
        </p:txBody>
      </p:sp>
    </p:spTree>
    <p:extLst>
      <p:ext uri="{BB962C8B-B14F-4D97-AF65-F5344CB8AC3E}">
        <p14:creationId xmlns:p14="http://schemas.microsoft.com/office/powerpoint/2010/main" val="36084603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1457PD：一线同步化放疗方案联合纳武单抗治疗无法切除的局部晚期 NSCLC 的疗效评估 - 来自欧洲胸部肿瘤学平台 (ETOP 6-14) NICOLAS II 临床试验的结果 </a:t>
            </a:r>
            <a:br>
              <a:rPr lang="en-GB" alt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br>
            <a:r>
              <a:rPr lang="en-GB"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Peters S 等人</a:t>
            </a:r>
          </a:p>
        </p:txBody>
      </p:sp>
      <p:sp>
        <p:nvSpPr>
          <p:cNvPr id="3" name="Content Placeholder 2"/>
          <p:cNvSpPr>
            <a:spLocks noGrp="1"/>
          </p:cNvSpPr>
          <p:nvPr>
            <p:ph idx="1"/>
          </p:nvPr>
        </p:nvSpPr>
        <p:spPr/>
        <p:txBody>
          <a:bodyPr/>
          <a:lstStyle/>
          <a:p>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7" name="Text Box 4"/>
          <p:cNvSpPr txBox="1">
            <a:spLocks noChangeArrowheads="1"/>
          </p:cNvSpPr>
          <p:nvPr/>
        </p:nvSpPr>
        <p:spPr bwMode="auto">
          <a:xfrm>
            <a:off x="5099023" y="6474897"/>
            <a:ext cx="38243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Peters S, et al. Ann Oncol 2019;30(suppl):Abstr 1457PD</a:t>
            </a:r>
          </a:p>
        </p:txBody>
      </p:sp>
      <p:graphicFrame>
        <p:nvGraphicFramePr>
          <p:cNvPr id="9" name="Table 8">
            <a:extLst>
              <a:ext uri="{FF2B5EF4-FFF2-40B4-BE49-F238E27FC236}">
                <a16:creationId xmlns:a16="http://schemas.microsoft.com/office/drawing/2014/main" id="{2D0A59E6-E5BB-4654-884B-38435C4923A4}"/>
              </a:ext>
            </a:extLst>
          </p:cNvPr>
          <p:cNvGraphicFramePr>
            <a:graphicFrameLocks noGrp="1"/>
          </p:cNvGraphicFramePr>
          <p:nvPr>
            <p:extLst>
              <p:ext uri="{D42A27DB-BD31-4B8C-83A1-F6EECF244321}">
                <p14:modId xmlns:p14="http://schemas.microsoft.com/office/powerpoint/2010/main" val="813615328"/>
              </p:ext>
            </p:extLst>
          </p:nvPr>
        </p:nvGraphicFramePr>
        <p:xfrm>
          <a:off x="405904" y="1902730"/>
          <a:ext cx="3994351" cy="789160"/>
        </p:xfrm>
        <a:graphic>
          <a:graphicData uri="http://schemas.openxmlformats.org/drawingml/2006/table">
            <a:tbl>
              <a:tblPr firstRow="1" bandRow="1">
                <a:tableStyleId>{5C22544A-7EE6-4342-B048-85BDC9FD1C3A}</a:tableStyleId>
              </a:tblPr>
              <a:tblGrid>
                <a:gridCol w="429060">
                  <a:extLst>
                    <a:ext uri="{9D8B030D-6E8A-4147-A177-3AD203B41FA5}">
                      <a16:colId xmlns:a16="http://schemas.microsoft.com/office/drawing/2014/main" val="223120416"/>
                    </a:ext>
                  </a:extLst>
                </a:gridCol>
                <a:gridCol w="833839">
                  <a:extLst>
                    <a:ext uri="{9D8B030D-6E8A-4147-A177-3AD203B41FA5}">
                      <a16:colId xmlns:a16="http://schemas.microsoft.com/office/drawing/2014/main" val="1391540508"/>
                    </a:ext>
                  </a:extLst>
                </a:gridCol>
                <a:gridCol w="977074">
                  <a:extLst>
                    <a:ext uri="{9D8B030D-6E8A-4147-A177-3AD203B41FA5}">
                      <a16:colId xmlns:a16="http://schemas.microsoft.com/office/drawing/2014/main" val="1011607661"/>
                    </a:ext>
                  </a:extLst>
                </a:gridCol>
                <a:gridCol w="1028229">
                  <a:extLst>
                    <a:ext uri="{9D8B030D-6E8A-4147-A177-3AD203B41FA5}">
                      <a16:colId xmlns:a16="http://schemas.microsoft.com/office/drawing/2014/main" val="2034969358"/>
                    </a:ext>
                  </a:extLst>
                </a:gridCol>
                <a:gridCol w="726149">
                  <a:extLst>
                    <a:ext uri="{9D8B030D-6E8A-4147-A177-3AD203B41FA5}">
                      <a16:colId xmlns:a16="http://schemas.microsoft.com/office/drawing/2014/main" val="1384760427"/>
                    </a:ext>
                  </a:extLst>
                </a:gridCol>
              </a:tblGrid>
              <a:tr h="370840">
                <a:tc>
                  <a:txBody>
                    <a:bodyPr/>
                    <a:lstStyle/>
                    <a:p>
                      <a:pPr algn="l"/>
                      <a:r>
                        <a:rPr lang="zh-CN" sz="9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分期</a:t>
                      </a:r>
                    </a:p>
                  </a:txBody>
                  <a:tcPr marL="36000" marR="36000" marT="36000" marB="360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9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PFS 事件，</a:t>
                      </a:r>
                      <a:br>
                        <a:rPr sz="900">
                          <a:latin typeface="Arial" panose="020B0604020202020204" pitchFamily="34" charset="0"/>
                          <a:ea typeface="宋体" panose="02010600030101010101" pitchFamily="2" charset="-122"/>
                          <a:cs typeface="Arial" panose="020B0604020202020204" pitchFamily="34" charset="0"/>
                        </a:rPr>
                      </a:br>
                      <a:r>
                        <a:rPr lang="zh-CN" sz="9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 (%)</a:t>
                      </a:r>
                    </a:p>
                  </a:txBody>
                  <a:tcPr marL="36000" marR="36000" marT="36000" marB="3600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9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12 个月 PFS，% (95% CI)</a:t>
                      </a:r>
                    </a:p>
                  </a:txBody>
                  <a:tcPr marL="36000" marR="36000" marT="36000" marB="3600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9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中位数，月 </a:t>
                      </a:r>
                      <a:br>
                        <a:rPr lang="en-GB" altLang="zh-CN" sz="9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br>
                      <a:r>
                        <a:rPr lang="zh-CN" sz="9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(95% CI)</a:t>
                      </a:r>
                    </a:p>
                  </a:txBody>
                  <a:tcPr marL="36000" marR="36000" marT="36000" marB="360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9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对数秩检验 p 值</a:t>
                      </a: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56832627"/>
                  </a:ext>
                </a:extLst>
              </a:tr>
              <a:tr h="112120">
                <a:tc>
                  <a:txBody>
                    <a:bodyPr/>
                    <a:lstStyle/>
                    <a:p>
                      <a:r>
                        <a:rPr lang="zh-CN" sz="900" b="1"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IIIA</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13 (46.4)</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66.3 (45.2, 88.9) </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27.4 (7.3, NE) </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0.11</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5378035"/>
                  </a:ext>
                </a:extLst>
              </a:tr>
              <a:tr h="0">
                <a:tc>
                  <a:txBody>
                    <a:bodyPr/>
                    <a:lstStyle/>
                    <a:p>
                      <a:r>
                        <a:rPr lang="zh-CN" sz="9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IIIB</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33 (66.0)</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50.0 (35.6, 62.8) </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12.1 (8.9, 17.8) </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val="2447591084"/>
                  </a:ext>
                </a:extLst>
              </a:tr>
            </a:tbl>
          </a:graphicData>
        </a:graphic>
      </p:graphicFrame>
      <p:grpSp>
        <p:nvGrpSpPr>
          <p:cNvPr id="10" name="Group 9">
            <a:extLst>
              <a:ext uri="{FF2B5EF4-FFF2-40B4-BE49-F238E27FC236}">
                <a16:creationId xmlns:a16="http://schemas.microsoft.com/office/drawing/2014/main" id="{0A893863-C7DE-4837-910B-52F8516FF089}"/>
              </a:ext>
            </a:extLst>
          </p:cNvPr>
          <p:cNvGrpSpPr/>
          <p:nvPr/>
        </p:nvGrpSpPr>
        <p:grpSpPr>
          <a:xfrm>
            <a:off x="26859" y="2723751"/>
            <a:ext cx="4598292" cy="3720368"/>
            <a:chOff x="57288" y="2475205"/>
            <a:chExt cx="4598292" cy="3720368"/>
          </a:xfrm>
        </p:grpSpPr>
        <p:sp>
          <p:nvSpPr>
            <p:cNvPr id="11" name="TextBox 10">
              <a:extLst>
                <a:ext uri="{FF2B5EF4-FFF2-40B4-BE49-F238E27FC236}">
                  <a16:creationId xmlns:a16="http://schemas.microsoft.com/office/drawing/2014/main" id="{B043FA20-17F7-4D72-8B5D-FB44525B1AAE}"/>
                </a:ext>
              </a:extLst>
            </p:cNvPr>
            <p:cNvSpPr txBox="1"/>
            <p:nvPr/>
          </p:nvSpPr>
          <p:spPr>
            <a:xfrm>
              <a:off x="2448849" y="5415337"/>
              <a:ext cx="754354" cy="32720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grpSp>
          <p:nvGrpSpPr>
            <p:cNvPr id="13" name="Group 12">
              <a:extLst>
                <a:ext uri="{FF2B5EF4-FFF2-40B4-BE49-F238E27FC236}">
                  <a16:creationId xmlns:a16="http://schemas.microsoft.com/office/drawing/2014/main" id="{DD3ADF33-BC2F-4DDC-A267-CCD075DB7AA8}"/>
                </a:ext>
              </a:extLst>
            </p:cNvPr>
            <p:cNvGrpSpPr/>
            <p:nvPr/>
          </p:nvGrpSpPr>
          <p:grpSpPr>
            <a:xfrm>
              <a:off x="57288" y="2475205"/>
              <a:ext cx="4578501" cy="3248268"/>
              <a:chOff x="57288" y="2474262"/>
              <a:chExt cx="4578501" cy="3141183"/>
            </a:xfrm>
          </p:grpSpPr>
          <p:sp>
            <p:nvSpPr>
              <p:cNvPr id="80" name="Freeform 21">
                <a:extLst>
                  <a:ext uri="{FF2B5EF4-FFF2-40B4-BE49-F238E27FC236}">
                    <a16:creationId xmlns:a16="http://schemas.microsoft.com/office/drawing/2014/main" id="{08986C8F-0128-4B7B-8029-CB5BB1143EDD}"/>
                  </a:ext>
                </a:extLst>
              </p:cNvPr>
              <p:cNvSpPr/>
              <p:nvPr/>
            </p:nvSpPr>
            <p:spPr bwMode="auto">
              <a:xfrm>
                <a:off x="843829" y="2601489"/>
                <a:ext cx="3728171" cy="25611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1" name="Line 6">
                <a:extLst>
                  <a:ext uri="{FF2B5EF4-FFF2-40B4-BE49-F238E27FC236}">
                    <a16:creationId xmlns:a16="http://schemas.microsoft.com/office/drawing/2014/main" id="{6FB63BC1-3B9F-4030-8105-04297836BCAB}"/>
                  </a:ext>
                </a:extLst>
              </p:cNvPr>
              <p:cNvSpPr>
                <a:spLocks noChangeShapeType="1"/>
              </p:cNvSpPr>
              <p:nvPr/>
            </p:nvSpPr>
            <p:spPr bwMode="auto">
              <a:xfrm>
                <a:off x="775342" y="2601488"/>
                <a:ext cx="57581" cy="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2" name="Line 7">
                <a:extLst>
                  <a:ext uri="{FF2B5EF4-FFF2-40B4-BE49-F238E27FC236}">
                    <a16:creationId xmlns:a16="http://schemas.microsoft.com/office/drawing/2014/main" id="{C8635E04-9289-47ED-966F-81A1F78C3BD4}"/>
                  </a:ext>
                </a:extLst>
              </p:cNvPr>
              <p:cNvSpPr>
                <a:spLocks noChangeShapeType="1"/>
              </p:cNvSpPr>
              <p:nvPr/>
            </p:nvSpPr>
            <p:spPr bwMode="auto">
              <a:xfrm>
                <a:off x="775342" y="3101719"/>
                <a:ext cx="57581" cy="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3" name="Line 8">
                <a:extLst>
                  <a:ext uri="{FF2B5EF4-FFF2-40B4-BE49-F238E27FC236}">
                    <a16:creationId xmlns:a16="http://schemas.microsoft.com/office/drawing/2014/main" id="{792F1E87-C602-4C0C-A3D8-5EFC7EF4285C}"/>
                  </a:ext>
                </a:extLst>
              </p:cNvPr>
              <p:cNvSpPr>
                <a:spLocks noChangeShapeType="1"/>
              </p:cNvSpPr>
              <p:nvPr/>
            </p:nvSpPr>
            <p:spPr bwMode="auto">
              <a:xfrm>
                <a:off x="775342" y="3574895"/>
                <a:ext cx="57581" cy="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4" name="Line 9">
                <a:extLst>
                  <a:ext uri="{FF2B5EF4-FFF2-40B4-BE49-F238E27FC236}">
                    <a16:creationId xmlns:a16="http://schemas.microsoft.com/office/drawing/2014/main" id="{3AFA7527-41CF-4601-88EB-1E55FBA39393}"/>
                  </a:ext>
                </a:extLst>
              </p:cNvPr>
              <p:cNvSpPr>
                <a:spLocks noChangeShapeType="1"/>
              </p:cNvSpPr>
              <p:nvPr/>
            </p:nvSpPr>
            <p:spPr bwMode="auto">
              <a:xfrm>
                <a:off x="775342" y="4078255"/>
                <a:ext cx="57581" cy="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5" name="Line 10">
                <a:extLst>
                  <a:ext uri="{FF2B5EF4-FFF2-40B4-BE49-F238E27FC236}">
                    <a16:creationId xmlns:a16="http://schemas.microsoft.com/office/drawing/2014/main" id="{8984CCA5-3CA0-4AA4-A195-8BBCED45D728}"/>
                  </a:ext>
                </a:extLst>
              </p:cNvPr>
              <p:cNvSpPr>
                <a:spLocks noChangeShapeType="1"/>
              </p:cNvSpPr>
              <p:nvPr/>
            </p:nvSpPr>
            <p:spPr bwMode="auto">
              <a:xfrm>
                <a:off x="775342" y="4567324"/>
                <a:ext cx="57581" cy="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6" name="Line 11">
                <a:extLst>
                  <a:ext uri="{FF2B5EF4-FFF2-40B4-BE49-F238E27FC236}">
                    <a16:creationId xmlns:a16="http://schemas.microsoft.com/office/drawing/2014/main" id="{09714D58-7DE7-4C25-9C0E-DF8071764C5B}"/>
                  </a:ext>
                </a:extLst>
              </p:cNvPr>
              <p:cNvSpPr>
                <a:spLocks noChangeShapeType="1"/>
              </p:cNvSpPr>
              <p:nvPr/>
            </p:nvSpPr>
            <p:spPr bwMode="auto">
              <a:xfrm>
                <a:off x="775342" y="5072284"/>
                <a:ext cx="57581" cy="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7" name="TextBox 86">
                <a:extLst>
                  <a:ext uri="{FF2B5EF4-FFF2-40B4-BE49-F238E27FC236}">
                    <a16:creationId xmlns:a16="http://schemas.microsoft.com/office/drawing/2014/main" id="{543D97CE-340A-478D-9A14-A49C36EAB371}"/>
                  </a:ext>
                </a:extLst>
              </p:cNvPr>
              <p:cNvSpPr txBox="1"/>
              <p:nvPr/>
            </p:nvSpPr>
            <p:spPr>
              <a:xfrm rot="16200000">
                <a:off x="-20148" y="3676702"/>
                <a:ext cx="640764" cy="257369"/>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88" name="TextBox 87">
                <a:extLst>
                  <a:ext uri="{FF2B5EF4-FFF2-40B4-BE49-F238E27FC236}">
                    <a16:creationId xmlns:a16="http://schemas.microsoft.com/office/drawing/2014/main" id="{61E9E6BD-E98D-4DD8-98B9-5311908958B7}"/>
                  </a:ext>
                </a:extLst>
              </p:cNvPr>
              <p:cNvSpPr txBox="1"/>
              <p:nvPr/>
            </p:nvSpPr>
            <p:spPr>
              <a:xfrm>
                <a:off x="439902" y="2474262"/>
                <a:ext cx="327581" cy="24888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89" name="TextBox 88">
                <a:extLst>
                  <a:ext uri="{FF2B5EF4-FFF2-40B4-BE49-F238E27FC236}">
                    <a16:creationId xmlns:a16="http://schemas.microsoft.com/office/drawing/2014/main" id="{90C8DE01-84EF-4DBA-9E39-D1834805D530}"/>
                  </a:ext>
                </a:extLst>
              </p:cNvPr>
              <p:cNvSpPr txBox="1"/>
              <p:nvPr/>
            </p:nvSpPr>
            <p:spPr>
              <a:xfrm>
                <a:off x="524861" y="2976436"/>
                <a:ext cx="242621" cy="24888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90" name="TextBox 89">
                <a:extLst>
                  <a:ext uri="{FF2B5EF4-FFF2-40B4-BE49-F238E27FC236}">
                    <a16:creationId xmlns:a16="http://schemas.microsoft.com/office/drawing/2014/main" id="{12CE46B5-9C7C-42A0-9E2A-BA16A441C791}"/>
                  </a:ext>
                </a:extLst>
              </p:cNvPr>
              <p:cNvSpPr txBox="1"/>
              <p:nvPr/>
            </p:nvSpPr>
            <p:spPr>
              <a:xfrm>
                <a:off x="524861" y="3449380"/>
                <a:ext cx="242621" cy="24888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91" name="TextBox 90">
                <a:extLst>
                  <a:ext uri="{FF2B5EF4-FFF2-40B4-BE49-F238E27FC236}">
                    <a16:creationId xmlns:a16="http://schemas.microsoft.com/office/drawing/2014/main" id="{C5A78922-4D70-4E86-8370-22888E9BE3C9}"/>
                  </a:ext>
                </a:extLst>
              </p:cNvPr>
              <p:cNvSpPr txBox="1"/>
              <p:nvPr/>
            </p:nvSpPr>
            <p:spPr>
              <a:xfrm>
                <a:off x="524861" y="3952511"/>
                <a:ext cx="242621" cy="24888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92" name="TextBox 91">
                <a:extLst>
                  <a:ext uri="{FF2B5EF4-FFF2-40B4-BE49-F238E27FC236}">
                    <a16:creationId xmlns:a16="http://schemas.microsoft.com/office/drawing/2014/main" id="{4A3AA9A9-202D-40A7-BB72-6095B95F2AF3}"/>
                  </a:ext>
                </a:extLst>
              </p:cNvPr>
              <p:cNvSpPr txBox="1"/>
              <p:nvPr/>
            </p:nvSpPr>
            <p:spPr>
              <a:xfrm>
                <a:off x="524861" y="4441349"/>
                <a:ext cx="242621" cy="24888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93" name="TextBox 92">
                <a:extLst>
                  <a:ext uri="{FF2B5EF4-FFF2-40B4-BE49-F238E27FC236}">
                    <a16:creationId xmlns:a16="http://schemas.microsoft.com/office/drawing/2014/main" id="{CC0C6E4F-FD73-44A7-BB93-3BB7FED5B1EB}"/>
                  </a:ext>
                </a:extLst>
              </p:cNvPr>
              <p:cNvSpPr txBox="1"/>
              <p:nvPr/>
            </p:nvSpPr>
            <p:spPr>
              <a:xfrm>
                <a:off x="609820" y="4946075"/>
                <a:ext cx="157663" cy="24888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grpSp>
            <p:nvGrpSpPr>
              <p:cNvPr id="94" name="Group 93">
                <a:extLst>
                  <a:ext uri="{FF2B5EF4-FFF2-40B4-BE49-F238E27FC236}">
                    <a16:creationId xmlns:a16="http://schemas.microsoft.com/office/drawing/2014/main" id="{BF2B5982-D80F-4D32-B9FC-E40E80FBD70F}"/>
                  </a:ext>
                </a:extLst>
              </p:cNvPr>
              <p:cNvGrpSpPr/>
              <p:nvPr/>
            </p:nvGrpSpPr>
            <p:grpSpPr>
              <a:xfrm>
                <a:off x="1824049" y="5160684"/>
                <a:ext cx="157663" cy="287577"/>
                <a:chOff x="1681613" y="5171994"/>
                <a:chExt cx="157663" cy="272406"/>
              </a:xfrm>
            </p:grpSpPr>
            <p:sp>
              <p:nvSpPr>
                <p:cNvPr id="135" name="Line 19">
                  <a:extLst>
                    <a:ext uri="{FF2B5EF4-FFF2-40B4-BE49-F238E27FC236}">
                      <a16:creationId xmlns:a16="http://schemas.microsoft.com/office/drawing/2014/main" id="{F657E8EF-3EAD-44A5-8479-5435004E915A}"/>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TextBox 135">
                  <a:extLst>
                    <a:ext uri="{FF2B5EF4-FFF2-40B4-BE49-F238E27FC236}">
                      <a16:creationId xmlns:a16="http://schemas.microsoft.com/office/drawing/2014/main" id="{495912DD-4D7C-410F-BC40-6EEA6B62E500}"/>
                    </a:ext>
                  </a:extLst>
                </p:cNvPr>
                <p:cNvSpPr txBox="1"/>
                <p:nvPr/>
              </p:nvSpPr>
              <p:spPr>
                <a:xfrm>
                  <a:off x="1681613" y="5208646"/>
                  <a:ext cx="157663"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grpSp>
          <p:grpSp>
            <p:nvGrpSpPr>
              <p:cNvPr id="95" name="Group 94">
                <a:extLst>
                  <a:ext uri="{FF2B5EF4-FFF2-40B4-BE49-F238E27FC236}">
                    <a16:creationId xmlns:a16="http://schemas.microsoft.com/office/drawing/2014/main" id="{D0266211-D44A-4DE5-A4B3-B750BA248AF0}"/>
                  </a:ext>
                </a:extLst>
              </p:cNvPr>
              <p:cNvGrpSpPr/>
              <p:nvPr/>
            </p:nvGrpSpPr>
            <p:grpSpPr>
              <a:xfrm>
                <a:off x="994938" y="5160684"/>
                <a:ext cx="157663" cy="287577"/>
                <a:chOff x="877795" y="5171994"/>
                <a:chExt cx="157663" cy="272406"/>
              </a:xfrm>
            </p:grpSpPr>
            <p:sp>
              <p:nvSpPr>
                <p:cNvPr id="133" name="Line 21">
                  <a:extLst>
                    <a:ext uri="{FF2B5EF4-FFF2-40B4-BE49-F238E27FC236}">
                      <a16:creationId xmlns:a16="http://schemas.microsoft.com/office/drawing/2014/main" id="{9AE430DB-BA16-41D5-96FB-8D1C07C41C2F}"/>
                    </a:ext>
                  </a:extLst>
                </p:cNvPr>
                <p:cNvSpPr>
                  <a:spLocks noChangeShapeType="1"/>
                </p:cNvSpPr>
                <p:nvPr/>
              </p:nvSpPr>
              <p:spPr bwMode="auto">
                <a:xfrm flipH="1">
                  <a:off x="953913"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TextBox 133">
                  <a:extLst>
                    <a:ext uri="{FF2B5EF4-FFF2-40B4-BE49-F238E27FC236}">
                      <a16:creationId xmlns:a16="http://schemas.microsoft.com/office/drawing/2014/main" id="{773C71FB-2B5B-4853-9BD6-FF8546FA6B55}"/>
                    </a:ext>
                  </a:extLst>
                </p:cNvPr>
                <p:cNvSpPr txBox="1"/>
                <p:nvPr/>
              </p:nvSpPr>
              <p:spPr>
                <a:xfrm>
                  <a:off x="877795" y="5208646"/>
                  <a:ext cx="157663"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grpSp>
          <p:grpSp>
            <p:nvGrpSpPr>
              <p:cNvPr id="96" name="Group 95">
                <a:extLst>
                  <a:ext uri="{FF2B5EF4-FFF2-40B4-BE49-F238E27FC236}">
                    <a16:creationId xmlns:a16="http://schemas.microsoft.com/office/drawing/2014/main" id="{F7C6C44B-1F77-40E7-BEA6-165501BB47C6}"/>
                  </a:ext>
                </a:extLst>
              </p:cNvPr>
              <p:cNvGrpSpPr/>
              <p:nvPr/>
            </p:nvGrpSpPr>
            <p:grpSpPr>
              <a:xfrm>
                <a:off x="1261596" y="5160684"/>
                <a:ext cx="157663" cy="287577"/>
                <a:chOff x="877795" y="5171994"/>
                <a:chExt cx="157663" cy="272406"/>
              </a:xfrm>
            </p:grpSpPr>
            <p:sp>
              <p:nvSpPr>
                <p:cNvPr id="131" name="Line 21">
                  <a:extLst>
                    <a:ext uri="{FF2B5EF4-FFF2-40B4-BE49-F238E27FC236}">
                      <a16:creationId xmlns:a16="http://schemas.microsoft.com/office/drawing/2014/main" id="{E694F7E2-BED7-41C4-9CF8-4AFC592DCCF1}"/>
                    </a:ext>
                  </a:extLst>
                </p:cNvPr>
                <p:cNvSpPr>
                  <a:spLocks noChangeShapeType="1"/>
                </p:cNvSpPr>
                <p:nvPr/>
              </p:nvSpPr>
              <p:spPr bwMode="auto">
                <a:xfrm flipH="1">
                  <a:off x="953913"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TextBox 131">
                  <a:extLst>
                    <a:ext uri="{FF2B5EF4-FFF2-40B4-BE49-F238E27FC236}">
                      <a16:creationId xmlns:a16="http://schemas.microsoft.com/office/drawing/2014/main" id="{0AF21C01-3336-40B5-818D-DFF7A5EFB591}"/>
                    </a:ext>
                  </a:extLst>
                </p:cNvPr>
                <p:cNvSpPr txBox="1"/>
                <p:nvPr/>
              </p:nvSpPr>
              <p:spPr>
                <a:xfrm>
                  <a:off x="877795" y="5208646"/>
                  <a:ext cx="157663"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a:t>
                  </a:r>
                </a:p>
              </p:txBody>
            </p:sp>
          </p:grpSp>
          <p:grpSp>
            <p:nvGrpSpPr>
              <p:cNvPr id="97" name="Group 96">
                <a:extLst>
                  <a:ext uri="{FF2B5EF4-FFF2-40B4-BE49-F238E27FC236}">
                    <a16:creationId xmlns:a16="http://schemas.microsoft.com/office/drawing/2014/main" id="{7D4C3793-2BEB-4019-B406-375318E02B60}"/>
                  </a:ext>
                </a:extLst>
              </p:cNvPr>
              <p:cNvGrpSpPr/>
              <p:nvPr/>
            </p:nvGrpSpPr>
            <p:grpSpPr>
              <a:xfrm>
                <a:off x="1548281" y="5160684"/>
                <a:ext cx="157663" cy="287577"/>
                <a:chOff x="877795" y="5171994"/>
                <a:chExt cx="157663" cy="272406"/>
              </a:xfrm>
            </p:grpSpPr>
            <p:sp>
              <p:nvSpPr>
                <p:cNvPr id="129" name="Line 21">
                  <a:extLst>
                    <a:ext uri="{FF2B5EF4-FFF2-40B4-BE49-F238E27FC236}">
                      <a16:creationId xmlns:a16="http://schemas.microsoft.com/office/drawing/2014/main" id="{A022E291-088F-4AD8-9784-005CA52FD389}"/>
                    </a:ext>
                  </a:extLst>
                </p:cNvPr>
                <p:cNvSpPr>
                  <a:spLocks noChangeShapeType="1"/>
                </p:cNvSpPr>
                <p:nvPr/>
              </p:nvSpPr>
              <p:spPr bwMode="auto">
                <a:xfrm flipH="1">
                  <a:off x="953913"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TextBox 129">
                  <a:extLst>
                    <a:ext uri="{FF2B5EF4-FFF2-40B4-BE49-F238E27FC236}">
                      <a16:creationId xmlns:a16="http://schemas.microsoft.com/office/drawing/2014/main" id="{2092932C-6E3A-452A-8C4B-72780DE710AC}"/>
                    </a:ext>
                  </a:extLst>
                </p:cNvPr>
                <p:cNvSpPr txBox="1"/>
                <p:nvPr/>
              </p:nvSpPr>
              <p:spPr>
                <a:xfrm>
                  <a:off x="877795" y="5208646"/>
                  <a:ext cx="157663"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4</a:t>
                  </a:r>
                </a:p>
              </p:txBody>
            </p:sp>
          </p:grpSp>
          <p:grpSp>
            <p:nvGrpSpPr>
              <p:cNvPr id="98" name="Group 97">
                <a:extLst>
                  <a:ext uri="{FF2B5EF4-FFF2-40B4-BE49-F238E27FC236}">
                    <a16:creationId xmlns:a16="http://schemas.microsoft.com/office/drawing/2014/main" id="{4AF82169-919B-4D5B-B447-A80342B5BE3D}"/>
                  </a:ext>
                </a:extLst>
              </p:cNvPr>
              <p:cNvGrpSpPr/>
              <p:nvPr/>
            </p:nvGrpSpPr>
            <p:grpSpPr>
              <a:xfrm>
                <a:off x="2095243" y="5160684"/>
                <a:ext cx="157663" cy="287577"/>
                <a:chOff x="1681613" y="5171994"/>
                <a:chExt cx="157663" cy="272406"/>
              </a:xfrm>
            </p:grpSpPr>
            <p:sp>
              <p:nvSpPr>
                <p:cNvPr id="127" name="Line 19">
                  <a:extLst>
                    <a:ext uri="{FF2B5EF4-FFF2-40B4-BE49-F238E27FC236}">
                      <a16:creationId xmlns:a16="http://schemas.microsoft.com/office/drawing/2014/main" id="{622BEFB9-37AD-4F28-9EAA-CE77B2B4FAE3}"/>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TextBox 127">
                  <a:extLst>
                    <a:ext uri="{FF2B5EF4-FFF2-40B4-BE49-F238E27FC236}">
                      <a16:creationId xmlns:a16="http://schemas.microsoft.com/office/drawing/2014/main" id="{D9773E50-E33F-44CD-A5BA-9024402047EB}"/>
                    </a:ext>
                  </a:extLst>
                </p:cNvPr>
                <p:cNvSpPr txBox="1"/>
                <p:nvPr/>
              </p:nvSpPr>
              <p:spPr>
                <a:xfrm>
                  <a:off x="1681613" y="5208646"/>
                  <a:ext cx="157663"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8</a:t>
                  </a:r>
                </a:p>
              </p:txBody>
            </p:sp>
          </p:grpSp>
          <p:grpSp>
            <p:nvGrpSpPr>
              <p:cNvPr id="99" name="Group 98">
                <a:extLst>
                  <a:ext uri="{FF2B5EF4-FFF2-40B4-BE49-F238E27FC236}">
                    <a16:creationId xmlns:a16="http://schemas.microsoft.com/office/drawing/2014/main" id="{38B6E4BE-56FB-47E3-8B47-D26BC33BFAEB}"/>
                  </a:ext>
                </a:extLst>
              </p:cNvPr>
              <p:cNvGrpSpPr/>
              <p:nvPr/>
            </p:nvGrpSpPr>
            <p:grpSpPr>
              <a:xfrm>
                <a:off x="2309459" y="5160684"/>
                <a:ext cx="242622" cy="287577"/>
                <a:chOff x="1639133" y="5171994"/>
                <a:chExt cx="242622" cy="272406"/>
              </a:xfrm>
            </p:grpSpPr>
            <p:sp>
              <p:nvSpPr>
                <p:cNvPr id="125" name="Line 19">
                  <a:extLst>
                    <a:ext uri="{FF2B5EF4-FFF2-40B4-BE49-F238E27FC236}">
                      <a16:creationId xmlns:a16="http://schemas.microsoft.com/office/drawing/2014/main" id="{0B40FAEB-C55E-48D3-93EF-C10ED38ABFDA}"/>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TextBox 125">
                  <a:extLst>
                    <a:ext uri="{FF2B5EF4-FFF2-40B4-BE49-F238E27FC236}">
                      <a16:creationId xmlns:a16="http://schemas.microsoft.com/office/drawing/2014/main" id="{2D3D9449-7F70-4A79-BB38-96A1C368DABD}"/>
                    </a:ext>
                  </a:extLst>
                </p:cNvPr>
                <p:cNvSpPr txBox="1"/>
                <p:nvPr/>
              </p:nvSpPr>
              <p:spPr>
                <a:xfrm>
                  <a:off x="1639133" y="5208646"/>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grpSp>
          <p:grpSp>
            <p:nvGrpSpPr>
              <p:cNvPr id="100" name="Group 99">
                <a:extLst>
                  <a:ext uri="{FF2B5EF4-FFF2-40B4-BE49-F238E27FC236}">
                    <a16:creationId xmlns:a16="http://schemas.microsoft.com/office/drawing/2014/main" id="{433A4E09-DFF2-414C-BEAE-373358CAF26B}"/>
                  </a:ext>
                </a:extLst>
              </p:cNvPr>
              <p:cNvGrpSpPr/>
              <p:nvPr/>
            </p:nvGrpSpPr>
            <p:grpSpPr>
              <a:xfrm>
                <a:off x="2580660" y="5160684"/>
                <a:ext cx="242622" cy="287577"/>
                <a:chOff x="1639134" y="5171994"/>
                <a:chExt cx="242622" cy="272406"/>
              </a:xfrm>
            </p:grpSpPr>
            <p:sp>
              <p:nvSpPr>
                <p:cNvPr id="123" name="Line 19">
                  <a:extLst>
                    <a:ext uri="{FF2B5EF4-FFF2-40B4-BE49-F238E27FC236}">
                      <a16:creationId xmlns:a16="http://schemas.microsoft.com/office/drawing/2014/main" id="{B0CF3CBD-67B9-4E45-89AA-D24B1D57C831}"/>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4" name="TextBox 123">
                  <a:extLst>
                    <a:ext uri="{FF2B5EF4-FFF2-40B4-BE49-F238E27FC236}">
                      <a16:creationId xmlns:a16="http://schemas.microsoft.com/office/drawing/2014/main" id="{80114FE0-221D-4745-80C9-9245D23C8BB3}"/>
                    </a:ext>
                  </a:extLst>
                </p:cNvPr>
                <p:cNvSpPr txBox="1"/>
                <p:nvPr/>
              </p:nvSpPr>
              <p:spPr>
                <a:xfrm>
                  <a:off x="1639134" y="5208646"/>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grpSp>
          <p:grpSp>
            <p:nvGrpSpPr>
              <p:cNvPr id="101" name="Group 100">
                <a:extLst>
                  <a:ext uri="{FF2B5EF4-FFF2-40B4-BE49-F238E27FC236}">
                    <a16:creationId xmlns:a16="http://schemas.microsoft.com/office/drawing/2014/main" id="{621684B8-1646-44F0-ADF4-DD3B9E1DF47E}"/>
                  </a:ext>
                </a:extLst>
              </p:cNvPr>
              <p:cNvGrpSpPr/>
              <p:nvPr/>
            </p:nvGrpSpPr>
            <p:grpSpPr>
              <a:xfrm>
                <a:off x="2857587" y="5160684"/>
                <a:ext cx="242622" cy="287577"/>
                <a:chOff x="1639133" y="5171994"/>
                <a:chExt cx="242622" cy="272406"/>
              </a:xfrm>
            </p:grpSpPr>
            <p:sp>
              <p:nvSpPr>
                <p:cNvPr id="121" name="Line 19">
                  <a:extLst>
                    <a:ext uri="{FF2B5EF4-FFF2-40B4-BE49-F238E27FC236}">
                      <a16:creationId xmlns:a16="http://schemas.microsoft.com/office/drawing/2014/main" id="{239F8F79-5F3C-4720-BD43-7F5B7ABE69D1}"/>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TextBox 121">
                  <a:extLst>
                    <a:ext uri="{FF2B5EF4-FFF2-40B4-BE49-F238E27FC236}">
                      <a16:creationId xmlns:a16="http://schemas.microsoft.com/office/drawing/2014/main" id="{18C87A2B-6501-420B-9072-DCF2561117BE}"/>
                    </a:ext>
                  </a:extLst>
                </p:cNvPr>
                <p:cNvSpPr txBox="1"/>
                <p:nvPr/>
              </p:nvSpPr>
              <p:spPr>
                <a:xfrm>
                  <a:off x="1639133" y="5208646"/>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14</a:t>
                  </a:r>
                </a:p>
              </p:txBody>
            </p:sp>
          </p:grpSp>
          <p:grpSp>
            <p:nvGrpSpPr>
              <p:cNvPr id="102" name="Group 101">
                <a:extLst>
                  <a:ext uri="{FF2B5EF4-FFF2-40B4-BE49-F238E27FC236}">
                    <a16:creationId xmlns:a16="http://schemas.microsoft.com/office/drawing/2014/main" id="{999D4D11-BF00-44AD-8406-3EFE2C1C116A}"/>
                  </a:ext>
                </a:extLst>
              </p:cNvPr>
              <p:cNvGrpSpPr/>
              <p:nvPr/>
            </p:nvGrpSpPr>
            <p:grpSpPr>
              <a:xfrm>
                <a:off x="3123634" y="5160684"/>
                <a:ext cx="242622" cy="287577"/>
                <a:chOff x="1639133" y="5171994"/>
                <a:chExt cx="242622" cy="272406"/>
              </a:xfrm>
            </p:grpSpPr>
            <p:sp>
              <p:nvSpPr>
                <p:cNvPr id="119" name="Line 19">
                  <a:extLst>
                    <a:ext uri="{FF2B5EF4-FFF2-40B4-BE49-F238E27FC236}">
                      <a16:creationId xmlns:a16="http://schemas.microsoft.com/office/drawing/2014/main" id="{3153CCEF-CFA9-457B-AE8A-37DB823568D0}"/>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TextBox 119">
                  <a:extLst>
                    <a:ext uri="{FF2B5EF4-FFF2-40B4-BE49-F238E27FC236}">
                      <a16:creationId xmlns:a16="http://schemas.microsoft.com/office/drawing/2014/main" id="{C3003366-F915-44E2-8289-265638AC3229}"/>
                    </a:ext>
                  </a:extLst>
                </p:cNvPr>
                <p:cNvSpPr txBox="1"/>
                <p:nvPr/>
              </p:nvSpPr>
              <p:spPr>
                <a:xfrm>
                  <a:off x="1639133" y="5208646"/>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16</a:t>
                  </a:r>
                </a:p>
              </p:txBody>
            </p:sp>
          </p:grpSp>
          <p:grpSp>
            <p:nvGrpSpPr>
              <p:cNvPr id="103" name="Group 102">
                <a:extLst>
                  <a:ext uri="{FF2B5EF4-FFF2-40B4-BE49-F238E27FC236}">
                    <a16:creationId xmlns:a16="http://schemas.microsoft.com/office/drawing/2014/main" id="{E28E6AEC-0DE9-4360-B609-95028BECB095}"/>
                  </a:ext>
                </a:extLst>
              </p:cNvPr>
              <p:cNvGrpSpPr/>
              <p:nvPr/>
            </p:nvGrpSpPr>
            <p:grpSpPr>
              <a:xfrm>
                <a:off x="3390820" y="5160684"/>
                <a:ext cx="242622" cy="287577"/>
                <a:chOff x="1639133" y="5171994"/>
                <a:chExt cx="242622" cy="272406"/>
              </a:xfrm>
            </p:grpSpPr>
            <p:sp>
              <p:nvSpPr>
                <p:cNvPr id="117" name="Line 19">
                  <a:extLst>
                    <a:ext uri="{FF2B5EF4-FFF2-40B4-BE49-F238E27FC236}">
                      <a16:creationId xmlns:a16="http://schemas.microsoft.com/office/drawing/2014/main" id="{FE334B64-62A6-48C4-9E9A-CF907D990120}"/>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TextBox 117">
                  <a:extLst>
                    <a:ext uri="{FF2B5EF4-FFF2-40B4-BE49-F238E27FC236}">
                      <a16:creationId xmlns:a16="http://schemas.microsoft.com/office/drawing/2014/main" id="{CFCFE0CD-51AE-4EFD-B72B-5C13BED96704}"/>
                    </a:ext>
                  </a:extLst>
                </p:cNvPr>
                <p:cNvSpPr txBox="1"/>
                <p:nvPr/>
              </p:nvSpPr>
              <p:spPr>
                <a:xfrm>
                  <a:off x="1639133" y="5208646"/>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grpSp>
          <p:grpSp>
            <p:nvGrpSpPr>
              <p:cNvPr id="104" name="Group 103">
                <a:extLst>
                  <a:ext uri="{FF2B5EF4-FFF2-40B4-BE49-F238E27FC236}">
                    <a16:creationId xmlns:a16="http://schemas.microsoft.com/office/drawing/2014/main" id="{47839F88-ECAE-4CEB-A58F-1BA1A2E670B5}"/>
                  </a:ext>
                </a:extLst>
              </p:cNvPr>
              <p:cNvGrpSpPr/>
              <p:nvPr/>
            </p:nvGrpSpPr>
            <p:grpSpPr>
              <a:xfrm>
                <a:off x="3650752" y="5160684"/>
                <a:ext cx="242622" cy="287577"/>
                <a:chOff x="1639133" y="5171994"/>
                <a:chExt cx="242622" cy="272406"/>
              </a:xfrm>
            </p:grpSpPr>
            <p:sp>
              <p:nvSpPr>
                <p:cNvPr id="115" name="Line 19">
                  <a:extLst>
                    <a:ext uri="{FF2B5EF4-FFF2-40B4-BE49-F238E27FC236}">
                      <a16:creationId xmlns:a16="http://schemas.microsoft.com/office/drawing/2014/main" id="{E327EAAF-BBDB-423A-B3FA-55F7E2FFC067}"/>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TextBox 115">
                  <a:extLst>
                    <a:ext uri="{FF2B5EF4-FFF2-40B4-BE49-F238E27FC236}">
                      <a16:creationId xmlns:a16="http://schemas.microsoft.com/office/drawing/2014/main" id="{D22E7698-B955-4966-B5D0-C9F01B1B9F51}"/>
                    </a:ext>
                  </a:extLst>
                </p:cNvPr>
                <p:cNvSpPr txBox="1"/>
                <p:nvPr/>
              </p:nvSpPr>
              <p:spPr>
                <a:xfrm>
                  <a:off x="1639133" y="5208646"/>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grpSp>
          <p:grpSp>
            <p:nvGrpSpPr>
              <p:cNvPr id="105" name="Group 104">
                <a:extLst>
                  <a:ext uri="{FF2B5EF4-FFF2-40B4-BE49-F238E27FC236}">
                    <a16:creationId xmlns:a16="http://schemas.microsoft.com/office/drawing/2014/main" id="{DDC8D4DD-426D-4905-B509-04484BA72FCC}"/>
                  </a:ext>
                </a:extLst>
              </p:cNvPr>
              <p:cNvGrpSpPr/>
              <p:nvPr/>
            </p:nvGrpSpPr>
            <p:grpSpPr>
              <a:xfrm>
                <a:off x="3924356" y="5160684"/>
                <a:ext cx="242622" cy="287577"/>
                <a:chOff x="1639133" y="5171994"/>
                <a:chExt cx="242622" cy="272406"/>
              </a:xfrm>
            </p:grpSpPr>
            <p:sp>
              <p:nvSpPr>
                <p:cNvPr id="113" name="Line 19">
                  <a:extLst>
                    <a:ext uri="{FF2B5EF4-FFF2-40B4-BE49-F238E27FC236}">
                      <a16:creationId xmlns:a16="http://schemas.microsoft.com/office/drawing/2014/main" id="{34E5BFD2-D698-4B24-B3B2-400D669EDED1}"/>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TextBox 113">
                  <a:extLst>
                    <a:ext uri="{FF2B5EF4-FFF2-40B4-BE49-F238E27FC236}">
                      <a16:creationId xmlns:a16="http://schemas.microsoft.com/office/drawing/2014/main" id="{B1C0BB88-1F65-495A-83C0-703C7411D884}"/>
                    </a:ext>
                  </a:extLst>
                </p:cNvPr>
                <p:cNvSpPr txBox="1"/>
                <p:nvPr/>
              </p:nvSpPr>
              <p:spPr>
                <a:xfrm>
                  <a:off x="1639133" y="5208646"/>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22</a:t>
                  </a:r>
                </a:p>
              </p:txBody>
            </p:sp>
          </p:grpSp>
          <p:grpSp>
            <p:nvGrpSpPr>
              <p:cNvPr id="106" name="Group 105">
                <a:extLst>
                  <a:ext uri="{FF2B5EF4-FFF2-40B4-BE49-F238E27FC236}">
                    <a16:creationId xmlns:a16="http://schemas.microsoft.com/office/drawing/2014/main" id="{7674C716-DED8-48C9-9176-EFA3816705AD}"/>
                  </a:ext>
                </a:extLst>
              </p:cNvPr>
              <p:cNvGrpSpPr/>
              <p:nvPr/>
            </p:nvGrpSpPr>
            <p:grpSpPr>
              <a:xfrm>
                <a:off x="4177108" y="5160684"/>
                <a:ext cx="242622" cy="287577"/>
                <a:chOff x="1639133" y="5171994"/>
                <a:chExt cx="242622" cy="272406"/>
              </a:xfrm>
            </p:grpSpPr>
            <p:sp>
              <p:nvSpPr>
                <p:cNvPr id="111" name="Line 19">
                  <a:extLst>
                    <a:ext uri="{FF2B5EF4-FFF2-40B4-BE49-F238E27FC236}">
                      <a16:creationId xmlns:a16="http://schemas.microsoft.com/office/drawing/2014/main" id="{FB0E5FB7-EEB5-40E4-BFD6-822EDEB92119}"/>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TextBox 111">
                  <a:extLst>
                    <a:ext uri="{FF2B5EF4-FFF2-40B4-BE49-F238E27FC236}">
                      <a16:creationId xmlns:a16="http://schemas.microsoft.com/office/drawing/2014/main" id="{A0C77BD2-647C-4459-9D0C-B217E29B1FB8}"/>
                    </a:ext>
                  </a:extLst>
                </p:cNvPr>
                <p:cNvSpPr txBox="1"/>
                <p:nvPr/>
              </p:nvSpPr>
              <p:spPr>
                <a:xfrm>
                  <a:off x="1639133" y="5208646"/>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grpSp>
          <p:grpSp>
            <p:nvGrpSpPr>
              <p:cNvPr id="107" name="Group 106">
                <a:extLst>
                  <a:ext uri="{FF2B5EF4-FFF2-40B4-BE49-F238E27FC236}">
                    <a16:creationId xmlns:a16="http://schemas.microsoft.com/office/drawing/2014/main" id="{2EAB9270-F670-401B-93CE-A195A123AF50}"/>
                  </a:ext>
                </a:extLst>
              </p:cNvPr>
              <p:cNvGrpSpPr/>
              <p:nvPr/>
            </p:nvGrpSpPr>
            <p:grpSpPr>
              <a:xfrm>
                <a:off x="4393167" y="5160684"/>
                <a:ext cx="242622" cy="287577"/>
                <a:chOff x="1639133" y="5171994"/>
                <a:chExt cx="242622" cy="272406"/>
              </a:xfrm>
            </p:grpSpPr>
            <p:sp>
              <p:nvSpPr>
                <p:cNvPr id="109" name="Line 19">
                  <a:extLst>
                    <a:ext uri="{FF2B5EF4-FFF2-40B4-BE49-F238E27FC236}">
                      <a16:creationId xmlns:a16="http://schemas.microsoft.com/office/drawing/2014/main" id="{9EF647F8-F659-4F9F-9760-2AAF8B19ED8E}"/>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TextBox 109">
                  <a:extLst>
                    <a:ext uri="{FF2B5EF4-FFF2-40B4-BE49-F238E27FC236}">
                      <a16:creationId xmlns:a16="http://schemas.microsoft.com/office/drawing/2014/main" id="{C2833310-EAE2-4140-9057-90B59A2DA82A}"/>
                    </a:ext>
                  </a:extLst>
                </p:cNvPr>
                <p:cNvSpPr txBox="1"/>
                <p:nvPr/>
              </p:nvSpPr>
              <p:spPr>
                <a:xfrm>
                  <a:off x="1639133" y="5208646"/>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26</a:t>
                  </a:r>
                </a:p>
              </p:txBody>
            </p:sp>
          </p:grpSp>
          <p:sp>
            <p:nvSpPr>
              <p:cNvPr id="108" name="TextBox 107">
                <a:extLst>
                  <a:ext uri="{FF2B5EF4-FFF2-40B4-BE49-F238E27FC236}">
                    <a16:creationId xmlns:a16="http://schemas.microsoft.com/office/drawing/2014/main" id="{483FB767-46E1-4BE1-ACDB-6AC7A08249A7}"/>
                  </a:ext>
                </a:extLst>
              </p:cNvPr>
              <p:cNvSpPr txBox="1"/>
              <p:nvPr/>
            </p:nvSpPr>
            <p:spPr>
              <a:xfrm>
                <a:off x="57288" y="5169000"/>
                <a:ext cx="800219" cy="446445"/>
              </a:xfrm>
              <a:prstGeom prst="rect">
                <a:avLst/>
              </a:prstGeom>
              <a:noFill/>
            </p:spPr>
            <p:txBody>
              <a:bodyPr wrap="none" rtlCol="0">
                <a:spAutoFit/>
              </a:bodyPr>
              <a:lstStyle/>
              <a:p>
                <a:pPr algn="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a:t>
                </a:r>
                <a:endParaRPr lang="en-US" alt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endParaRPr>
              </a:p>
              <a:p>
                <a:pPr algn="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的人数</a:t>
                </a:r>
              </a:p>
            </p:txBody>
          </p:sp>
        </p:grpSp>
        <p:grpSp>
          <p:nvGrpSpPr>
            <p:cNvPr id="14" name="Group 13">
              <a:extLst>
                <a:ext uri="{FF2B5EF4-FFF2-40B4-BE49-F238E27FC236}">
                  <a16:creationId xmlns:a16="http://schemas.microsoft.com/office/drawing/2014/main" id="{07992D6C-0F36-4928-B72A-0A180ADFDD43}"/>
                </a:ext>
              </a:extLst>
            </p:cNvPr>
            <p:cNvGrpSpPr/>
            <p:nvPr/>
          </p:nvGrpSpPr>
          <p:grpSpPr>
            <a:xfrm>
              <a:off x="431987" y="5652438"/>
              <a:ext cx="4223593" cy="276999"/>
              <a:chOff x="431987" y="5582094"/>
              <a:chExt cx="4223593" cy="276999"/>
            </a:xfrm>
          </p:grpSpPr>
          <p:sp>
            <p:nvSpPr>
              <p:cNvPr id="65" name="TextBox 64">
                <a:extLst>
                  <a:ext uri="{FF2B5EF4-FFF2-40B4-BE49-F238E27FC236}">
                    <a16:creationId xmlns:a16="http://schemas.microsoft.com/office/drawing/2014/main" id="{F9106C67-E870-49C7-8551-F17B50339146}"/>
                  </a:ext>
                </a:extLst>
              </p:cNvPr>
              <p:cNvSpPr txBox="1"/>
              <p:nvPr/>
            </p:nvSpPr>
            <p:spPr>
              <a:xfrm>
                <a:off x="896476" y="5582094"/>
                <a:ext cx="354585"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66" name="TextBox 65">
                <a:extLst>
                  <a:ext uri="{FF2B5EF4-FFF2-40B4-BE49-F238E27FC236}">
                    <a16:creationId xmlns:a16="http://schemas.microsoft.com/office/drawing/2014/main" id="{D74407C9-7A7A-4E07-B1D3-7AD297F465EA}"/>
                  </a:ext>
                </a:extLst>
              </p:cNvPr>
              <p:cNvSpPr txBox="1"/>
              <p:nvPr/>
            </p:nvSpPr>
            <p:spPr>
              <a:xfrm>
                <a:off x="1163134" y="5582094"/>
                <a:ext cx="354585"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67" name="TextBox 66">
                <a:extLst>
                  <a:ext uri="{FF2B5EF4-FFF2-40B4-BE49-F238E27FC236}">
                    <a16:creationId xmlns:a16="http://schemas.microsoft.com/office/drawing/2014/main" id="{F2B201DE-82EE-4649-A34A-33C200EF52D6}"/>
                  </a:ext>
                </a:extLst>
              </p:cNvPr>
              <p:cNvSpPr txBox="1"/>
              <p:nvPr/>
            </p:nvSpPr>
            <p:spPr>
              <a:xfrm>
                <a:off x="1468355" y="5582094"/>
                <a:ext cx="354585"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68" name="TextBox 67">
                <a:extLst>
                  <a:ext uri="{FF2B5EF4-FFF2-40B4-BE49-F238E27FC236}">
                    <a16:creationId xmlns:a16="http://schemas.microsoft.com/office/drawing/2014/main" id="{7881AF10-E1E8-4153-8913-56B4055B4D31}"/>
                  </a:ext>
                </a:extLst>
              </p:cNvPr>
              <p:cNvSpPr txBox="1"/>
              <p:nvPr/>
            </p:nvSpPr>
            <p:spPr>
              <a:xfrm>
                <a:off x="1731246" y="5582094"/>
                <a:ext cx="354585"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69" name="TextBox 68">
                <a:extLst>
                  <a:ext uri="{FF2B5EF4-FFF2-40B4-BE49-F238E27FC236}">
                    <a16:creationId xmlns:a16="http://schemas.microsoft.com/office/drawing/2014/main" id="{E8C4A0FB-3A6E-4FDD-8857-7B51C1097775}"/>
                  </a:ext>
                </a:extLst>
              </p:cNvPr>
              <p:cNvSpPr txBox="1"/>
              <p:nvPr/>
            </p:nvSpPr>
            <p:spPr>
              <a:xfrm>
                <a:off x="1993604" y="5582094"/>
                <a:ext cx="354585"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70" name="TextBox 69">
                <a:extLst>
                  <a:ext uri="{FF2B5EF4-FFF2-40B4-BE49-F238E27FC236}">
                    <a16:creationId xmlns:a16="http://schemas.microsoft.com/office/drawing/2014/main" id="{B5A51966-2FB5-489D-849B-299349652C1D}"/>
                  </a:ext>
                </a:extLst>
              </p:cNvPr>
              <p:cNvSpPr txBox="1"/>
              <p:nvPr/>
            </p:nvSpPr>
            <p:spPr>
              <a:xfrm>
                <a:off x="2262352" y="5582094"/>
                <a:ext cx="354585"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71" name="TextBox 70">
                <a:extLst>
                  <a:ext uri="{FF2B5EF4-FFF2-40B4-BE49-F238E27FC236}">
                    <a16:creationId xmlns:a16="http://schemas.microsoft.com/office/drawing/2014/main" id="{EF577D5F-429F-480A-859B-D99DD1CB5BF9}"/>
                  </a:ext>
                </a:extLst>
              </p:cNvPr>
              <p:cNvSpPr txBox="1"/>
              <p:nvPr/>
            </p:nvSpPr>
            <p:spPr>
              <a:xfrm>
                <a:off x="2530132" y="5582094"/>
                <a:ext cx="354585"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72" name="TextBox 71">
                <a:extLst>
                  <a:ext uri="{FF2B5EF4-FFF2-40B4-BE49-F238E27FC236}">
                    <a16:creationId xmlns:a16="http://schemas.microsoft.com/office/drawing/2014/main" id="{CDD75893-30C3-4B8E-9ABE-D22058EFE325}"/>
                  </a:ext>
                </a:extLst>
              </p:cNvPr>
              <p:cNvSpPr txBox="1"/>
              <p:nvPr/>
            </p:nvSpPr>
            <p:spPr>
              <a:xfrm>
                <a:off x="2808162" y="5582094"/>
                <a:ext cx="354585"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73" name="TextBox 72">
                <a:extLst>
                  <a:ext uri="{FF2B5EF4-FFF2-40B4-BE49-F238E27FC236}">
                    <a16:creationId xmlns:a16="http://schemas.microsoft.com/office/drawing/2014/main" id="{C1C59C7D-02B2-4301-8D8B-481E31CD425D}"/>
                  </a:ext>
                </a:extLst>
              </p:cNvPr>
              <p:cNvSpPr txBox="1"/>
              <p:nvPr/>
            </p:nvSpPr>
            <p:spPr>
              <a:xfrm>
                <a:off x="3073224" y="5582094"/>
                <a:ext cx="354585" cy="276999"/>
              </a:xfrm>
              <a:prstGeom prst="rect">
                <a:avLst/>
              </a:prstGeom>
              <a:noFill/>
            </p:spPr>
            <p:txBody>
              <a:bodyPr wrap="none" rtlCol="0">
                <a:spAutoFit/>
              </a:bodyPr>
              <a:lstStyle/>
              <a:p>
                <a:pPr algn="ctr"/>
                <a:r>
                  <a:rPr lang="zh-CN" sz="1200" b="0" i="0" strike="noStrike" cap="none" spc="0" dirty="0">
                    <a:solidFill>
                      <a:srgbClr val="FF6600"/>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74" name="TextBox 73">
                <a:extLst>
                  <a:ext uri="{FF2B5EF4-FFF2-40B4-BE49-F238E27FC236}">
                    <a16:creationId xmlns:a16="http://schemas.microsoft.com/office/drawing/2014/main" id="{8178ADC6-B25B-48AE-8896-2211DEB14532}"/>
                  </a:ext>
                </a:extLst>
              </p:cNvPr>
              <p:cNvSpPr txBox="1"/>
              <p:nvPr/>
            </p:nvSpPr>
            <p:spPr>
              <a:xfrm>
                <a:off x="3340390" y="5582094"/>
                <a:ext cx="312906"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 9</a:t>
                </a:r>
              </a:p>
            </p:txBody>
          </p:sp>
          <p:sp>
            <p:nvSpPr>
              <p:cNvPr id="75" name="TextBox 74">
                <a:extLst>
                  <a:ext uri="{FF2B5EF4-FFF2-40B4-BE49-F238E27FC236}">
                    <a16:creationId xmlns:a16="http://schemas.microsoft.com/office/drawing/2014/main" id="{574310E9-9CB1-4908-9D8D-A7F3775E7A5C}"/>
                  </a:ext>
                </a:extLst>
              </p:cNvPr>
              <p:cNvSpPr txBox="1"/>
              <p:nvPr/>
            </p:nvSpPr>
            <p:spPr>
              <a:xfrm>
                <a:off x="3636156" y="5582094"/>
                <a:ext cx="269626"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76" name="TextBox 75">
                <a:extLst>
                  <a:ext uri="{FF2B5EF4-FFF2-40B4-BE49-F238E27FC236}">
                    <a16:creationId xmlns:a16="http://schemas.microsoft.com/office/drawing/2014/main" id="{4846245F-DF28-4BDC-8AAB-35AFE349016A}"/>
                  </a:ext>
                </a:extLst>
              </p:cNvPr>
              <p:cNvSpPr txBox="1"/>
              <p:nvPr/>
            </p:nvSpPr>
            <p:spPr>
              <a:xfrm>
                <a:off x="3927520" y="5582094"/>
                <a:ext cx="269626"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77" name="TextBox 76">
                <a:extLst>
                  <a:ext uri="{FF2B5EF4-FFF2-40B4-BE49-F238E27FC236}">
                    <a16:creationId xmlns:a16="http://schemas.microsoft.com/office/drawing/2014/main" id="{0C07D84D-A00C-45E3-8410-AB8CDADEE9A7}"/>
                  </a:ext>
                </a:extLst>
              </p:cNvPr>
              <p:cNvSpPr txBox="1"/>
              <p:nvPr/>
            </p:nvSpPr>
            <p:spPr>
              <a:xfrm>
                <a:off x="4174157" y="5582094"/>
                <a:ext cx="269626"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78" name="TextBox 77">
                <a:extLst>
                  <a:ext uri="{FF2B5EF4-FFF2-40B4-BE49-F238E27FC236}">
                    <a16:creationId xmlns:a16="http://schemas.microsoft.com/office/drawing/2014/main" id="{A73FA0F2-B7D0-4F92-A2AC-C9D8F9FB1D97}"/>
                  </a:ext>
                </a:extLst>
              </p:cNvPr>
              <p:cNvSpPr txBox="1"/>
              <p:nvPr/>
            </p:nvSpPr>
            <p:spPr>
              <a:xfrm>
                <a:off x="4385954" y="5582094"/>
                <a:ext cx="269626" cy="276999"/>
              </a:xfrm>
              <a:prstGeom prst="rect">
                <a:avLst/>
              </a:prstGeom>
              <a:noFill/>
            </p:spPr>
            <p:txBody>
              <a:bodyPr wrap="none" rtlCol="0">
                <a:spAutoFit/>
              </a:bodyPr>
              <a:lstStyle/>
              <a:p>
                <a:pPr algn="ctr"/>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79" name="TextBox 78">
                <a:extLst>
                  <a:ext uri="{FF2B5EF4-FFF2-40B4-BE49-F238E27FC236}">
                    <a16:creationId xmlns:a16="http://schemas.microsoft.com/office/drawing/2014/main" id="{60B22C79-66CF-4276-B722-B4A07060A63E}"/>
                  </a:ext>
                </a:extLst>
              </p:cNvPr>
              <p:cNvSpPr txBox="1"/>
              <p:nvPr/>
            </p:nvSpPr>
            <p:spPr>
              <a:xfrm>
                <a:off x="431987" y="5582094"/>
                <a:ext cx="417102" cy="276999"/>
              </a:xfrm>
              <a:prstGeom prst="rect">
                <a:avLst/>
              </a:prstGeom>
              <a:noFill/>
            </p:spPr>
            <p:txBody>
              <a:bodyPr wrap="none" rtlCol="0">
                <a:spAutoFit/>
              </a:bodyPr>
              <a:lstStyle/>
              <a:p>
                <a:r>
                  <a:rPr lang="zh-CN" sz="1200" b="0" i="0" strike="noStrike" cap="none" spc="0">
                    <a:solidFill>
                      <a:srgbClr val="FF6600"/>
                    </a:solidFill>
                    <a:effectLst/>
                    <a:latin typeface="Arial" panose="020B0604020202020204" pitchFamily="34" charset="0"/>
                    <a:ea typeface="宋体" panose="02010600030101010101" pitchFamily="2" charset="-122"/>
                    <a:cs typeface="Arial" panose="020B0604020202020204" pitchFamily="34" charset="0"/>
                  </a:rPr>
                  <a:t>IIIA</a:t>
                </a:r>
              </a:p>
            </p:txBody>
          </p:sp>
        </p:grpSp>
        <p:grpSp>
          <p:nvGrpSpPr>
            <p:cNvPr id="15" name="Group 14">
              <a:extLst>
                <a:ext uri="{FF2B5EF4-FFF2-40B4-BE49-F238E27FC236}">
                  <a16:creationId xmlns:a16="http://schemas.microsoft.com/office/drawing/2014/main" id="{CE6BA03C-2375-4322-BB5B-80664D65B5B5}"/>
                </a:ext>
              </a:extLst>
            </p:cNvPr>
            <p:cNvGrpSpPr/>
            <p:nvPr/>
          </p:nvGrpSpPr>
          <p:grpSpPr>
            <a:xfrm>
              <a:off x="431987" y="5918573"/>
              <a:ext cx="4223593" cy="277000"/>
              <a:chOff x="431987" y="5848229"/>
              <a:chExt cx="4223593" cy="277000"/>
            </a:xfrm>
          </p:grpSpPr>
          <p:sp>
            <p:nvSpPr>
              <p:cNvPr id="50" name="TextBox 49">
                <a:extLst>
                  <a:ext uri="{FF2B5EF4-FFF2-40B4-BE49-F238E27FC236}">
                    <a16:creationId xmlns:a16="http://schemas.microsoft.com/office/drawing/2014/main" id="{FB0722E8-4B02-42F1-9699-4496E7DA6299}"/>
                  </a:ext>
                </a:extLst>
              </p:cNvPr>
              <p:cNvSpPr txBox="1"/>
              <p:nvPr/>
            </p:nvSpPr>
            <p:spPr>
              <a:xfrm>
                <a:off x="896476" y="5848229"/>
                <a:ext cx="354585"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51" name="TextBox 50">
                <a:extLst>
                  <a:ext uri="{FF2B5EF4-FFF2-40B4-BE49-F238E27FC236}">
                    <a16:creationId xmlns:a16="http://schemas.microsoft.com/office/drawing/2014/main" id="{24026727-884D-46D0-8DBE-C51F8249F970}"/>
                  </a:ext>
                </a:extLst>
              </p:cNvPr>
              <p:cNvSpPr txBox="1"/>
              <p:nvPr/>
            </p:nvSpPr>
            <p:spPr>
              <a:xfrm>
                <a:off x="1163134" y="5848229"/>
                <a:ext cx="354585"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46</a:t>
                </a:r>
              </a:p>
            </p:txBody>
          </p:sp>
          <p:sp>
            <p:nvSpPr>
              <p:cNvPr id="52" name="TextBox 51">
                <a:extLst>
                  <a:ext uri="{FF2B5EF4-FFF2-40B4-BE49-F238E27FC236}">
                    <a16:creationId xmlns:a16="http://schemas.microsoft.com/office/drawing/2014/main" id="{68AC8935-EE38-4E7E-8812-09727249246E}"/>
                  </a:ext>
                </a:extLst>
              </p:cNvPr>
              <p:cNvSpPr txBox="1"/>
              <p:nvPr/>
            </p:nvSpPr>
            <p:spPr>
              <a:xfrm>
                <a:off x="1468355" y="5848229"/>
                <a:ext cx="354585"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41</a:t>
                </a:r>
              </a:p>
            </p:txBody>
          </p:sp>
          <p:sp>
            <p:nvSpPr>
              <p:cNvPr id="53" name="TextBox 52">
                <a:extLst>
                  <a:ext uri="{FF2B5EF4-FFF2-40B4-BE49-F238E27FC236}">
                    <a16:creationId xmlns:a16="http://schemas.microsoft.com/office/drawing/2014/main" id="{9FFDECC9-2CE1-4D4F-9861-571EAA7E6F68}"/>
                  </a:ext>
                </a:extLst>
              </p:cNvPr>
              <p:cNvSpPr txBox="1"/>
              <p:nvPr/>
            </p:nvSpPr>
            <p:spPr>
              <a:xfrm>
                <a:off x="1731246" y="5848229"/>
                <a:ext cx="354585"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38</a:t>
                </a:r>
              </a:p>
            </p:txBody>
          </p:sp>
          <p:sp>
            <p:nvSpPr>
              <p:cNvPr id="54" name="TextBox 53">
                <a:extLst>
                  <a:ext uri="{FF2B5EF4-FFF2-40B4-BE49-F238E27FC236}">
                    <a16:creationId xmlns:a16="http://schemas.microsoft.com/office/drawing/2014/main" id="{F92DC022-3851-44B8-998D-D561D8FC0688}"/>
                  </a:ext>
                </a:extLst>
              </p:cNvPr>
              <p:cNvSpPr txBox="1"/>
              <p:nvPr/>
            </p:nvSpPr>
            <p:spPr>
              <a:xfrm>
                <a:off x="1993604" y="5848229"/>
                <a:ext cx="354585"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34</a:t>
                </a:r>
              </a:p>
            </p:txBody>
          </p:sp>
          <p:sp>
            <p:nvSpPr>
              <p:cNvPr id="55" name="TextBox 54">
                <a:extLst>
                  <a:ext uri="{FF2B5EF4-FFF2-40B4-BE49-F238E27FC236}">
                    <a16:creationId xmlns:a16="http://schemas.microsoft.com/office/drawing/2014/main" id="{5074B934-1864-444D-B2AD-083673404046}"/>
                  </a:ext>
                </a:extLst>
              </p:cNvPr>
              <p:cNvSpPr txBox="1"/>
              <p:nvPr/>
            </p:nvSpPr>
            <p:spPr>
              <a:xfrm>
                <a:off x="2262352" y="5848229"/>
                <a:ext cx="354585"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56" name="TextBox 55">
                <a:extLst>
                  <a:ext uri="{FF2B5EF4-FFF2-40B4-BE49-F238E27FC236}">
                    <a16:creationId xmlns:a16="http://schemas.microsoft.com/office/drawing/2014/main" id="{EA900497-95CB-4AA6-821C-93EC5509F8A1}"/>
                  </a:ext>
                </a:extLst>
              </p:cNvPr>
              <p:cNvSpPr txBox="1"/>
              <p:nvPr/>
            </p:nvSpPr>
            <p:spPr>
              <a:xfrm>
                <a:off x="2530132" y="5848229"/>
                <a:ext cx="354585"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57" name="TextBox 56">
                <a:extLst>
                  <a:ext uri="{FF2B5EF4-FFF2-40B4-BE49-F238E27FC236}">
                    <a16:creationId xmlns:a16="http://schemas.microsoft.com/office/drawing/2014/main" id="{8051EB5D-630A-437E-9F9E-80019995BF64}"/>
                  </a:ext>
                </a:extLst>
              </p:cNvPr>
              <p:cNvSpPr txBox="1"/>
              <p:nvPr/>
            </p:nvSpPr>
            <p:spPr>
              <a:xfrm>
                <a:off x="2808162" y="5848229"/>
                <a:ext cx="354585"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58" name="TextBox 57">
                <a:extLst>
                  <a:ext uri="{FF2B5EF4-FFF2-40B4-BE49-F238E27FC236}">
                    <a16:creationId xmlns:a16="http://schemas.microsoft.com/office/drawing/2014/main" id="{11DE1EBE-6B70-489E-931A-11E2C2235CE3}"/>
                  </a:ext>
                </a:extLst>
              </p:cNvPr>
              <p:cNvSpPr txBox="1"/>
              <p:nvPr/>
            </p:nvSpPr>
            <p:spPr>
              <a:xfrm>
                <a:off x="3073224" y="5848229"/>
                <a:ext cx="354585"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59" name="TextBox 58">
                <a:extLst>
                  <a:ext uri="{FF2B5EF4-FFF2-40B4-BE49-F238E27FC236}">
                    <a16:creationId xmlns:a16="http://schemas.microsoft.com/office/drawing/2014/main" id="{4AAFA0F0-A3E5-461F-8A2F-D495DDDB70BB}"/>
                  </a:ext>
                </a:extLst>
              </p:cNvPr>
              <p:cNvSpPr txBox="1"/>
              <p:nvPr/>
            </p:nvSpPr>
            <p:spPr>
              <a:xfrm>
                <a:off x="3325257" y="5848229"/>
                <a:ext cx="343171"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60" name="TextBox 59">
                <a:extLst>
                  <a:ext uri="{FF2B5EF4-FFF2-40B4-BE49-F238E27FC236}">
                    <a16:creationId xmlns:a16="http://schemas.microsoft.com/office/drawing/2014/main" id="{933D738E-99F6-494C-B278-33C820B186E8}"/>
                  </a:ext>
                </a:extLst>
              </p:cNvPr>
              <p:cNvSpPr txBox="1"/>
              <p:nvPr/>
            </p:nvSpPr>
            <p:spPr>
              <a:xfrm>
                <a:off x="3636156" y="5848229"/>
                <a:ext cx="269626"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61" name="TextBox 60">
                <a:extLst>
                  <a:ext uri="{FF2B5EF4-FFF2-40B4-BE49-F238E27FC236}">
                    <a16:creationId xmlns:a16="http://schemas.microsoft.com/office/drawing/2014/main" id="{6AA9B844-85EB-4D73-9D87-EA85B10B3AF5}"/>
                  </a:ext>
                </a:extLst>
              </p:cNvPr>
              <p:cNvSpPr txBox="1"/>
              <p:nvPr/>
            </p:nvSpPr>
            <p:spPr>
              <a:xfrm>
                <a:off x="3927520" y="5848229"/>
                <a:ext cx="269626"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62" name="TextBox 61">
                <a:extLst>
                  <a:ext uri="{FF2B5EF4-FFF2-40B4-BE49-F238E27FC236}">
                    <a16:creationId xmlns:a16="http://schemas.microsoft.com/office/drawing/2014/main" id="{AB686E8C-A742-4A41-98FE-5C95880722F8}"/>
                  </a:ext>
                </a:extLst>
              </p:cNvPr>
              <p:cNvSpPr txBox="1"/>
              <p:nvPr/>
            </p:nvSpPr>
            <p:spPr>
              <a:xfrm>
                <a:off x="4174157" y="5848229"/>
                <a:ext cx="269626"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63" name="TextBox 62">
                <a:extLst>
                  <a:ext uri="{FF2B5EF4-FFF2-40B4-BE49-F238E27FC236}">
                    <a16:creationId xmlns:a16="http://schemas.microsoft.com/office/drawing/2014/main" id="{58C31330-F913-4E5D-A1AF-654720B0FD87}"/>
                  </a:ext>
                </a:extLst>
              </p:cNvPr>
              <p:cNvSpPr txBox="1"/>
              <p:nvPr/>
            </p:nvSpPr>
            <p:spPr>
              <a:xfrm>
                <a:off x="4385954" y="5848230"/>
                <a:ext cx="269626" cy="276999"/>
              </a:xfrm>
              <a:prstGeom prst="rect">
                <a:avLst/>
              </a:prstGeom>
              <a:noFill/>
            </p:spPr>
            <p:txBody>
              <a:bodyPr wrap="none" rtlCol="0">
                <a:spAutoFit/>
              </a:bodyPr>
              <a:lstStyle/>
              <a:p>
                <a:pPr algn="ctr"/>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64" name="TextBox 63">
                <a:extLst>
                  <a:ext uri="{FF2B5EF4-FFF2-40B4-BE49-F238E27FC236}">
                    <a16:creationId xmlns:a16="http://schemas.microsoft.com/office/drawing/2014/main" id="{46E362B4-7F39-4816-B635-4F50445D97C6}"/>
                  </a:ext>
                </a:extLst>
              </p:cNvPr>
              <p:cNvSpPr txBox="1"/>
              <p:nvPr/>
            </p:nvSpPr>
            <p:spPr>
              <a:xfrm>
                <a:off x="431987" y="5848230"/>
                <a:ext cx="417102" cy="276999"/>
              </a:xfrm>
              <a:prstGeom prst="rect">
                <a:avLst/>
              </a:prstGeom>
              <a:noFill/>
            </p:spPr>
            <p:txBody>
              <a:bodyPr wrap="none" rtlCol="0">
                <a:spAutoFit/>
              </a:bodyPr>
              <a:lstStyle/>
              <a:p>
                <a:r>
                  <a:rPr lang="zh-CN" sz="1200" b="0"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IIIB</a:t>
                </a:r>
              </a:p>
            </p:txBody>
          </p:sp>
        </p:grpSp>
        <p:grpSp>
          <p:nvGrpSpPr>
            <p:cNvPr id="16" name="Group 15">
              <a:extLst>
                <a:ext uri="{FF2B5EF4-FFF2-40B4-BE49-F238E27FC236}">
                  <a16:creationId xmlns:a16="http://schemas.microsoft.com/office/drawing/2014/main" id="{8858D07D-B22C-4A8B-B8D8-BFA2F9EF1487}"/>
                </a:ext>
              </a:extLst>
            </p:cNvPr>
            <p:cNvGrpSpPr/>
            <p:nvPr/>
          </p:nvGrpSpPr>
          <p:grpSpPr>
            <a:xfrm>
              <a:off x="1086201" y="2662212"/>
              <a:ext cx="3485799" cy="1861573"/>
              <a:chOff x="5429532" y="3325803"/>
              <a:chExt cx="5543550" cy="2827086"/>
            </a:xfrm>
          </p:grpSpPr>
          <p:sp>
            <p:nvSpPr>
              <p:cNvPr id="33" name="Freeform: Shape 105">
                <a:extLst>
                  <a:ext uri="{FF2B5EF4-FFF2-40B4-BE49-F238E27FC236}">
                    <a16:creationId xmlns:a16="http://schemas.microsoft.com/office/drawing/2014/main" id="{1CDF4B6C-6A2C-4911-A8A4-A8E2EC97672C}"/>
                  </a:ext>
                </a:extLst>
              </p:cNvPr>
              <p:cNvSpPr/>
              <p:nvPr/>
            </p:nvSpPr>
            <p:spPr>
              <a:xfrm>
                <a:off x="5429532" y="3325803"/>
                <a:ext cx="5543550" cy="2790825"/>
              </a:xfrm>
              <a:custGeom>
                <a:avLst/>
                <a:gdLst>
                  <a:gd name="connsiteX0" fmla="*/ 5550513 w 5543550"/>
                  <a:gd name="connsiteY0" fmla="*/ 2796293 h 2790825"/>
                  <a:gd name="connsiteX1" fmla="*/ 4888735 w 5543550"/>
                  <a:gd name="connsiteY1" fmla="*/ 2796293 h 2790825"/>
                  <a:gd name="connsiteX2" fmla="*/ 4888735 w 5543550"/>
                  <a:gd name="connsiteY2" fmla="*/ 2605030 h 2790825"/>
                  <a:gd name="connsiteX3" fmla="*/ 3825297 w 5543550"/>
                  <a:gd name="connsiteY3" fmla="*/ 2605030 h 2790825"/>
                  <a:gd name="connsiteX4" fmla="*/ 3825297 w 5543550"/>
                  <a:gd name="connsiteY4" fmla="*/ 2490273 h 2790825"/>
                  <a:gd name="connsiteX5" fmla="*/ 3041114 w 5543550"/>
                  <a:gd name="connsiteY5" fmla="*/ 2490273 h 2790825"/>
                  <a:gd name="connsiteX6" fmla="*/ 3041114 w 5543550"/>
                  <a:gd name="connsiteY6" fmla="*/ 2398462 h 2790825"/>
                  <a:gd name="connsiteX7" fmla="*/ 2995213 w 5543550"/>
                  <a:gd name="connsiteY7" fmla="*/ 2398462 h 2790825"/>
                  <a:gd name="connsiteX8" fmla="*/ 2995213 w 5543550"/>
                  <a:gd name="connsiteY8" fmla="*/ 2325786 h 2790825"/>
                  <a:gd name="connsiteX9" fmla="*/ 2807770 w 5543550"/>
                  <a:gd name="connsiteY9" fmla="*/ 2325786 h 2790825"/>
                  <a:gd name="connsiteX10" fmla="*/ 2807770 w 5543550"/>
                  <a:gd name="connsiteY10" fmla="*/ 2233975 h 2790825"/>
                  <a:gd name="connsiteX11" fmla="*/ 2777166 w 5543550"/>
                  <a:gd name="connsiteY11" fmla="*/ 2233975 h 2790825"/>
                  <a:gd name="connsiteX12" fmla="*/ 2777166 w 5543550"/>
                  <a:gd name="connsiteY12" fmla="*/ 2145992 h 2790825"/>
                  <a:gd name="connsiteX13" fmla="*/ 2708310 w 5543550"/>
                  <a:gd name="connsiteY13" fmla="*/ 2145992 h 2790825"/>
                  <a:gd name="connsiteX14" fmla="*/ 2708310 w 5543550"/>
                  <a:gd name="connsiteY14" fmla="*/ 2080965 h 2790825"/>
                  <a:gd name="connsiteX15" fmla="*/ 2666238 w 5543550"/>
                  <a:gd name="connsiteY15" fmla="*/ 2080965 h 2790825"/>
                  <a:gd name="connsiteX16" fmla="*/ 2666238 w 5543550"/>
                  <a:gd name="connsiteY16" fmla="*/ 1989154 h 2790825"/>
                  <a:gd name="connsiteX17" fmla="*/ 2624157 w 5543550"/>
                  <a:gd name="connsiteY17" fmla="*/ 1989154 h 2790825"/>
                  <a:gd name="connsiteX18" fmla="*/ 2624157 w 5543550"/>
                  <a:gd name="connsiteY18" fmla="*/ 1908829 h 2790825"/>
                  <a:gd name="connsiteX19" fmla="*/ 2574427 w 5543550"/>
                  <a:gd name="connsiteY19" fmla="*/ 1908829 h 2790825"/>
                  <a:gd name="connsiteX20" fmla="*/ 2574427 w 5543550"/>
                  <a:gd name="connsiteY20" fmla="*/ 1832315 h 2790825"/>
                  <a:gd name="connsiteX21" fmla="*/ 2528526 w 5543550"/>
                  <a:gd name="connsiteY21" fmla="*/ 1832315 h 2790825"/>
                  <a:gd name="connsiteX22" fmla="*/ 2528526 w 5543550"/>
                  <a:gd name="connsiteY22" fmla="*/ 1763468 h 2790825"/>
                  <a:gd name="connsiteX23" fmla="*/ 2314308 w 5543550"/>
                  <a:gd name="connsiteY23" fmla="*/ 1763468 h 2790825"/>
                  <a:gd name="connsiteX24" fmla="*/ 2314308 w 5543550"/>
                  <a:gd name="connsiteY24" fmla="*/ 1686954 h 2790825"/>
                  <a:gd name="connsiteX25" fmla="*/ 2214848 w 5543550"/>
                  <a:gd name="connsiteY25" fmla="*/ 1686954 h 2790825"/>
                  <a:gd name="connsiteX26" fmla="*/ 2214848 w 5543550"/>
                  <a:gd name="connsiteY26" fmla="*/ 1598981 h 2790825"/>
                  <a:gd name="connsiteX27" fmla="*/ 2035064 w 5543550"/>
                  <a:gd name="connsiteY27" fmla="*/ 1598981 h 2790825"/>
                  <a:gd name="connsiteX28" fmla="*/ 2035064 w 5543550"/>
                  <a:gd name="connsiteY28" fmla="*/ 1526296 h 2790825"/>
                  <a:gd name="connsiteX29" fmla="*/ 1992982 w 5543550"/>
                  <a:gd name="connsiteY29" fmla="*/ 1526296 h 2790825"/>
                  <a:gd name="connsiteX30" fmla="*/ 1992982 w 5543550"/>
                  <a:gd name="connsiteY30" fmla="*/ 1442142 h 2790825"/>
                  <a:gd name="connsiteX31" fmla="*/ 1943253 w 5543550"/>
                  <a:gd name="connsiteY31" fmla="*/ 1442142 h 2790825"/>
                  <a:gd name="connsiteX32" fmla="*/ 1943253 w 5543550"/>
                  <a:gd name="connsiteY32" fmla="*/ 1354160 h 2790825"/>
                  <a:gd name="connsiteX33" fmla="*/ 1893522 w 5543550"/>
                  <a:gd name="connsiteY33" fmla="*/ 1354160 h 2790825"/>
                  <a:gd name="connsiteX34" fmla="*/ 1893522 w 5543550"/>
                  <a:gd name="connsiteY34" fmla="*/ 1273826 h 2790825"/>
                  <a:gd name="connsiteX35" fmla="*/ 1629575 w 5543550"/>
                  <a:gd name="connsiteY35" fmla="*/ 1273826 h 2790825"/>
                  <a:gd name="connsiteX36" fmla="*/ 1629575 w 5543550"/>
                  <a:gd name="connsiteY36" fmla="*/ 1208799 h 2790825"/>
                  <a:gd name="connsiteX37" fmla="*/ 1537773 w 5543550"/>
                  <a:gd name="connsiteY37" fmla="*/ 1208799 h 2790825"/>
                  <a:gd name="connsiteX38" fmla="*/ 1537773 w 5543550"/>
                  <a:gd name="connsiteY38" fmla="*/ 1124636 h 2790825"/>
                  <a:gd name="connsiteX39" fmla="*/ 1491863 w 5543550"/>
                  <a:gd name="connsiteY39" fmla="*/ 1124636 h 2790825"/>
                  <a:gd name="connsiteX40" fmla="*/ 1491863 w 5543550"/>
                  <a:gd name="connsiteY40" fmla="*/ 1044312 h 2790825"/>
                  <a:gd name="connsiteX41" fmla="*/ 1342682 w 5543550"/>
                  <a:gd name="connsiteY41" fmla="*/ 1044312 h 2790825"/>
                  <a:gd name="connsiteX42" fmla="*/ 1342682 w 5543550"/>
                  <a:gd name="connsiteY42" fmla="*/ 971626 h 2790825"/>
                  <a:gd name="connsiteX43" fmla="*/ 1147591 w 5543550"/>
                  <a:gd name="connsiteY43" fmla="*/ 971626 h 2790825"/>
                  <a:gd name="connsiteX44" fmla="*/ 1147591 w 5543550"/>
                  <a:gd name="connsiteY44" fmla="*/ 887470 h 2790825"/>
                  <a:gd name="connsiteX45" fmla="*/ 1078735 w 5543550"/>
                  <a:gd name="connsiteY45" fmla="*/ 887470 h 2790825"/>
                  <a:gd name="connsiteX46" fmla="*/ 1078735 w 5543550"/>
                  <a:gd name="connsiteY46" fmla="*/ 803314 h 2790825"/>
                  <a:gd name="connsiteX47" fmla="*/ 1025185 w 5543550"/>
                  <a:gd name="connsiteY47" fmla="*/ 803314 h 2790825"/>
                  <a:gd name="connsiteX48" fmla="*/ 1025185 w 5543550"/>
                  <a:gd name="connsiteY48" fmla="*/ 722982 h 2790825"/>
                  <a:gd name="connsiteX49" fmla="*/ 638826 w 5543550"/>
                  <a:gd name="connsiteY49" fmla="*/ 722982 h 2790825"/>
                  <a:gd name="connsiteX50" fmla="*/ 638826 w 5543550"/>
                  <a:gd name="connsiteY50" fmla="*/ 474337 h 2790825"/>
                  <a:gd name="connsiteX51" fmla="*/ 596747 w 5543550"/>
                  <a:gd name="connsiteY51" fmla="*/ 474337 h 2790825"/>
                  <a:gd name="connsiteX52" fmla="*/ 596747 w 5543550"/>
                  <a:gd name="connsiteY52" fmla="*/ 390180 h 2790825"/>
                  <a:gd name="connsiteX53" fmla="*/ 535542 w 5543550"/>
                  <a:gd name="connsiteY53" fmla="*/ 390180 h 2790825"/>
                  <a:gd name="connsiteX54" fmla="*/ 535542 w 5543550"/>
                  <a:gd name="connsiteY54" fmla="*/ 328976 h 2790825"/>
                  <a:gd name="connsiteX55" fmla="*/ 290723 w 5543550"/>
                  <a:gd name="connsiteY55" fmla="*/ 328976 h 2790825"/>
                  <a:gd name="connsiteX56" fmla="*/ 290723 w 5543550"/>
                  <a:gd name="connsiteY56" fmla="*/ 164488 h 2790825"/>
                  <a:gd name="connsiteX57" fmla="*/ 202741 w 5543550"/>
                  <a:gd name="connsiteY57" fmla="*/ 164488 h 2790825"/>
                  <a:gd name="connsiteX58" fmla="*/ 202741 w 5543550"/>
                  <a:gd name="connsiteY58" fmla="*/ 80331 h 2790825"/>
                  <a:gd name="connsiteX59" fmla="*/ 122410 w 5543550"/>
                  <a:gd name="connsiteY59" fmla="*/ 80331 h 2790825"/>
                  <a:gd name="connsiteX60" fmla="*/ 122410 w 5543550"/>
                  <a:gd name="connsiteY60" fmla="*/ 0 h 2790825"/>
                  <a:gd name="connsiteX61" fmla="*/ 0 w 5543550"/>
                  <a:gd name="connsiteY61" fmla="*/ 0 h 2790825"/>
                  <a:gd name="connsiteX62" fmla="*/ 0 w 5543550"/>
                  <a:gd name="connsiteY62" fmla="*/ 7651 h 279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43550" h="2790825">
                    <a:moveTo>
                      <a:pt x="5550513" y="2796293"/>
                    </a:moveTo>
                    <a:lnTo>
                      <a:pt x="4888735" y="2796293"/>
                    </a:lnTo>
                    <a:lnTo>
                      <a:pt x="4888735" y="2605030"/>
                    </a:lnTo>
                    <a:lnTo>
                      <a:pt x="3825297" y="2605030"/>
                    </a:lnTo>
                    <a:lnTo>
                      <a:pt x="3825297" y="2490273"/>
                    </a:lnTo>
                    <a:lnTo>
                      <a:pt x="3041114" y="2490273"/>
                    </a:lnTo>
                    <a:lnTo>
                      <a:pt x="3041114" y="2398462"/>
                    </a:lnTo>
                    <a:lnTo>
                      <a:pt x="2995213" y="2398462"/>
                    </a:lnTo>
                    <a:lnTo>
                      <a:pt x="2995213" y="2325786"/>
                    </a:lnTo>
                    <a:lnTo>
                      <a:pt x="2807770" y="2325786"/>
                    </a:lnTo>
                    <a:lnTo>
                      <a:pt x="2807770" y="2233975"/>
                    </a:lnTo>
                    <a:lnTo>
                      <a:pt x="2777166" y="2233975"/>
                    </a:lnTo>
                    <a:lnTo>
                      <a:pt x="2777166" y="2145992"/>
                    </a:lnTo>
                    <a:lnTo>
                      <a:pt x="2708310" y="2145992"/>
                    </a:lnTo>
                    <a:lnTo>
                      <a:pt x="2708310" y="2080965"/>
                    </a:lnTo>
                    <a:lnTo>
                      <a:pt x="2666238" y="2080965"/>
                    </a:lnTo>
                    <a:lnTo>
                      <a:pt x="2666238" y="1989154"/>
                    </a:lnTo>
                    <a:lnTo>
                      <a:pt x="2624157" y="1989154"/>
                    </a:lnTo>
                    <a:lnTo>
                      <a:pt x="2624157" y="1908829"/>
                    </a:lnTo>
                    <a:lnTo>
                      <a:pt x="2574427" y="1908829"/>
                    </a:lnTo>
                    <a:lnTo>
                      <a:pt x="2574427" y="1832315"/>
                    </a:lnTo>
                    <a:lnTo>
                      <a:pt x="2528526" y="1832315"/>
                    </a:lnTo>
                    <a:lnTo>
                      <a:pt x="2528526" y="1763468"/>
                    </a:lnTo>
                    <a:lnTo>
                      <a:pt x="2314308" y="1763468"/>
                    </a:lnTo>
                    <a:lnTo>
                      <a:pt x="2314308" y="1686954"/>
                    </a:lnTo>
                    <a:lnTo>
                      <a:pt x="2214848" y="1686954"/>
                    </a:lnTo>
                    <a:lnTo>
                      <a:pt x="2214848" y="1598981"/>
                    </a:lnTo>
                    <a:lnTo>
                      <a:pt x="2035064" y="1598981"/>
                    </a:lnTo>
                    <a:lnTo>
                      <a:pt x="2035064" y="1526296"/>
                    </a:lnTo>
                    <a:lnTo>
                      <a:pt x="1992982" y="1526296"/>
                    </a:lnTo>
                    <a:lnTo>
                      <a:pt x="1992982" y="1442142"/>
                    </a:lnTo>
                    <a:lnTo>
                      <a:pt x="1943253" y="1442142"/>
                    </a:lnTo>
                    <a:lnTo>
                      <a:pt x="1943253" y="1354160"/>
                    </a:lnTo>
                    <a:lnTo>
                      <a:pt x="1893522" y="1354160"/>
                    </a:lnTo>
                    <a:lnTo>
                      <a:pt x="1893522" y="1273826"/>
                    </a:lnTo>
                    <a:lnTo>
                      <a:pt x="1629575" y="1273826"/>
                    </a:lnTo>
                    <a:lnTo>
                      <a:pt x="1629575" y="1208799"/>
                    </a:lnTo>
                    <a:lnTo>
                      <a:pt x="1537773" y="1208799"/>
                    </a:lnTo>
                    <a:lnTo>
                      <a:pt x="1537773" y="1124636"/>
                    </a:lnTo>
                    <a:lnTo>
                      <a:pt x="1491863" y="1124636"/>
                    </a:lnTo>
                    <a:lnTo>
                      <a:pt x="1491863" y="1044312"/>
                    </a:lnTo>
                    <a:lnTo>
                      <a:pt x="1342682" y="1044312"/>
                    </a:lnTo>
                    <a:lnTo>
                      <a:pt x="1342682" y="971626"/>
                    </a:lnTo>
                    <a:lnTo>
                      <a:pt x="1147591" y="971626"/>
                    </a:lnTo>
                    <a:lnTo>
                      <a:pt x="1147591" y="887470"/>
                    </a:lnTo>
                    <a:lnTo>
                      <a:pt x="1078735" y="887470"/>
                    </a:lnTo>
                    <a:lnTo>
                      <a:pt x="1078735" y="803314"/>
                    </a:lnTo>
                    <a:lnTo>
                      <a:pt x="1025185" y="803314"/>
                    </a:lnTo>
                    <a:lnTo>
                      <a:pt x="1025185" y="722982"/>
                    </a:lnTo>
                    <a:lnTo>
                      <a:pt x="638826" y="722982"/>
                    </a:lnTo>
                    <a:lnTo>
                      <a:pt x="638826" y="474337"/>
                    </a:lnTo>
                    <a:lnTo>
                      <a:pt x="596747" y="474337"/>
                    </a:lnTo>
                    <a:lnTo>
                      <a:pt x="596747" y="390180"/>
                    </a:lnTo>
                    <a:lnTo>
                      <a:pt x="535542" y="390180"/>
                    </a:lnTo>
                    <a:lnTo>
                      <a:pt x="535542" y="328976"/>
                    </a:lnTo>
                    <a:lnTo>
                      <a:pt x="290723" y="328976"/>
                    </a:lnTo>
                    <a:lnTo>
                      <a:pt x="290723" y="164488"/>
                    </a:lnTo>
                    <a:lnTo>
                      <a:pt x="202741" y="164488"/>
                    </a:lnTo>
                    <a:lnTo>
                      <a:pt x="202741" y="80331"/>
                    </a:lnTo>
                    <a:lnTo>
                      <a:pt x="122410" y="80331"/>
                    </a:lnTo>
                    <a:lnTo>
                      <a:pt x="122410" y="0"/>
                    </a:lnTo>
                    <a:lnTo>
                      <a:pt x="0" y="0"/>
                    </a:lnTo>
                    <a:lnTo>
                      <a:pt x="0" y="7651"/>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grpSp>
            <p:nvGrpSpPr>
              <p:cNvPr id="34" name="Group 33">
                <a:extLst>
                  <a:ext uri="{FF2B5EF4-FFF2-40B4-BE49-F238E27FC236}">
                    <a16:creationId xmlns:a16="http://schemas.microsoft.com/office/drawing/2014/main" id="{C26B7A9E-3803-443F-852C-69788A14E7C5}"/>
                  </a:ext>
                </a:extLst>
              </p:cNvPr>
              <p:cNvGrpSpPr/>
              <p:nvPr/>
            </p:nvGrpSpPr>
            <p:grpSpPr>
              <a:xfrm>
                <a:off x="8470645" y="5686164"/>
                <a:ext cx="2486044" cy="466725"/>
                <a:chOff x="8470645" y="5686164"/>
                <a:chExt cx="2486044" cy="466725"/>
              </a:xfrm>
            </p:grpSpPr>
            <p:sp>
              <p:nvSpPr>
                <p:cNvPr id="35" name="Freeform: Shape 106">
                  <a:extLst>
                    <a:ext uri="{FF2B5EF4-FFF2-40B4-BE49-F238E27FC236}">
                      <a16:creationId xmlns:a16="http://schemas.microsoft.com/office/drawing/2014/main" id="{6DE7EC25-1724-4CD0-AB92-2761ADC80C24}"/>
                    </a:ext>
                  </a:extLst>
                </p:cNvPr>
                <p:cNvSpPr/>
                <p:nvPr/>
              </p:nvSpPr>
              <p:spPr>
                <a:xfrm>
                  <a:off x="8470645" y="568616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36" name="Freeform: Shape 107">
                  <a:extLst>
                    <a:ext uri="{FF2B5EF4-FFF2-40B4-BE49-F238E27FC236}">
                      <a16:creationId xmlns:a16="http://schemas.microsoft.com/office/drawing/2014/main" id="{AA6CB567-AA1E-4678-A623-A8F8896226C5}"/>
                    </a:ext>
                  </a:extLst>
                </p:cNvPr>
                <p:cNvSpPr/>
                <p:nvPr/>
              </p:nvSpPr>
              <p:spPr>
                <a:xfrm>
                  <a:off x="8699245" y="57814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37" name="Freeform: Shape 108">
                  <a:extLst>
                    <a:ext uri="{FF2B5EF4-FFF2-40B4-BE49-F238E27FC236}">
                      <a16:creationId xmlns:a16="http://schemas.microsoft.com/office/drawing/2014/main" id="{02A26624-7CF0-44A1-9CBA-545CFCF1EA48}"/>
                    </a:ext>
                  </a:extLst>
                </p:cNvPr>
                <p:cNvSpPr/>
                <p:nvPr/>
              </p:nvSpPr>
              <p:spPr>
                <a:xfrm>
                  <a:off x="8813545" y="57814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38" name="Freeform: Shape 109">
                  <a:extLst>
                    <a:ext uri="{FF2B5EF4-FFF2-40B4-BE49-F238E27FC236}">
                      <a16:creationId xmlns:a16="http://schemas.microsoft.com/office/drawing/2014/main" id="{63C4590D-C74E-4E87-BD84-0E1B9916D29E}"/>
                    </a:ext>
                  </a:extLst>
                </p:cNvPr>
                <p:cNvSpPr/>
                <p:nvPr/>
              </p:nvSpPr>
              <p:spPr>
                <a:xfrm>
                  <a:off x="8851645" y="57814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39" name="Freeform: Shape 110">
                  <a:extLst>
                    <a:ext uri="{FF2B5EF4-FFF2-40B4-BE49-F238E27FC236}">
                      <a16:creationId xmlns:a16="http://schemas.microsoft.com/office/drawing/2014/main" id="{2918F37B-DCCA-46C9-9078-EE055C194F81}"/>
                    </a:ext>
                  </a:extLst>
                </p:cNvPr>
                <p:cNvSpPr/>
                <p:nvPr/>
              </p:nvSpPr>
              <p:spPr>
                <a:xfrm>
                  <a:off x="9099305" y="57814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40" name="Freeform: Shape 111">
                  <a:extLst>
                    <a:ext uri="{FF2B5EF4-FFF2-40B4-BE49-F238E27FC236}">
                      <a16:creationId xmlns:a16="http://schemas.microsoft.com/office/drawing/2014/main" id="{3A2FF60F-E709-41CE-AA2F-4579F378E576}"/>
                    </a:ext>
                  </a:extLst>
                </p:cNvPr>
                <p:cNvSpPr/>
                <p:nvPr/>
              </p:nvSpPr>
              <p:spPr>
                <a:xfrm>
                  <a:off x="9137405" y="57814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41" name="Freeform: Shape 112">
                  <a:extLst>
                    <a:ext uri="{FF2B5EF4-FFF2-40B4-BE49-F238E27FC236}">
                      <a16:creationId xmlns:a16="http://schemas.microsoft.com/office/drawing/2014/main" id="{970D135F-BE56-4C33-BB11-A4B8F32F72FB}"/>
                    </a:ext>
                  </a:extLst>
                </p:cNvPr>
                <p:cNvSpPr/>
                <p:nvPr/>
              </p:nvSpPr>
              <p:spPr>
                <a:xfrm>
                  <a:off x="9308855" y="58957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42" name="Freeform: Shape 113">
                  <a:extLst>
                    <a:ext uri="{FF2B5EF4-FFF2-40B4-BE49-F238E27FC236}">
                      <a16:creationId xmlns:a16="http://schemas.microsoft.com/office/drawing/2014/main" id="{3C411E48-439D-4F16-990E-1A4076C42779}"/>
                    </a:ext>
                  </a:extLst>
                </p:cNvPr>
                <p:cNvSpPr/>
                <p:nvPr/>
              </p:nvSpPr>
              <p:spPr>
                <a:xfrm>
                  <a:off x="9404105" y="58957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43" name="Freeform: Shape 114">
                  <a:extLst>
                    <a:ext uri="{FF2B5EF4-FFF2-40B4-BE49-F238E27FC236}">
                      <a16:creationId xmlns:a16="http://schemas.microsoft.com/office/drawing/2014/main" id="{92E014F6-24ED-4753-93F3-A4D6D37D052C}"/>
                    </a:ext>
                  </a:extLst>
                </p:cNvPr>
                <p:cNvSpPr/>
                <p:nvPr/>
              </p:nvSpPr>
              <p:spPr>
                <a:xfrm>
                  <a:off x="9842255" y="58957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44" name="Freeform: Shape 115">
                  <a:extLst>
                    <a:ext uri="{FF2B5EF4-FFF2-40B4-BE49-F238E27FC236}">
                      <a16:creationId xmlns:a16="http://schemas.microsoft.com/office/drawing/2014/main" id="{2F8D93F4-1BA1-4C96-AFA7-1C52BB2F791A}"/>
                    </a:ext>
                  </a:extLst>
                </p:cNvPr>
                <p:cNvSpPr/>
                <p:nvPr/>
              </p:nvSpPr>
              <p:spPr>
                <a:xfrm>
                  <a:off x="9880355" y="58957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45" name="Freeform: Shape 116">
                  <a:extLst>
                    <a:ext uri="{FF2B5EF4-FFF2-40B4-BE49-F238E27FC236}">
                      <a16:creationId xmlns:a16="http://schemas.microsoft.com/office/drawing/2014/main" id="{395A616C-ABC5-4E81-BB55-3D8A8FD0FCC2}"/>
                    </a:ext>
                  </a:extLst>
                </p:cNvPr>
                <p:cNvSpPr/>
                <p:nvPr/>
              </p:nvSpPr>
              <p:spPr>
                <a:xfrm>
                  <a:off x="10337555" y="608621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46" name="Freeform: Shape 117">
                  <a:extLst>
                    <a:ext uri="{FF2B5EF4-FFF2-40B4-BE49-F238E27FC236}">
                      <a16:creationId xmlns:a16="http://schemas.microsoft.com/office/drawing/2014/main" id="{3DA763C3-3498-451C-A196-69F1213B0DF0}"/>
                    </a:ext>
                  </a:extLst>
                </p:cNvPr>
                <p:cNvSpPr/>
                <p:nvPr/>
              </p:nvSpPr>
              <p:spPr>
                <a:xfrm>
                  <a:off x="10432805" y="608621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47" name="Freeform: Shape 118">
                  <a:extLst>
                    <a:ext uri="{FF2B5EF4-FFF2-40B4-BE49-F238E27FC236}">
                      <a16:creationId xmlns:a16="http://schemas.microsoft.com/office/drawing/2014/main" id="{DE2C2744-0CA1-4E21-A0EE-1694DD718CCC}"/>
                    </a:ext>
                  </a:extLst>
                </p:cNvPr>
                <p:cNvSpPr/>
                <p:nvPr/>
              </p:nvSpPr>
              <p:spPr>
                <a:xfrm>
                  <a:off x="10489955" y="608621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48" name="Freeform: Shape 119">
                  <a:extLst>
                    <a:ext uri="{FF2B5EF4-FFF2-40B4-BE49-F238E27FC236}">
                      <a16:creationId xmlns:a16="http://schemas.microsoft.com/office/drawing/2014/main" id="{F7C8FB58-4EC5-49F7-B5E0-FE00E49E69B0}"/>
                    </a:ext>
                  </a:extLst>
                </p:cNvPr>
                <p:cNvSpPr/>
                <p:nvPr/>
              </p:nvSpPr>
              <p:spPr>
                <a:xfrm>
                  <a:off x="10566164" y="608621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49" name="Freeform: Shape 120">
                  <a:extLst>
                    <a:ext uri="{FF2B5EF4-FFF2-40B4-BE49-F238E27FC236}">
                      <a16:creationId xmlns:a16="http://schemas.microsoft.com/office/drawing/2014/main" id="{4E6DE19E-2B66-41C1-B584-DBDCCFD3287E}"/>
                    </a:ext>
                  </a:extLst>
                </p:cNvPr>
                <p:cNvSpPr/>
                <p:nvPr/>
              </p:nvSpPr>
              <p:spPr>
                <a:xfrm>
                  <a:off x="10947164" y="608621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00285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grpSp>
        </p:grpSp>
        <p:grpSp>
          <p:nvGrpSpPr>
            <p:cNvPr id="17" name="Group 16">
              <a:extLst>
                <a:ext uri="{FF2B5EF4-FFF2-40B4-BE49-F238E27FC236}">
                  <a16:creationId xmlns:a16="http://schemas.microsoft.com/office/drawing/2014/main" id="{7764CA23-3F45-4544-886C-B0BF02075C45}"/>
                </a:ext>
              </a:extLst>
            </p:cNvPr>
            <p:cNvGrpSpPr/>
            <p:nvPr/>
          </p:nvGrpSpPr>
          <p:grpSpPr>
            <a:xfrm>
              <a:off x="1086201" y="2662212"/>
              <a:ext cx="3235917" cy="1171343"/>
              <a:chOff x="5325707" y="3694753"/>
              <a:chExt cx="5172075" cy="1784384"/>
            </a:xfrm>
          </p:grpSpPr>
          <p:sp>
            <p:nvSpPr>
              <p:cNvPr id="20" name="Freeform: Shape 125">
                <a:extLst>
                  <a:ext uri="{FF2B5EF4-FFF2-40B4-BE49-F238E27FC236}">
                    <a16:creationId xmlns:a16="http://schemas.microsoft.com/office/drawing/2014/main" id="{F7B68579-B657-498A-A4B3-015C5C78E3EE}"/>
                  </a:ext>
                </a:extLst>
              </p:cNvPr>
              <p:cNvSpPr/>
              <p:nvPr/>
            </p:nvSpPr>
            <p:spPr>
              <a:xfrm>
                <a:off x="5325707" y="3694753"/>
                <a:ext cx="5172075" cy="1743075"/>
              </a:xfrm>
              <a:custGeom>
                <a:avLst/>
                <a:gdLst>
                  <a:gd name="connsiteX0" fmla="*/ 5178800 w 5172075"/>
                  <a:gd name="connsiteY0" fmla="*/ 1748466 h 1743075"/>
                  <a:gd name="connsiteX1" fmla="*/ 3390367 w 5172075"/>
                  <a:gd name="connsiteY1" fmla="*/ 1748466 h 1743075"/>
                  <a:gd name="connsiteX2" fmla="*/ 3390367 w 5172075"/>
                  <a:gd name="connsiteY2" fmla="*/ 1518676 h 1743075"/>
                  <a:gd name="connsiteX3" fmla="*/ 2927442 w 5172075"/>
                  <a:gd name="connsiteY3" fmla="*/ 1518676 h 1743075"/>
                  <a:gd name="connsiteX4" fmla="*/ 2927442 w 5172075"/>
                  <a:gd name="connsiteY4" fmla="*/ 1355484 h 1743075"/>
                  <a:gd name="connsiteX5" fmla="*/ 2431209 w 5172075"/>
                  <a:gd name="connsiteY5" fmla="*/ 1355484 h 1743075"/>
                  <a:gd name="connsiteX6" fmla="*/ 2431209 w 5172075"/>
                  <a:gd name="connsiteY6" fmla="*/ 1185634 h 1743075"/>
                  <a:gd name="connsiteX7" fmla="*/ 1585284 w 5172075"/>
                  <a:gd name="connsiteY7" fmla="*/ 1185634 h 1743075"/>
                  <a:gd name="connsiteX8" fmla="*/ 1585284 w 5172075"/>
                  <a:gd name="connsiteY8" fmla="*/ 1029100 h 1743075"/>
                  <a:gd name="connsiteX9" fmla="*/ 1522000 w 5172075"/>
                  <a:gd name="connsiteY9" fmla="*/ 1029100 h 1743075"/>
                  <a:gd name="connsiteX10" fmla="*/ 1522000 w 5172075"/>
                  <a:gd name="connsiteY10" fmla="*/ 879231 h 1743075"/>
                  <a:gd name="connsiteX11" fmla="*/ 1268892 w 5172075"/>
                  <a:gd name="connsiteY11" fmla="*/ 879231 h 1743075"/>
                  <a:gd name="connsiteX12" fmla="*/ 1268892 w 5172075"/>
                  <a:gd name="connsiteY12" fmla="*/ 736022 h 1743075"/>
                  <a:gd name="connsiteX13" fmla="*/ 1039092 w 5172075"/>
                  <a:gd name="connsiteY13" fmla="*/ 736022 h 1743075"/>
                  <a:gd name="connsiteX14" fmla="*/ 1039092 w 5172075"/>
                  <a:gd name="connsiteY14" fmla="*/ 582824 h 1743075"/>
                  <a:gd name="connsiteX15" fmla="*/ 915865 w 5172075"/>
                  <a:gd name="connsiteY15" fmla="*/ 582824 h 1743075"/>
                  <a:gd name="connsiteX16" fmla="*/ 915865 w 5172075"/>
                  <a:gd name="connsiteY16" fmla="*/ 439616 h 1743075"/>
                  <a:gd name="connsiteX17" fmla="*/ 756005 w 5172075"/>
                  <a:gd name="connsiteY17" fmla="*/ 439616 h 1743075"/>
                  <a:gd name="connsiteX18" fmla="*/ 756005 w 5172075"/>
                  <a:gd name="connsiteY18" fmla="*/ 279755 h 1743075"/>
                  <a:gd name="connsiteX19" fmla="*/ 606137 w 5172075"/>
                  <a:gd name="connsiteY19" fmla="*/ 279755 h 1743075"/>
                  <a:gd name="connsiteX20" fmla="*/ 606137 w 5172075"/>
                  <a:gd name="connsiteY20" fmla="*/ 136548 h 1743075"/>
                  <a:gd name="connsiteX21" fmla="*/ 269764 w 5172075"/>
                  <a:gd name="connsiteY21" fmla="*/ 136548 h 1743075"/>
                  <a:gd name="connsiteX22" fmla="*/ 269764 w 5172075"/>
                  <a:gd name="connsiteY22" fmla="*/ 0 h 1743075"/>
                  <a:gd name="connsiteX23" fmla="*/ 0 w 5172075"/>
                  <a:gd name="connsiteY23" fmla="*/ 0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72075" h="1743075">
                    <a:moveTo>
                      <a:pt x="5178800" y="1748466"/>
                    </a:moveTo>
                    <a:lnTo>
                      <a:pt x="3390367" y="1748466"/>
                    </a:lnTo>
                    <a:lnTo>
                      <a:pt x="3390367" y="1518676"/>
                    </a:lnTo>
                    <a:lnTo>
                      <a:pt x="2927442" y="1518676"/>
                    </a:lnTo>
                    <a:lnTo>
                      <a:pt x="2927442" y="1355484"/>
                    </a:lnTo>
                    <a:lnTo>
                      <a:pt x="2431209" y="1355484"/>
                    </a:lnTo>
                    <a:lnTo>
                      <a:pt x="2431209" y="1185634"/>
                    </a:lnTo>
                    <a:lnTo>
                      <a:pt x="1585284" y="1185634"/>
                    </a:lnTo>
                    <a:lnTo>
                      <a:pt x="1585284" y="1029100"/>
                    </a:lnTo>
                    <a:lnTo>
                      <a:pt x="1522000" y="1029100"/>
                    </a:lnTo>
                    <a:lnTo>
                      <a:pt x="1522000" y="879231"/>
                    </a:lnTo>
                    <a:lnTo>
                      <a:pt x="1268892" y="879231"/>
                    </a:lnTo>
                    <a:lnTo>
                      <a:pt x="1268892" y="736022"/>
                    </a:lnTo>
                    <a:lnTo>
                      <a:pt x="1039092" y="736022"/>
                    </a:lnTo>
                    <a:lnTo>
                      <a:pt x="1039092" y="582824"/>
                    </a:lnTo>
                    <a:lnTo>
                      <a:pt x="915865" y="582824"/>
                    </a:lnTo>
                    <a:lnTo>
                      <a:pt x="915865" y="439616"/>
                    </a:lnTo>
                    <a:lnTo>
                      <a:pt x="756005" y="439616"/>
                    </a:lnTo>
                    <a:lnTo>
                      <a:pt x="756005" y="279755"/>
                    </a:lnTo>
                    <a:lnTo>
                      <a:pt x="606137" y="279755"/>
                    </a:lnTo>
                    <a:lnTo>
                      <a:pt x="606137" y="136548"/>
                    </a:lnTo>
                    <a:lnTo>
                      <a:pt x="269764" y="136548"/>
                    </a:lnTo>
                    <a:lnTo>
                      <a:pt x="269764" y="0"/>
                    </a:lnTo>
                    <a:lnTo>
                      <a:pt x="0" y="0"/>
                    </a:lnTo>
                  </a:path>
                </a:pathLst>
              </a:custGeom>
              <a:noFill/>
              <a:ln w="19050" cap="flat">
                <a:solidFill>
                  <a:srgbClr val="FF660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grpSp>
            <p:nvGrpSpPr>
              <p:cNvPr id="21" name="Group 20">
                <a:extLst>
                  <a:ext uri="{FF2B5EF4-FFF2-40B4-BE49-F238E27FC236}">
                    <a16:creationId xmlns:a16="http://schemas.microsoft.com/office/drawing/2014/main" id="{3A98CA0E-7B4B-4B93-8712-516EB60C5FBE}"/>
                  </a:ext>
                </a:extLst>
              </p:cNvPr>
              <p:cNvGrpSpPr/>
              <p:nvPr/>
            </p:nvGrpSpPr>
            <p:grpSpPr>
              <a:xfrm>
                <a:off x="5893744" y="3793199"/>
                <a:ext cx="4581549" cy="1685938"/>
                <a:chOff x="5893744" y="3793199"/>
                <a:chExt cx="4581549" cy="1685938"/>
              </a:xfrm>
            </p:grpSpPr>
            <p:sp>
              <p:nvSpPr>
                <p:cNvPr id="22" name="Freeform: Shape 126">
                  <a:extLst>
                    <a:ext uri="{FF2B5EF4-FFF2-40B4-BE49-F238E27FC236}">
                      <a16:creationId xmlns:a16="http://schemas.microsoft.com/office/drawing/2014/main" id="{E0003AF6-A92B-41DC-9D43-24B589E86E73}"/>
                    </a:ext>
                  </a:extLst>
                </p:cNvPr>
                <p:cNvSpPr/>
                <p:nvPr/>
              </p:nvSpPr>
              <p:spPr>
                <a:xfrm>
                  <a:off x="5893744" y="379319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FF660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3" name="Freeform: Shape 127">
                  <a:extLst>
                    <a:ext uri="{FF2B5EF4-FFF2-40B4-BE49-F238E27FC236}">
                      <a16:creationId xmlns:a16="http://schemas.microsoft.com/office/drawing/2014/main" id="{D1032DD2-6F94-4067-A3A7-0DB8B110D9FF}"/>
                    </a:ext>
                  </a:extLst>
                </p:cNvPr>
                <p:cNvSpPr/>
                <p:nvPr/>
              </p:nvSpPr>
              <p:spPr>
                <a:xfrm>
                  <a:off x="7131999" y="48409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FF660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4" name="Freeform: Shape 128">
                  <a:extLst>
                    <a:ext uri="{FF2B5EF4-FFF2-40B4-BE49-F238E27FC236}">
                      <a16:creationId xmlns:a16="http://schemas.microsoft.com/office/drawing/2014/main" id="{61994E7C-36E2-462A-9766-4CAD1D46E386}"/>
                    </a:ext>
                  </a:extLst>
                </p:cNvPr>
                <p:cNvSpPr/>
                <p:nvPr/>
              </p:nvSpPr>
              <p:spPr>
                <a:xfrm>
                  <a:off x="7570149" y="48409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FF660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5" name="Freeform: Shape 129">
                  <a:extLst>
                    <a:ext uri="{FF2B5EF4-FFF2-40B4-BE49-F238E27FC236}">
                      <a16:creationId xmlns:a16="http://schemas.microsoft.com/office/drawing/2014/main" id="{59F2C249-505F-4667-AE02-1F55DAF58524}"/>
                    </a:ext>
                  </a:extLst>
                </p:cNvPr>
                <p:cNvSpPr/>
                <p:nvPr/>
              </p:nvSpPr>
              <p:spPr>
                <a:xfrm>
                  <a:off x="8313109" y="51838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FF660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6" name="Freeform: Shape 130">
                  <a:extLst>
                    <a:ext uri="{FF2B5EF4-FFF2-40B4-BE49-F238E27FC236}">
                      <a16:creationId xmlns:a16="http://schemas.microsoft.com/office/drawing/2014/main" id="{2793A519-5AFE-4D8A-9A9F-C7F28928FCF5}"/>
                    </a:ext>
                  </a:extLst>
                </p:cNvPr>
                <p:cNvSpPr/>
                <p:nvPr/>
              </p:nvSpPr>
              <p:spPr>
                <a:xfrm>
                  <a:off x="8522659" y="51838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FF660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7" name="Freeform: Shape 131">
                  <a:extLst>
                    <a:ext uri="{FF2B5EF4-FFF2-40B4-BE49-F238E27FC236}">
                      <a16:creationId xmlns:a16="http://schemas.microsoft.com/office/drawing/2014/main" id="{B429F9F4-36F4-4B29-B993-07AE7A395ABD}"/>
                    </a:ext>
                  </a:extLst>
                </p:cNvPr>
                <p:cNvSpPr/>
                <p:nvPr/>
              </p:nvSpPr>
              <p:spPr>
                <a:xfrm>
                  <a:off x="8656009" y="51838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FF660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8" name="Freeform: Shape 132">
                  <a:extLst>
                    <a:ext uri="{FF2B5EF4-FFF2-40B4-BE49-F238E27FC236}">
                      <a16:creationId xmlns:a16="http://schemas.microsoft.com/office/drawing/2014/main" id="{D9D3AD29-EE02-4AFE-8138-7904D615A753}"/>
                    </a:ext>
                  </a:extLst>
                </p:cNvPr>
                <p:cNvSpPr/>
                <p:nvPr/>
              </p:nvSpPr>
              <p:spPr>
                <a:xfrm>
                  <a:off x="8789359" y="54124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FF660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9" name="Freeform: Shape 133">
                  <a:extLst>
                    <a:ext uri="{FF2B5EF4-FFF2-40B4-BE49-F238E27FC236}">
                      <a16:creationId xmlns:a16="http://schemas.microsoft.com/office/drawing/2014/main" id="{1B45E767-EDA1-45C5-8C64-A0403892786A}"/>
                    </a:ext>
                  </a:extLst>
                </p:cNvPr>
                <p:cNvSpPr/>
                <p:nvPr/>
              </p:nvSpPr>
              <p:spPr>
                <a:xfrm>
                  <a:off x="9227509" y="54124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FF660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30" name="Freeform: Shape 134">
                  <a:extLst>
                    <a:ext uri="{FF2B5EF4-FFF2-40B4-BE49-F238E27FC236}">
                      <a16:creationId xmlns:a16="http://schemas.microsoft.com/office/drawing/2014/main" id="{43AC42C4-9FC1-4D77-B1B9-C7C526263713}"/>
                    </a:ext>
                  </a:extLst>
                </p:cNvPr>
                <p:cNvSpPr/>
                <p:nvPr/>
              </p:nvSpPr>
              <p:spPr>
                <a:xfrm>
                  <a:off x="10103819" y="54124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FF660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31" name="Freeform: Shape 135">
                  <a:extLst>
                    <a:ext uri="{FF2B5EF4-FFF2-40B4-BE49-F238E27FC236}">
                      <a16:creationId xmlns:a16="http://schemas.microsoft.com/office/drawing/2014/main" id="{9596ED85-B869-4EB7-B1AA-61CBC89A20CE}"/>
                    </a:ext>
                  </a:extLst>
                </p:cNvPr>
                <p:cNvSpPr/>
                <p:nvPr/>
              </p:nvSpPr>
              <p:spPr>
                <a:xfrm>
                  <a:off x="10351468" y="54124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FF660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32" name="Freeform: Shape 136">
                  <a:extLst>
                    <a:ext uri="{FF2B5EF4-FFF2-40B4-BE49-F238E27FC236}">
                      <a16:creationId xmlns:a16="http://schemas.microsoft.com/office/drawing/2014/main" id="{A9868252-B313-4140-B762-56B62DB570F9}"/>
                    </a:ext>
                  </a:extLst>
                </p:cNvPr>
                <p:cNvSpPr/>
                <p:nvPr/>
              </p:nvSpPr>
              <p:spPr>
                <a:xfrm>
                  <a:off x="10465768" y="54124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FF6600"/>
                  </a:solidFill>
                  <a:prstDash val="solid"/>
                  <a:miter/>
                </a:ln>
              </p:spPr>
              <p:txBody>
                <a:bodyPr rtlCol="0" anchor="ct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grpSp>
        </p:grpSp>
      </p:grpSp>
      <p:sp>
        <p:nvSpPr>
          <p:cNvPr id="137" name="TextBox 136">
            <a:extLst>
              <a:ext uri="{FF2B5EF4-FFF2-40B4-BE49-F238E27FC236}">
                <a16:creationId xmlns:a16="http://schemas.microsoft.com/office/drawing/2014/main" id="{7788C80A-42A0-4384-BFE9-0A071FDFCDEB}"/>
              </a:ext>
            </a:extLst>
          </p:cNvPr>
          <p:cNvSpPr txBox="1"/>
          <p:nvPr/>
        </p:nvSpPr>
        <p:spPr>
          <a:xfrm>
            <a:off x="6871533" y="5663883"/>
            <a:ext cx="754354" cy="32720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139" name="Freeform 21">
            <a:extLst>
              <a:ext uri="{FF2B5EF4-FFF2-40B4-BE49-F238E27FC236}">
                <a16:creationId xmlns:a16="http://schemas.microsoft.com/office/drawing/2014/main" id="{D4A4A726-7913-48E9-A4AD-55D47721F79A}"/>
              </a:ext>
            </a:extLst>
          </p:cNvPr>
          <p:cNvSpPr/>
          <p:nvPr/>
        </p:nvSpPr>
        <p:spPr bwMode="auto">
          <a:xfrm>
            <a:off x="5266512" y="2855314"/>
            <a:ext cx="3728171" cy="26484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Line 6">
            <a:extLst>
              <a:ext uri="{FF2B5EF4-FFF2-40B4-BE49-F238E27FC236}">
                <a16:creationId xmlns:a16="http://schemas.microsoft.com/office/drawing/2014/main" id="{0AA3C105-BCC3-455F-A0C2-8463DD740660}"/>
              </a:ext>
            </a:extLst>
          </p:cNvPr>
          <p:cNvSpPr>
            <a:spLocks noChangeShapeType="1"/>
          </p:cNvSpPr>
          <p:nvPr/>
        </p:nvSpPr>
        <p:spPr bwMode="auto">
          <a:xfrm>
            <a:off x="5198025" y="2855313"/>
            <a:ext cx="57581" cy="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Line 7">
            <a:extLst>
              <a:ext uri="{FF2B5EF4-FFF2-40B4-BE49-F238E27FC236}">
                <a16:creationId xmlns:a16="http://schemas.microsoft.com/office/drawing/2014/main" id="{4E093608-29A3-40C0-B968-70810ED8BB32}"/>
              </a:ext>
            </a:extLst>
          </p:cNvPr>
          <p:cNvSpPr>
            <a:spLocks noChangeShapeType="1"/>
          </p:cNvSpPr>
          <p:nvPr/>
        </p:nvSpPr>
        <p:spPr bwMode="auto">
          <a:xfrm>
            <a:off x="5198025" y="3372597"/>
            <a:ext cx="57581" cy="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Line 8">
            <a:extLst>
              <a:ext uri="{FF2B5EF4-FFF2-40B4-BE49-F238E27FC236}">
                <a16:creationId xmlns:a16="http://schemas.microsoft.com/office/drawing/2014/main" id="{CE71CEBE-C7B7-43DD-97B3-77BDCDF2D739}"/>
              </a:ext>
            </a:extLst>
          </p:cNvPr>
          <p:cNvSpPr>
            <a:spLocks noChangeShapeType="1"/>
          </p:cNvSpPr>
          <p:nvPr/>
        </p:nvSpPr>
        <p:spPr bwMode="auto">
          <a:xfrm>
            <a:off x="5198025" y="3861904"/>
            <a:ext cx="57581" cy="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Line 9">
            <a:extLst>
              <a:ext uri="{FF2B5EF4-FFF2-40B4-BE49-F238E27FC236}">
                <a16:creationId xmlns:a16="http://schemas.microsoft.com/office/drawing/2014/main" id="{63B8641D-FC17-47CA-A85E-38EE5508DCCF}"/>
              </a:ext>
            </a:extLst>
          </p:cNvPr>
          <p:cNvSpPr>
            <a:spLocks noChangeShapeType="1"/>
          </p:cNvSpPr>
          <p:nvPr/>
        </p:nvSpPr>
        <p:spPr bwMode="auto">
          <a:xfrm>
            <a:off x="5198025" y="4426697"/>
            <a:ext cx="57581" cy="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Line 10">
            <a:extLst>
              <a:ext uri="{FF2B5EF4-FFF2-40B4-BE49-F238E27FC236}">
                <a16:creationId xmlns:a16="http://schemas.microsoft.com/office/drawing/2014/main" id="{D2E151AD-A348-4EA9-99E1-F12A0803F7B2}"/>
              </a:ext>
            </a:extLst>
          </p:cNvPr>
          <p:cNvSpPr>
            <a:spLocks noChangeShapeType="1"/>
          </p:cNvSpPr>
          <p:nvPr/>
        </p:nvSpPr>
        <p:spPr bwMode="auto">
          <a:xfrm>
            <a:off x="5198025" y="4888166"/>
            <a:ext cx="57581" cy="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Line 11">
            <a:extLst>
              <a:ext uri="{FF2B5EF4-FFF2-40B4-BE49-F238E27FC236}">
                <a16:creationId xmlns:a16="http://schemas.microsoft.com/office/drawing/2014/main" id="{34FC43F1-4175-44BA-ACE0-A277410B571F}"/>
              </a:ext>
            </a:extLst>
          </p:cNvPr>
          <p:cNvSpPr>
            <a:spLocks noChangeShapeType="1"/>
          </p:cNvSpPr>
          <p:nvPr/>
        </p:nvSpPr>
        <p:spPr bwMode="auto">
          <a:xfrm>
            <a:off x="5198025" y="5410341"/>
            <a:ext cx="57581" cy="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TextBox 145">
            <a:extLst>
              <a:ext uri="{FF2B5EF4-FFF2-40B4-BE49-F238E27FC236}">
                <a16:creationId xmlns:a16="http://schemas.microsoft.com/office/drawing/2014/main" id="{86654564-3ED5-43B2-8D3E-B3654C0A5E18}"/>
              </a:ext>
            </a:extLst>
          </p:cNvPr>
          <p:cNvSpPr txBox="1"/>
          <p:nvPr/>
        </p:nvSpPr>
        <p:spPr>
          <a:xfrm>
            <a:off x="4862586" y="2723750"/>
            <a:ext cx="32758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47" name="TextBox 146">
            <a:extLst>
              <a:ext uri="{FF2B5EF4-FFF2-40B4-BE49-F238E27FC236}">
                <a16:creationId xmlns:a16="http://schemas.microsoft.com/office/drawing/2014/main" id="{3426BA84-E2D1-481B-9D12-AAAC94C2E46A}"/>
              </a:ext>
            </a:extLst>
          </p:cNvPr>
          <p:cNvSpPr txBox="1"/>
          <p:nvPr/>
        </p:nvSpPr>
        <p:spPr>
          <a:xfrm>
            <a:off x="4947544" y="3243044"/>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148" name="TextBox 147">
            <a:extLst>
              <a:ext uri="{FF2B5EF4-FFF2-40B4-BE49-F238E27FC236}">
                <a16:creationId xmlns:a16="http://schemas.microsoft.com/office/drawing/2014/main" id="{D62C2C0B-A419-410D-8132-65D519CFDF66}"/>
              </a:ext>
            </a:extLst>
          </p:cNvPr>
          <p:cNvSpPr txBox="1"/>
          <p:nvPr/>
        </p:nvSpPr>
        <p:spPr>
          <a:xfrm>
            <a:off x="4947544" y="3732112"/>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49" name="TextBox 148">
            <a:extLst>
              <a:ext uri="{FF2B5EF4-FFF2-40B4-BE49-F238E27FC236}">
                <a16:creationId xmlns:a16="http://schemas.microsoft.com/office/drawing/2014/main" id="{ED9B3CD5-3C22-4C8A-990C-13F51009F5E9}"/>
              </a:ext>
            </a:extLst>
          </p:cNvPr>
          <p:cNvSpPr txBox="1"/>
          <p:nvPr/>
        </p:nvSpPr>
        <p:spPr>
          <a:xfrm>
            <a:off x="4947544" y="4298013"/>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50" name="TextBox 149">
            <a:extLst>
              <a:ext uri="{FF2B5EF4-FFF2-40B4-BE49-F238E27FC236}">
                <a16:creationId xmlns:a16="http://schemas.microsoft.com/office/drawing/2014/main" id="{A9651B5C-8DCB-44C6-BA23-F6458EE598AA}"/>
              </a:ext>
            </a:extLst>
          </p:cNvPr>
          <p:cNvSpPr txBox="1"/>
          <p:nvPr/>
        </p:nvSpPr>
        <p:spPr>
          <a:xfrm>
            <a:off x="4947544" y="4757898"/>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51" name="TextBox 150">
            <a:extLst>
              <a:ext uri="{FF2B5EF4-FFF2-40B4-BE49-F238E27FC236}">
                <a16:creationId xmlns:a16="http://schemas.microsoft.com/office/drawing/2014/main" id="{738A8930-F520-421E-A57B-742C8497CDF6}"/>
              </a:ext>
            </a:extLst>
          </p:cNvPr>
          <p:cNvSpPr txBox="1"/>
          <p:nvPr/>
        </p:nvSpPr>
        <p:spPr>
          <a:xfrm>
            <a:off x="5032503" y="5279830"/>
            <a:ext cx="15766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grpSp>
        <p:nvGrpSpPr>
          <p:cNvPr id="152" name="Group 151">
            <a:extLst>
              <a:ext uri="{FF2B5EF4-FFF2-40B4-BE49-F238E27FC236}">
                <a16:creationId xmlns:a16="http://schemas.microsoft.com/office/drawing/2014/main" id="{3148EDAD-CE6D-4C2E-9D67-77956542ACB1}"/>
              </a:ext>
            </a:extLst>
          </p:cNvPr>
          <p:cNvGrpSpPr/>
          <p:nvPr/>
        </p:nvGrpSpPr>
        <p:grpSpPr>
          <a:xfrm>
            <a:off x="6246732" y="5501763"/>
            <a:ext cx="157663" cy="297382"/>
            <a:chOff x="1681613" y="5171994"/>
            <a:chExt cx="157663" cy="272407"/>
          </a:xfrm>
        </p:grpSpPr>
        <p:sp>
          <p:nvSpPr>
            <p:cNvPr id="153" name="Line 19">
              <a:extLst>
                <a:ext uri="{FF2B5EF4-FFF2-40B4-BE49-F238E27FC236}">
                  <a16:creationId xmlns:a16="http://schemas.microsoft.com/office/drawing/2014/main" id="{3F39F0E4-3798-46F1-83E2-7F68C6B43AFA}"/>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TextBox 153">
              <a:extLst>
                <a:ext uri="{FF2B5EF4-FFF2-40B4-BE49-F238E27FC236}">
                  <a16:creationId xmlns:a16="http://schemas.microsoft.com/office/drawing/2014/main" id="{A399453A-09F1-4882-8AF4-F9805EF1DFAE}"/>
                </a:ext>
              </a:extLst>
            </p:cNvPr>
            <p:cNvSpPr txBox="1"/>
            <p:nvPr/>
          </p:nvSpPr>
          <p:spPr>
            <a:xfrm>
              <a:off x="1681613" y="5208647"/>
              <a:ext cx="157663"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grpSp>
      <p:grpSp>
        <p:nvGrpSpPr>
          <p:cNvPr id="155" name="Group 154">
            <a:extLst>
              <a:ext uri="{FF2B5EF4-FFF2-40B4-BE49-F238E27FC236}">
                <a16:creationId xmlns:a16="http://schemas.microsoft.com/office/drawing/2014/main" id="{EC7C0D73-5950-4AF3-B931-BAFC73485D30}"/>
              </a:ext>
            </a:extLst>
          </p:cNvPr>
          <p:cNvGrpSpPr/>
          <p:nvPr/>
        </p:nvGrpSpPr>
        <p:grpSpPr>
          <a:xfrm>
            <a:off x="5417621" y="5501763"/>
            <a:ext cx="157663" cy="297382"/>
            <a:chOff x="877795" y="5171994"/>
            <a:chExt cx="157663" cy="272407"/>
          </a:xfrm>
        </p:grpSpPr>
        <p:sp>
          <p:nvSpPr>
            <p:cNvPr id="156" name="Line 21">
              <a:extLst>
                <a:ext uri="{FF2B5EF4-FFF2-40B4-BE49-F238E27FC236}">
                  <a16:creationId xmlns:a16="http://schemas.microsoft.com/office/drawing/2014/main" id="{B5F07699-FD1E-444F-A248-274F2C00C501}"/>
                </a:ext>
              </a:extLst>
            </p:cNvPr>
            <p:cNvSpPr>
              <a:spLocks noChangeShapeType="1"/>
            </p:cNvSpPr>
            <p:nvPr/>
          </p:nvSpPr>
          <p:spPr bwMode="auto">
            <a:xfrm flipH="1">
              <a:off x="953913"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TextBox 156">
              <a:extLst>
                <a:ext uri="{FF2B5EF4-FFF2-40B4-BE49-F238E27FC236}">
                  <a16:creationId xmlns:a16="http://schemas.microsoft.com/office/drawing/2014/main" id="{31AC6879-8BB0-4CDB-AF32-309FFE319956}"/>
                </a:ext>
              </a:extLst>
            </p:cNvPr>
            <p:cNvSpPr txBox="1"/>
            <p:nvPr/>
          </p:nvSpPr>
          <p:spPr>
            <a:xfrm>
              <a:off x="877795" y="5208647"/>
              <a:ext cx="157663"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grpSp>
      <p:grpSp>
        <p:nvGrpSpPr>
          <p:cNvPr id="158" name="Group 157">
            <a:extLst>
              <a:ext uri="{FF2B5EF4-FFF2-40B4-BE49-F238E27FC236}">
                <a16:creationId xmlns:a16="http://schemas.microsoft.com/office/drawing/2014/main" id="{A07E28D7-955A-4669-B531-50300D464FB4}"/>
              </a:ext>
            </a:extLst>
          </p:cNvPr>
          <p:cNvGrpSpPr/>
          <p:nvPr/>
        </p:nvGrpSpPr>
        <p:grpSpPr>
          <a:xfrm>
            <a:off x="5684279" y="5501763"/>
            <a:ext cx="157663" cy="297382"/>
            <a:chOff x="877795" y="5171994"/>
            <a:chExt cx="157663" cy="272407"/>
          </a:xfrm>
        </p:grpSpPr>
        <p:sp>
          <p:nvSpPr>
            <p:cNvPr id="159" name="Line 21">
              <a:extLst>
                <a:ext uri="{FF2B5EF4-FFF2-40B4-BE49-F238E27FC236}">
                  <a16:creationId xmlns:a16="http://schemas.microsoft.com/office/drawing/2014/main" id="{5E6C6722-B029-4B40-87AB-459E225F10F3}"/>
                </a:ext>
              </a:extLst>
            </p:cNvPr>
            <p:cNvSpPr>
              <a:spLocks noChangeShapeType="1"/>
            </p:cNvSpPr>
            <p:nvPr/>
          </p:nvSpPr>
          <p:spPr bwMode="auto">
            <a:xfrm flipH="1">
              <a:off x="953913"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TextBox 159">
              <a:extLst>
                <a:ext uri="{FF2B5EF4-FFF2-40B4-BE49-F238E27FC236}">
                  <a16:creationId xmlns:a16="http://schemas.microsoft.com/office/drawing/2014/main" id="{C990B126-A1F1-46AF-991C-D8323654D9CA}"/>
                </a:ext>
              </a:extLst>
            </p:cNvPr>
            <p:cNvSpPr txBox="1"/>
            <p:nvPr/>
          </p:nvSpPr>
          <p:spPr>
            <a:xfrm>
              <a:off x="877795" y="5208647"/>
              <a:ext cx="157663"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a:t>
              </a:r>
            </a:p>
          </p:txBody>
        </p:sp>
      </p:grpSp>
      <p:grpSp>
        <p:nvGrpSpPr>
          <p:cNvPr id="161" name="Group 160">
            <a:extLst>
              <a:ext uri="{FF2B5EF4-FFF2-40B4-BE49-F238E27FC236}">
                <a16:creationId xmlns:a16="http://schemas.microsoft.com/office/drawing/2014/main" id="{056BE530-F15C-44E3-82B4-181123D37698}"/>
              </a:ext>
            </a:extLst>
          </p:cNvPr>
          <p:cNvGrpSpPr/>
          <p:nvPr/>
        </p:nvGrpSpPr>
        <p:grpSpPr>
          <a:xfrm>
            <a:off x="5970964" y="5501763"/>
            <a:ext cx="157663" cy="297382"/>
            <a:chOff x="877795" y="5171994"/>
            <a:chExt cx="157663" cy="272407"/>
          </a:xfrm>
        </p:grpSpPr>
        <p:sp>
          <p:nvSpPr>
            <p:cNvPr id="162" name="Line 21">
              <a:extLst>
                <a:ext uri="{FF2B5EF4-FFF2-40B4-BE49-F238E27FC236}">
                  <a16:creationId xmlns:a16="http://schemas.microsoft.com/office/drawing/2014/main" id="{A45AAF3F-D247-4796-80D4-9C8F253E74E9}"/>
                </a:ext>
              </a:extLst>
            </p:cNvPr>
            <p:cNvSpPr>
              <a:spLocks noChangeShapeType="1"/>
            </p:cNvSpPr>
            <p:nvPr/>
          </p:nvSpPr>
          <p:spPr bwMode="auto">
            <a:xfrm flipH="1">
              <a:off x="953913"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TextBox 162">
              <a:extLst>
                <a:ext uri="{FF2B5EF4-FFF2-40B4-BE49-F238E27FC236}">
                  <a16:creationId xmlns:a16="http://schemas.microsoft.com/office/drawing/2014/main" id="{0EFDF362-A48A-4B5F-9713-2D95604DDCE8}"/>
                </a:ext>
              </a:extLst>
            </p:cNvPr>
            <p:cNvSpPr txBox="1"/>
            <p:nvPr/>
          </p:nvSpPr>
          <p:spPr>
            <a:xfrm>
              <a:off x="877795" y="5208647"/>
              <a:ext cx="157663"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4</a:t>
              </a:r>
            </a:p>
          </p:txBody>
        </p:sp>
      </p:grpSp>
      <p:grpSp>
        <p:nvGrpSpPr>
          <p:cNvPr id="164" name="Group 163">
            <a:extLst>
              <a:ext uri="{FF2B5EF4-FFF2-40B4-BE49-F238E27FC236}">
                <a16:creationId xmlns:a16="http://schemas.microsoft.com/office/drawing/2014/main" id="{DF8BA7C7-5D69-44A7-AC00-92D3053EEBFD}"/>
              </a:ext>
            </a:extLst>
          </p:cNvPr>
          <p:cNvGrpSpPr/>
          <p:nvPr/>
        </p:nvGrpSpPr>
        <p:grpSpPr>
          <a:xfrm>
            <a:off x="6517925" y="5501763"/>
            <a:ext cx="157663" cy="297382"/>
            <a:chOff x="1681612" y="5171994"/>
            <a:chExt cx="157663" cy="272407"/>
          </a:xfrm>
        </p:grpSpPr>
        <p:sp>
          <p:nvSpPr>
            <p:cNvPr id="165" name="Line 19">
              <a:extLst>
                <a:ext uri="{FF2B5EF4-FFF2-40B4-BE49-F238E27FC236}">
                  <a16:creationId xmlns:a16="http://schemas.microsoft.com/office/drawing/2014/main" id="{2373C54D-3B1C-4BF2-8952-5F618B72BCEA}"/>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6" name="TextBox 165">
              <a:extLst>
                <a:ext uri="{FF2B5EF4-FFF2-40B4-BE49-F238E27FC236}">
                  <a16:creationId xmlns:a16="http://schemas.microsoft.com/office/drawing/2014/main" id="{3DE19256-47E6-4752-8D1D-92FA61371A4C}"/>
                </a:ext>
              </a:extLst>
            </p:cNvPr>
            <p:cNvSpPr txBox="1"/>
            <p:nvPr/>
          </p:nvSpPr>
          <p:spPr>
            <a:xfrm>
              <a:off x="1681612" y="5208647"/>
              <a:ext cx="157663"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8</a:t>
              </a:r>
            </a:p>
          </p:txBody>
        </p:sp>
      </p:grpSp>
      <p:grpSp>
        <p:nvGrpSpPr>
          <p:cNvPr id="167" name="Group 166">
            <a:extLst>
              <a:ext uri="{FF2B5EF4-FFF2-40B4-BE49-F238E27FC236}">
                <a16:creationId xmlns:a16="http://schemas.microsoft.com/office/drawing/2014/main" id="{085F4796-1F4B-4C37-91CC-09E62751F296}"/>
              </a:ext>
            </a:extLst>
          </p:cNvPr>
          <p:cNvGrpSpPr/>
          <p:nvPr/>
        </p:nvGrpSpPr>
        <p:grpSpPr>
          <a:xfrm>
            <a:off x="6732142" y="5501763"/>
            <a:ext cx="242622" cy="297382"/>
            <a:chOff x="1639133" y="5171994"/>
            <a:chExt cx="242622" cy="272407"/>
          </a:xfrm>
        </p:grpSpPr>
        <p:sp>
          <p:nvSpPr>
            <p:cNvPr id="168" name="Line 19">
              <a:extLst>
                <a:ext uri="{FF2B5EF4-FFF2-40B4-BE49-F238E27FC236}">
                  <a16:creationId xmlns:a16="http://schemas.microsoft.com/office/drawing/2014/main" id="{A0173A99-0B85-4FD8-B5CB-E243EB888F51}"/>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9" name="TextBox 168">
              <a:extLst>
                <a:ext uri="{FF2B5EF4-FFF2-40B4-BE49-F238E27FC236}">
                  <a16:creationId xmlns:a16="http://schemas.microsoft.com/office/drawing/2014/main" id="{4FF973F3-787B-4117-B3B1-568CF93957EE}"/>
                </a:ext>
              </a:extLst>
            </p:cNvPr>
            <p:cNvSpPr txBox="1"/>
            <p:nvPr/>
          </p:nvSpPr>
          <p:spPr>
            <a:xfrm>
              <a:off x="1639133" y="5208647"/>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grpSp>
      <p:grpSp>
        <p:nvGrpSpPr>
          <p:cNvPr id="170" name="Group 169">
            <a:extLst>
              <a:ext uri="{FF2B5EF4-FFF2-40B4-BE49-F238E27FC236}">
                <a16:creationId xmlns:a16="http://schemas.microsoft.com/office/drawing/2014/main" id="{40C65953-DB2F-4B36-B7C2-2DE9D5D2B9C8}"/>
              </a:ext>
            </a:extLst>
          </p:cNvPr>
          <p:cNvGrpSpPr/>
          <p:nvPr/>
        </p:nvGrpSpPr>
        <p:grpSpPr>
          <a:xfrm>
            <a:off x="7003344" y="5501763"/>
            <a:ext cx="242622" cy="297382"/>
            <a:chOff x="1639135" y="5171994"/>
            <a:chExt cx="242622" cy="272407"/>
          </a:xfrm>
        </p:grpSpPr>
        <p:sp>
          <p:nvSpPr>
            <p:cNvPr id="171" name="Line 19">
              <a:extLst>
                <a:ext uri="{FF2B5EF4-FFF2-40B4-BE49-F238E27FC236}">
                  <a16:creationId xmlns:a16="http://schemas.microsoft.com/office/drawing/2014/main" id="{C19751A7-6298-48DC-A364-7B5CE4291703}"/>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2" name="TextBox 171">
              <a:extLst>
                <a:ext uri="{FF2B5EF4-FFF2-40B4-BE49-F238E27FC236}">
                  <a16:creationId xmlns:a16="http://schemas.microsoft.com/office/drawing/2014/main" id="{DF43F871-BDB0-4838-BBD1-3E74D0ED81AF}"/>
                </a:ext>
              </a:extLst>
            </p:cNvPr>
            <p:cNvSpPr txBox="1"/>
            <p:nvPr/>
          </p:nvSpPr>
          <p:spPr>
            <a:xfrm>
              <a:off x="1639135" y="5208647"/>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grpSp>
      <p:grpSp>
        <p:nvGrpSpPr>
          <p:cNvPr id="173" name="Group 172">
            <a:extLst>
              <a:ext uri="{FF2B5EF4-FFF2-40B4-BE49-F238E27FC236}">
                <a16:creationId xmlns:a16="http://schemas.microsoft.com/office/drawing/2014/main" id="{CEA4B704-7577-4877-BBCD-F2A5414FF9CE}"/>
              </a:ext>
            </a:extLst>
          </p:cNvPr>
          <p:cNvGrpSpPr/>
          <p:nvPr/>
        </p:nvGrpSpPr>
        <p:grpSpPr>
          <a:xfrm>
            <a:off x="7280270" y="5501763"/>
            <a:ext cx="242622" cy="297382"/>
            <a:chOff x="1639133" y="5171994"/>
            <a:chExt cx="242622" cy="272407"/>
          </a:xfrm>
        </p:grpSpPr>
        <p:sp>
          <p:nvSpPr>
            <p:cNvPr id="174" name="Line 19">
              <a:extLst>
                <a:ext uri="{FF2B5EF4-FFF2-40B4-BE49-F238E27FC236}">
                  <a16:creationId xmlns:a16="http://schemas.microsoft.com/office/drawing/2014/main" id="{AABF5264-4A07-44B5-9C71-7574ACA7C05B}"/>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5" name="TextBox 174">
              <a:extLst>
                <a:ext uri="{FF2B5EF4-FFF2-40B4-BE49-F238E27FC236}">
                  <a16:creationId xmlns:a16="http://schemas.microsoft.com/office/drawing/2014/main" id="{4B928B7E-B3E7-4B72-9B89-FBB8EA985B89}"/>
                </a:ext>
              </a:extLst>
            </p:cNvPr>
            <p:cNvSpPr txBox="1"/>
            <p:nvPr/>
          </p:nvSpPr>
          <p:spPr>
            <a:xfrm>
              <a:off x="1639133" y="5208647"/>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14</a:t>
              </a:r>
            </a:p>
          </p:txBody>
        </p:sp>
      </p:grpSp>
      <p:grpSp>
        <p:nvGrpSpPr>
          <p:cNvPr id="176" name="Group 175">
            <a:extLst>
              <a:ext uri="{FF2B5EF4-FFF2-40B4-BE49-F238E27FC236}">
                <a16:creationId xmlns:a16="http://schemas.microsoft.com/office/drawing/2014/main" id="{EC913B3D-BA63-46EA-994B-3AC9655DD689}"/>
              </a:ext>
            </a:extLst>
          </p:cNvPr>
          <p:cNvGrpSpPr/>
          <p:nvPr/>
        </p:nvGrpSpPr>
        <p:grpSpPr>
          <a:xfrm>
            <a:off x="7546319" y="5501763"/>
            <a:ext cx="242622" cy="297382"/>
            <a:chOff x="1639135" y="5171994"/>
            <a:chExt cx="242622" cy="272407"/>
          </a:xfrm>
        </p:grpSpPr>
        <p:sp>
          <p:nvSpPr>
            <p:cNvPr id="177" name="Line 19">
              <a:extLst>
                <a:ext uri="{FF2B5EF4-FFF2-40B4-BE49-F238E27FC236}">
                  <a16:creationId xmlns:a16="http://schemas.microsoft.com/office/drawing/2014/main" id="{4EDBEDA8-6F02-4D96-B9B6-6997EC2081A4}"/>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8" name="TextBox 177">
              <a:extLst>
                <a:ext uri="{FF2B5EF4-FFF2-40B4-BE49-F238E27FC236}">
                  <a16:creationId xmlns:a16="http://schemas.microsoft.com/office/drawing/2014/main" id="{16DE7614-AD3C-43CD-A6BC-F78D358AE8DF}"/>
                </a:ext>
              </a:extLst>
            </p:cNvPr>
            <p:cNvSpPr txBox="1"/>
            <p:nvPr/>
          </p:nvSpPr>
          <p:spPr>
            <a:xfrm>
              <a:off x="1639135" y="5208647"/>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16</a:t>
              </a:r>
            </a:p>
          </p:txBody>
        </p:sp>
      </p:grpSp>
      <p:grpSp>
        <p:nvGrpSpPr>
          <p:cNvPr id="179" name="Group 178">
            <a:extLst>
              <a:ext uri="{FF2B5EF4-FFF2-40B4-BE49-F238E27FC236}">
                <a16:creationId xmlns:a16="http://schemas.microsoft.com/office/drawing/2014/main" id="{222AF361-2B25-43EF-B0B5-79D2C71C374B}"/>
              </a:ext>
            </a:extLst>
          </p:cNvPr>
          <p:cNvGrpSpPr/>
          <p:nvPr/>
        </p:nvGrpSpPr>
        <p:grpSpPr>
          <a:xfrm>
            <a:off x="7813502" y="5501763"/>
            <a:ext cx="242622" cy="297382"/>
            <a:chOff x="1639132" y="5171994"/>
            <a:chExt cx="242622" cy="272407"/>
          </a:xfrm>
        </p:grpSpPr>
        <p:sp>
          <p:nvSpPr>
            <p:cNvPr id="180" name="Line 19">
              <a:extLst>
                <a:ext uri="{FF2B5EF4-FFF2-40B4-BE49-F238E27FC236}">
                  <a16:creationId xmlns:a16="http://schemas.microsoft.com/office/drawing/2014/main" id="{563EEC97-9E64-46BD-813A-8C2A2C877A91}"/>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1" name="TextBox 180">
              <a:extLst>
                <a:ext uri="{FF2B5EF4-FFF2-40B4-BE49-F238E27FC236}">
                  <a16:creationId xmlns:a16="http://schemas.microsoft.com/office/drawing/2014/main" id="{3D79DF07-D0B6-41C2-94C7-30C755C942A0}"/>
                </a:ext>
              </a:extLst>
            </p:cNvPr>
            <p:cNvSpPr txBox="1"/>
            <p:nvPr/>
          </p:nvSpPr>
          <p:spPr>
            <a:xfrm>
              <a:off x="1639132" y="5208647"/>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grpSp>
      <p:grpSp>
        <p:nvGrpSpPr>
          <p:cNvPr id="182" name="Group 181">
            <a:extLst>
              <a:ext uri="{FF2B5EF4-FFF2-40B4-BE49-F238E27FC236}">
                <a16:creationId xmlns:a16="http://schemas.microsoft.com/office/drawing/2014/main" id="{9E58BF64-521F-4790-B941-A548E31CD05A}"/>
              </a:ext>
            </a:extLst>
          </p:cNvPr>
          <p:cNvGrpSpPr/>
          <p:nvPr/>
        </p:nvGrpSpPr>
        <p:grpSpPr>
          <a:xfrm>
            <a:off x="8073437" y="5501763"/>
            <a:ext cx="242622" cy="297382"/>
            <a:chOff x="1639135" y="5171994"/>
            <a:chExt cx="242622" cy="272407"/>
          </a:xfrm>
        </p:grpSpPr>
        <p:sp>
          <p:nvSpPr>
            <p:cNvPr id="183" name="Line 19">
              <a:extLst>
                <a:ext uri="{FF2B5EF4-FFF2-40B4-BE49-F238E27FC236}">
                  <a16:creationId xmlns:a16="http://schemas.microsoft.com/office/drawing/2014/main" id="{437159DD-18FA-43F9-BF0B-3927F51168F6}"/>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4" name="TextBox 183">
              <a:extLst>
                <a:ext uri="{FF2B5EF4-FFF2-40B4-BE49-F238E27FC236}">
                  <a16:creationId xmlns:a16="http://schemas.microsoft.com/office/drawing/2014/main" id="{E5F62D0D-94BB-4F43-84CD-5B98468E842E}"/>
                </a:ext>
              </a:extLst>
            </p:cNvPr>
            <p:cNvSpPr txBox="1"/>
            <p:nvPr/>
          </p:nvSpPr>
          <p:spPr>
            <a:xfrm>
              <a:off x="1639135" y="5208647"/>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grpSp>
      <p:grpSp>
        <p:nvGrpSpPr>
          <p:cNvPr id="185" name="Group 184">
            <a:extLst>
              <a:ext uri="{FF2B5EF4-FFF2-40B4-BE49-F238E27FC236}">
                <a16:creationId xmlns:a16="http://schemas.microsoft.com/office/drawing/2014/main" id="{8054B0E4-4D79-4A83-8302-BFA19FD0AA56}"/>
              </a:ext>
            </a:extLst>
          </p:cNvPr>
          <p:cNvGrpSpPr/>
          <p:nvPr/>
        </p:nvGrpSpPr>
        <p:grpSpPr>
          <a:xfrm>
            <a:off x="8347039" y="5501763"/>
            <a:ext cx="242622" cy="297382"/>
            <a:chOff x="1639133" y="5171994"/>
            <a:chExt cx="242622" cy="272407"/>
          </a:xfrm>
        </p:grpSpPr>
        <p:sp>
          <p:nvSpPr>
            <p:cNvPr id="186" name="Line 19">
              <a:extLst>
                <a:ext uri="{FF2B5EF4-FFF2-40B4-BE49-F238E27FC236}">
                  <a16:creationId xmlns:a16="http://schemas.microsoft.com/office/drawing/2014/main" id="{320C678E-6370-475F-B8DA-00FD545B71FF}"/>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7" name="TextBox 186">
              <a:extLst>
                <a:ext uri="{FF2B5EF4-FFF2-40B4-BE49-F238E27FC236}">
                  <a16:creationId xmlns:a16="http://schemas.microsoft.com/office/drawing/2014/main" id="{974187A8-CEC7-45DE-9D42-F2F51E03F773}"/>
                </a:ext>
              </a:extLst>
            </p:cNvPr>
            <p:cNvSpPr txBox="1"/>
            <p:nvPr/>
          </p:nvSpPr>
          <p:spPr>
            <a:xfrm>
              <a:off x="1639133" y="5208647"/>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22</a:t>
              </a:r>
            </a:p>
          </p:txBody>
        </p:sp>
      </p:grpSp>
      <p:grpSp>
        <p:nvGrpSpPr>
          <p:cNvPr id="188" name="Group 187">
            <a:extLst>
              <a:ext uri="{FF2B5EF4-FFF2-40B4-BE49-F238E27FC236}">
                <a16:creationId xmlns:a16="http://schemas.microsoft.com/office/drawing/2014/main" id="{D9598581-0E0C-4262-977B-AFA05B59CCAC}"/>
              </a:ext>
            </a:extLst>
          </p:cNvPr>
          <p:cNvGrpSpPr/>
          <p:nvPr/>
        </p:nvGrpSpPr>
        <p:grpSpPr>
          <a:xfrm>
            <a:off x="8599791" y="5501763"/>
            <a:ext cx="242622" cy="297382"/>
            <a:chOff x="1639133" y="5171994"/>
            <a:chExt cx="242622" cy="272407"/>
          </a:xfrm>
        </p:grpSpPr>
        <p:sp>
          <p:nvSpPr>
            <p:cNvPr id="189" name="Line 19">
              <a:extLst>
                <a:ext uri="{FF2B5EF4-FFF2-40B4-BE49-F238E27FC236}">
                  <a16:creationId xmlns:a16="http://schemas.microsoft.com/office/drawing/2014/main" id="{FA62403E-806D-4812-98D5-110CEFF23D69}"/>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0" name="TextBox 189">
              <a:extLst>
                <a:ext uri="{FF2B5EF4-FFF2-40B4-BE49-F238E27FC236}">
                  <a16:creationId xmlns:a16="http://schemas.microsoft.com/office/drawing/2014/main" id="{0DB84BB2-3E22-474B-8CAC-263982D79752}"/>
                </a:ext>
              </a:extLst>
            </p:cNvPr>
            <p:cNvSpPr txBox="1"/>
            <p:nvPr/>
          </p:nvSpPr>
          <p:spPr>
            <a:xfrm>
              <a:off x="1639133" y="5208647"/>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grpSp>
      <p:grpSp>
        <p:nvGrpSpPr>
          <p:cNvPr id="191" name="Group 190">
            <a:extLst>
              <a:ext uri="{FF2B5EF4-FFF2-40B4-BE49-F238E27FC236}">
                <a16:creationId xmlns:a16="http://schemas.microsoft.com/office/drawing/2014/main" id="{A38579C5-01C4-44C1-96B6-7417B09280D3}"/>
              </a:ext>
            </a:extLst>
          </p:cNvPr>
          <p:cNvGrpSpPr/>
          <p:nvPr/>
        </p:nvGrpSpPr>
        <p:grpSpPr>
          <a:xfrm>
            <a:off x="8815852" y="5501763"/>
            <a:ext cx="242622" cy="297382"/>
            <a:chOff x="1639135" y="5171994"/>
            <a:chExt cx="242622" cy="272407"/>
          </a:xfrm>
        </p:grpSpPr>
        <p:sp>
          <p:nvSpPr>
            <p:cNvPr id="192" name="Line 19">
              <a:extLst>
                <a:ext uri="{FF2B5EF4-FFF2-40B4-BE49-F238E27FC236}">
                  <a16:creationId xmlns:a16="http://schemas.microsoft.com/office/drawing/2014/main" id="{518122D4-F91A-4AEF-B555-5DB0B2B39ADD}"/>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3" name="TextBox 192">
              <a:extLst>
                <a:ext uri="{FF2B5EF4-FFF2-40B4-BE49-F238E27FC236}">
                  <a16:creationId xmlns:a16="http://schemas.microsoft.com/office/drawing/2014/main" id="{3E059754-FBE9-4CA4-8CD3-70DA27C43433}"/>
                </a:ext>
              </a:extLst>
            </p:cNvPr>
            <p:cNvSpPr txBox="1"/>
            <p:nvPr/>
          </p:nvSpPr>
          <p:spPr>
            <a:xfrm>
              <a:off x="1639135" y="5208647"/>
              <a:ext cx="242622" cy="23575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26</a:t>
              </a:r>
            </a:p>
          </p:txBody>
        </p:sp>
      </p:grpSp>
      <p:grpSp>
        <p:nvGrpSpPr>
          <p:cNvPr id="195" name="Group 194">
            <a:extLst>
              <a:ext uri="{FF2B5EF4-FFF2-40B4-BE49-F238E27FC236}">
                <a16:creationId xmlns:a16="http://schemas.microsoft.com/office/drawing/2014/main" id="{8347B3E1-1BF3-4B37-A0BF-4EB5208C5A64}"/>
              </a:ext>
            </a:extLst>
          </p:cNvPr>
          <p:cNvGrpSpPr/>
          <p:nvPr/>
        </p:nvGrpSpPr>
        <p:grpSpPr>
          <a:xfrm>
            <a:off x="4962620" y="5900982"/>
            <a:ext cx="4115643" cy="277000"/>
            <a:chOff x="539937" y="5582093"/>
            <a:chExt cx="4115643" cy="277000"/>
          </a:xfrm>
        </p:grpSpPr>
        <p:sp>
          <p:nvSpPr>
            <p:cNvPr id="196" name="TextBox 195">
              <a:extLst>
                <a:ext uri="{FF2B5EF4-FFF2-40B4-BE49-F238E27FC236}">
                  <a16:creationId xmlns:a16="http://schemas.microsoft.com/office/drawing/2014/main" id="{100A696F-0300-4B71-8122-D8AF55F5D8D7}"/>
                </a:ext>
              </a:extLst>
            </p:cNvPr>
            <p:cNvSpPr txBox="1"/>
            <p:nvPr/>
          </p:nvSpPr>
          <p:spPr>
            <a:xfrm>
              <a:off x="896477" y="5582094"/>
              <a:ext cx="354585"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197" name="TextBox 196">
              <a:extLst>
                <a:ext uri="{FF2B5EF4-FFF2-40B4-BE49-F238E27FC236}">
                  <a16:creationId xmlns:a16="http://schemas.microsoft.com/office/drawing/2014/main" id="{1A57C353-3B8E-468E-AB9D-0702F1249529}"/>
                </a:ext>
              </a:extLst>
            </p:cNvPr>
            <p:cNvSpPr txBox="1"/>
            <p:nvPr/>
          </p:nvSpPr>
          <p:spPr>
            <a:xfrm>
              <a:off x="1163134" y="5582094"/>
              <a:ext cx="354585"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198" name="TextBox 197">
              <a:extLst>
                <a:ext uri="{FF2B5EF4-FFF2-40B4-BE49-F238E27FC236}">
                  <a16:creationId xmlns:a16="http://schemas.microsoft.com/office/drawing/2014/main" id="{8BE63582-C3C4-4DB5-ACE6-6B864FC3BF15}"/>
                </a:ext>
              </a:extLst>
            </p:cNvPr>
            <p:cNvSpPr txBox="1"/>
            <p:nvPr/>
          </p:nvSpPr>
          <p:spPr>
            <a:xfrm>
              <a:off x="1468355" y="5582094"/>
              <a:ext cx="354585"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199" name="TextBox 198">
              <a:extLst>
                <a:ext uri="{FF2B5EF4-FFF2-40B4-BE49-F238E27FC236}">
                  <a16:creationId xmlns:a16="http://schemas.microsoft.com/office/drawing/2014/main" id="{65660BC8-604E-4D90-8893-C977F437D466}"/>
                </a:ext>
              </a:extLst>
            </p:cNvPr>
            <p:cNvSpPr txBox="1"/>
            <p:nvPr/>
          </p:nvSpPr>
          <p:spPr>
            <a:xfrm>
              <a:off x="1731246" y="5582094"/>
              <a:ext cx="354585"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23</a:t>
              </a:r>
            </a:p>
          </p:txBody>
        </p:sp>
        <p:sp>
          <p:nvSpPr>
            <p:cNvPr id="200" name="TextBox 199">
              <a:extLst>
                <a:ext uri="{FF2B5EF4-FFF2-40B4-BE49-F238E27FC236}">
                  <a16:creationId xmlns:a16="http://schemas.microsoft.com/office/drawing/2014/main" id="{E7CAFF07-CBE5-4E7B-95D7-247810FF5B47}"/>
                </a:ext>
              </a:extLst>
            </p:cNvPr>
            <p:cNvSpPr txBox="1"/>
            <p:nvPr/>
          </p:nvSpPr>
          <p:spPr>
            <a:xfrm>
              <a:off x="1993605" y="5582094"/>
              <a:ext cx="354585"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201" name="TextBox 200">
              <a:extLst>
                <a:ext uri="{FF2B5EF4-FFF2-40B4-BE49-F238E27FC236}">
                  <a16:creationId xmlns:a16="http://schemas.microsoft.com/office/drawing/2014/main" id="{6BFC7D05-3FFA-457F-A4CF-48B78F95243B}"/>
                </a:ext>
              </a:extLst>
            </p:cNvPr>
            <p:cNvSpPr txBox="1"/>
            <p:nvPr/>
          </p:nvSpPr>
          <p:spPr>
            <a:xfrm>
              <a:off x="2262353" y="5582094"/>
              <a:ext cx="354585"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202" name="TextBox 201">
              <a:extLst>
                <a:ext uri="{FF2B5EF4-FFF2-40B4-BE49-F238E27FC236}">
                  <a16:creationId xmlns:a16="http://schemas.microsoft.com/office/drawing/2014/main" id="{6B1CA205-9837-4A9F-B8F9-5A0644913D37}"/>
                </a:ext>
              </a:extLst>
            </p:cNvPr>
            <p:cNvSpPr txBox="1"/>
            <p:nvPr/>
          </p:nvSpPr>
          <p:spPr>
            <a:xfrm>
              <a:off x="2530133" y="5582094"/>
              <a:ext cx="354585"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203" name="TextBox 202">
              <a:extLst>
                <a:ext uri="{FF2B5EF4-FFF2-40B4-BE49-F238E27FC236}">
                  <a16:creationId xmlns:a16="http://schemas.microsoft.com/office/drawing/2014/main" id="{A9B61029-B36A-4C8F-9D17-43580EB83D9F}"/>
                </a:ext>
              </a:extLst>
            </p:cNvPr>
            <p:cNvSpPr txBox="1"/>
            <p:nvPr/>
          </p:nvSpPr>
          <p:spPr>
            <a:xfrm>
              <a:off x="2813869" y="5582094"/>
              <a:ext cx="343171"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204" name="TextBox 203">
              <a:extLst>
                <a:ext uri="{FF2B5EF4-FFF2-40B4-BE49-F238E27FC236}">
                  <a16:creationId xmlns:a16="http://schemas.microsoft.com/office/drawing/2014/main" id="{584169A2-B095-492C-8514-D1B5A4933927}"/>
                </a:ext>
              </a:extLst>
            </p:cNvPr>
            <p:cNvSpPr txBox="1"/>
            <p:nvPr/>
          </p:nvSpPr>
          <p:spPr>
            <a:xfrm>
              <a:off x="3073224" y="5582094"/>
              <a:ext cx="354585"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05" name="TextBox 204">
              <a:extLst>
                <a:ext uri="{FF2B5EF4-FFF2-40B4-BE49-F238E27FC236}">
                  <a16:creationId xmlns:a16="http://schemas.microsoft.com/office/drawing/2014/main" id="{950CB1A5-8A8B-4DB4-85F5-E980602CC99B}"/>
                </a:ext>
              </a:extLst>
            </p:cNvPr>
            <p:cNvSpPr txBox="1"/>
            <p:nvPr/>
          </p:nvSpPr>
          <p:spPr>
            <a:xfrm>
              <a:off x="3340390" y="5582094"/>
              <a:ext cx="312906"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 9</a:t>
              </a:r>
            </a:p>
          </p:txBody>
        </p:sp>
        <p:sp>
          <p:nvSpPr>
            <p:cNvPr id="206" name="TextBox 205">
              <a:extLst>
                <a:ext uri="{FF2B5EF4-FFF2-40B4-BE49-F238E27FC236}">
                  <a16:creationId xmlns:a16="http://schemas.microsoft.com/office/drawing/2014/main" id="{6736C5FD-B330-4B1F-B608-A3DF75A6047A}"/>
                </a:ext>
              </a:extLst>
            </p:cNvPr>
            <p:cNvSpPr txBox="1"/>
            <p:nvPr/>
          </p:nvSpPr>
          <p:spPr>
            <a:xfrm>
              <a:off x="3636156" y="5582094"/>
              <a:ext cx="269626"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207" name="TextBox 206">
              <a:extLst>
                <a:ext uri="{FF2B5EF4-FFF2-40B4-BE49-F238E27FC236}">
                  <a16:creationId xmlns:a16="http://schemas.microsoft.com/office/drawing/2014/main" id="{8117F345-71C9-4A16-977B-E405E39978C9}"/>
                </a:ext>
              </a:extLst>
            </p:cNvPr>
            <p:cNvSpPr txBox="1"/>
            <p:nvPr/>
          </p:nvSpPr>
          <p:spPr>
            <a:xfrm>
              <a:off x="3927521" y="5582094"/>
              <a:ext cx="269626"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208" name="TextBox 207">
              <a:extLst>
                <a:ext uri="{FF2B5EF4-FFF2-40B4-BE49-F238E27FC236}">
                  <a16:creationId xmlns:a16="http://schemas.microsoft.com/office/drawing/2014/main" id="{E99A84BF-3511-4FE5-94AC-54ECBE42BB98}"/>
                </a:ext>
              </a:extLst>
            </p:cNvPr>
            <p:cNvSpPr txBox="1"/>
            <p:nvPr/>
          </p:nvSpPr>
          <p:spPr>
            <a:xfrm>
              <a:off x="4174156" y="5582094"/>
              <a:ext cx="269626"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209" name="TextBox 208">
              <a:extLst>
                <a:ext uri="{FF2B5EF4-FFF2-40B4-BE49-F238E27FC236}">
                  <a16:creationId xmlns:a16="http://schemas.microsoft.com/office/drawing/2014/main" id="{9EC6F5A5-C094-4D89-A416-4A3F1A32C76D}"/>
                </a:ext>
              </a:extLst>
            </p:cNvPr>
            <p:cNvSpPr txBox="1"/>
            <p:nvPr/>
          </p:nvSpPr>
          <p:spPr>
            <a:xfrm>
              <a:off x="4385954" y="5582093"/>
              <a:ext cx="269626"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210" name="TextBox 209">
              <a:extLst>
                <a:ext uri="{FF2B5EF4-FFF2-40B4-BE49-F238E27FC236}">
                  <a16:creationId xmlns:a16="http://schemas.microsoft.com/office/drawing/2014/main" id="{9BC9013F-86C5-4222-8DC3-CAC6F0FF6E78}"/>
                </a:ext>
              </a:extLst>
            </p:cNvPr>
            <p:cNvSpPr txBox="1"/>
            <p:nvPr/>
          </p:nvSpPr>
          <p:spPr>
            <a:xfrm>
              <a:off x="539937" y="5582093"/>
              <a:ext cx="407484" cy="276999"/>
            </a:xfrm>
            <a:prstGeom prst="rect">
              <a:avLst/>
            </a:prstGeom>
            <a:noFill/>
          </p:spPr>
          <p:txBody>
            <a:bodyPr wrap="none" rtlCol="0">
              <a:spAutoFit/>
            </a:bodyPr>
            <a:lstStyle/>
            <a:p>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SQ</a:t>
              </a:r>
            </a:p>
          </p:txBody>
        </p:sp>
      </p:grpSp>
      <p:grpSp>
        <p:nvGrpSpPr>
          <p:cNvPr id="211" name="Group 210">
            <a:extLst>
              <a:ext uri="{FF2B5EF4-FFF2-40B4-BE49-F238E27FC236}">
                <a16:creationId xmlns:a16="http://schemas.microsoft.com/office/drawing/2014/main" id="{2F7DF05E-0798-44A4-96C7-39368FDADB5E}"/>
              </a:ext>
            </a:extLst>
          </p:cNvPr>
          <p:cNvGrpSpPr/>
          <p:nvPr/>
        </p:nvGrpSpPr>
        <p:grpSpPr>
          <a:xfrm>
            <a:off x="4876205" y="6167118"/>
            <a:ext cx="4202058" cy="276999"/>
            <a:chOff x="453522" y="5848229"/>
            <a:chExt cx="4202058" cy="276999"/>
          </a:xfrm>
        </p:grpSpPr>
        <p:sp>
          <p:nvSpPr>
            <p:cNvPr id="212" name="TextBox 211">
              <a:extLst>
                <a:ext uri="{FF2B5EF4-FFF2-40B4-BE49-F238E27FC236}">
                  <a16:creationId xmlns:a16="http://schemas.microsoft.com/office/drawing/2014/main" id="{ECF89E53-CF4F-4EFE-A120-4B25F8674A7E}"/>
                </a:ext>
              </a:extLst>
            </p:cNvPr>
            <p:cNvSpPr txBox="1"/>
            <p:nvPr/>
          </p:nvSpPr>
          <p:spPr>
            <a:xfrm>
              <a:off x="896477" y="5848229"/>
              <a:ext cx="354585"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47</a:t>
              </a:r>
            </a:p>
          </p:txBody>
        </p:sp>
        <p:sp>
          <p:nvSpPr>
            <p:cNvPr id="213" name="TextBox 212">
              <a:extLst>
                <a:ext uri="{FF2B5EF4-FFF2-40B4-BE49-F238E27FC236}">
                  <a16:creationId xmlns:a16="http://schemas.microsoft.com/office/drawing/2014/main" id="{CB779CA2-7CC9-4008-BE87-C5CA56748AD5}"/>
                </a:ext>
              </a:extLst>
            </p:cNvPr>
            <p:cNvSpPr txBox="1"/>
            <p:nvPr/>
          </p:nvSpPr>
          <p:spPr>
            <a:xfrm>
              <a:off x="1163134" y="5848229"/>
              <a:ext cx="354585"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43</a:t>
              </a:r>
            </a:p>
          </p:txBody>
        </p:sp>
        <p:sp>
          <p:nvSpPr>
            <p:cNvPr id="214" name="TextBox 213">
              <a:extLst>
                <a:ext uri="{FF2B5EF4-FFF2-40B4-BE49-F238E27FC236}">
                  <a16:creationId xmlns:a16="http://schemas.microsoft.com/office/drawing/2014/main" id="{63D8F2EA-EDD2-401A-A105-220008CB8E46}"/>
                </a:ext>
              </a:extLst>
            </p:cNvPr>
            <p:cNvSpPr txBox="1"/>
            <p:nvPr/>
          </p:nvSpPr>
          <p:spPr>
            <a:xfrm>
              <a:off x="1468355" y="5848229"/>
              <a:ext cx="354585"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215" name="TextBox 214">
              <a:extLst>
                <a:ext uri="{FF2B5EF4-FFF2-40B4-BE49-F238E27FC236}">
                  <a16:creationId xmlns:a16="http://schemas.microsoft.com/office/drawing/2014/main" id="{78711C9F-EC3A-4CA2-8F0A-41587F6E6698}"/>
                </a:ext>
              </a:extLst>
            </p:cNvPr>
            <p:cNvSpPr txBox="1"/>
            <p:nvPr/>
          </p:nvSpPr>
          <p:spPr>
            <a:xfrm>
              <a:off x="1731246" y="5848229"/>
              <a:ext cx="354585"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35</a:t>
              </a:r>
            </a:p>
          </p:txBody>
        </p:sp>
        <p:sp>
          <p:nvSpPr>
            <p:cNvPr id="216" name="TextBox 215">
              <a:extLst>
                <a:ext uri="{FF2B5EF4-FFF2-40B4-BE49-F238E27FC236}">
                  <a16:creationId xmlns:a16="http://schemas.microsoft.com/office/drawing/2014/main" id="{46CD556C-DAFA-4B57-94CD-1E3906FFFCC1}"/>
                </a:ext>
              </a:extLst>
            </p:cNvPr>
            <p:cNvSpPr txBox="1"/>
            <p:nvPr/>
          </p:nvSpPr>
          <p:spPr>
            <a:xfrm>
              <a:off x="1993605" y="5848229"/>
              <a:ext cx="354585"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217" name="TextBox 216">
              <a:extLst>
                <a:ext uri="{FF2B5EF4-FFF2-40B4-BE49-F238E27FC236}">
                  <a16:creationId xmlns:a16="http://schemas.microsoft.com/office/drawing/2014/main" id="{2BC266F6-922F-4192-B5B8-F66881542C53}"/>
                </a:ext>
              </a:extLst>
            </p:cNvPr>
            <p:cNvSpPr txBox="1"/>
            <p:nvPr/>
          </p:nvSpPr>
          <p:spPr>
            <a:xfrm>
              <a:off x="2262353" y="5848229"/>
              <a:ext cx="354585"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218" name="TextBox 217">
              <a:extLst>
                <a:ext uri="{FF2B5EF4-FFF2-40B4-BE49-F238E27FC236}">
                  <a16:creationId xmlns:a16="http://schemas.microsoft.com/office/drawing/2014/main" id="{0BE6A328-03A9-4D78-AE1A-0120E0C1DB9F}"/>
                </a:ext>
              </a:extLst>
            </p:cNvPr>
            <p:cNvSpPr txBox="1"/>
            <p:nvPr/>
          </p:nvSpPr>
          <p:spPr>
            <a:xfrm>
              <a:off x="2530133" y="5848229"/>
              <a:ext cx="354585"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219" name="TextBox 218">
              <a:extLst>
                <a:ext uri="{FF2B5EF4-FFF2-40B4-BE49-F238E27FC236}">
                  <a16:creationId xmlns:a16="http://schemas.microsoft.com/office/drawing/2014/main" id="{3AF0424E-6642-49F3-A7D6-4276F126BD4B}"/>
                </a:ext>
              </a:extLst>
            </p:cNvPr>
            <p:cNvSpPr txBox="1"/>
            <p:nvPr/>
          </p:nvSpPr>
          <p:spPr>
            <a:xfrm>
              <a:off x="2808163" y="5848229"/>
              <a:ext cx="354585"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220" name="TextBox 219">
              <a:extLst>
                <a:ext uri="{FF2B5EF4-FFF2-40B4-BE49-F238E27FC236}">
                  <a16:creationId xmlns:a16="http://schemas.microsoft.com/office/drawing/2014/main" id="{B5A032C8-6F7F-49DE-B4A0-465F5821E8D8}"/>
                </a:ext>
              </a:extLst>
            </p:cNvPr>
            <p:cNvSpPr txBox="1"/>
            <p:nvPr/>
          </p:nvSpPr>
          <p:spPr>
            <a:xfrm>
              <a:off x="3073224" y="5848229"/>
              <a:ext cx="354585"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21" name="TextBox 220">
              <a:extLst>
                <a:ext uri="{FF2B5EF4-FFF2-40B4-BE49-F238E27FC236}">
                  <a16:creationId xmlns:a16="http://schemas.microsoft.com/office/drawing/2014/main" id="{67238A00-8C39-4E74-A326-092F7ACE0B0B}"/>
                </a:ext>
              </a:extLst>
            </p:cNvPr>
            <p:cNvSpPr txBox="1"/>
            <p:nvPr/>
          </p:nvSpPr>
          <p:spPr>
            <a:xfrm>
              <a:off x="3319551" y="5848229"/>
              <a:ext cx="354585"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22" name="TextBox 221">
              <a:extLst>
                <a:ext uri="{FF2B5EF4-FFF2-40B4-BE49-F238E27FC236}">
                  <a16:creationId xmlns:a16="http://schemas.microsoft.com/office/drawing/2014/main" id="{64734CA0-BD1C-4DB1-B025-FF9C16095059}"/>
                </a:ext>
              </a:extLst>
            </p:cNvPr>
            <p:cNvSpPr txBox="1"/>
            <p:nvPr/>
          </p:nvSpPr>
          <p:spPr>
            <a:xfrm>
              <a:off x="3636156" y="5848229"/>
              <a:ext cx="269626"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223" name="TextBox 222">
              <a:extLst>
                <a:ext uri="{FF2B5EF4-FFF2-40B4-BE49-F238E27FC236}">
                  <a16:creationId xmlns:a16="http://schemas.microsoft.com/office/drawing/2014/main" id="{E317F2EA-BDC3-4077-89ED-66CF5A344D51}"/>
                </a:ext>
              </a:extLst>
            </p:cNvPr>
            <p:cNvSpPr txBox="1"/>
            <p:nvPr/>
          </p:nvSpPr>
          <p:spPr>
            <a:xfrm>
              <a:off x="3927521" y="5848229"/>
              <a:ext cx="269626"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24" name="TextBox 223">
              <a:extLst>
                <a:ext uri="{FF2B5EF4-FFF2-40B4-BE49-F238E27FC236}">
                  <a16:creationId xmlns:a16="http://schemas.microsoft.com/office/drawing/2014/main" id="{EEC01E72-A2BE-4A1F-A3A8-A079184A1349}"/>
                </a:ext>
              </a:extLst>
            </p:cNvPr>
            <p:cNvSpPr txBox="1"/>
            <p:nvPr/>
          </p:nvSpPr>
          <p:spPr>
            <a:xfrm>
              <a:off x="4174156" y="5848229"/>
              <a:ext cx="269626"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225" name="TextBox 224">
              <a:extLst>
                <a:ext uri="{FF2B5EF4-FFF2-40B4-BE49-F238E27FC236}">
                  <a16:creationId xmlns:a16="http://schemas.microsoft.com/office/drawing/2014/main" id="{0D378569-BFEF-4F5A-B135-55DEEE6160D8}"/>
                </a:ext>
              </a:extLst>
            </p:cNvPr>
            <p:cNvSpPr txBox="1"/>
            <p:nvPr/>
          </p:nvSpPr>
          <p:spPr>
            <a:xfrm>
              <a:off x="4385954" y="5848229"/>
              <a:ext cx="269626"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226" name="TextBox 225">
              <a:extLst>
                <a:ext uri="{FF2B5EF4-FFF2-40B4-BE49-F238E27FC236}">
                  <a16:creationId xmlns:a16="http://schemas.microsoft.com/office/drawing/2014/main" id="{6B824F53-6F01-46D8-BD02-EE56B1EE5DF2}"/>
                </a:ext>
              </a:extLst>
            </p:cNvPr>
            <p:cNvSpPr txBox="1"/>
            <p:nvPr/>
          </p:nvSpPr>
          <p:spPr>
            <a:xfrm>
              <a:off x="453522" y="5848229"/>
              <a:ext cx="518091" cy="276999"/>
            </a:xfrm>
            <a:prstGeom prst="rect">
              <a:avLst/>
            </a:prstGeom>
            <a:noFill/>
          </p:spPr>
          <p:txBody>
            <a:bodyPr wrap="none" rtlCol="0">
              <a:spAutoFit/>
            </a:bodyPr>
            <a:lstStyle/>
            <a:p>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NSQ</a:t>
              </a:r>
            </a:p>
          </p:txBody>
        </p:sp>
      </p:grpSp>
      <p:graphicFrame>
        <p:nvGraphicFramePr>
          <p:cNvPr id="227" name="Table 226">
            <a:extLst>
              <a:ext uri="{FF2B5EF4-FFF2-40B4-BE49-F238E27FC236}">
                <a16:creationId xmlns:a16="http://schemas.microsoft.com/office/drawing/2014/main" id="{E37B3C83-45DB-42A8-A507-16B1A10DC4F1}"/>
              </a:ext>
            </a:extLst>
          </p:cNvPr>
          <p:cNvGraphicFramePr>
            <a:graphicFrameLocks noGrp="1"/>
          </p:cNvGraphicFramePr>
          <p:nvPr>
            <p:extLst>
              <p:ext uri="{D42A27DB-BD31-4B8C-83A1-F6EECF244321}">
                <p14:modId xmlns:p14="http://schemas.microsoft.com/office/powerpoint/2010/main" val="381751356"/>
              </p:ext>
            </p:extLst>
          </p:nvPr>
        </p:nvGraphicFramePr>
        <p:xfrm>
          <a:off x="4679888" y="1879392"/>
          <a:ext cx="4216854" cy="784080"/>
        </p:xfrm>
        <a:graphic>
          <a:graphicData uri="http://schemas.openxmlformats.org/drawingml/2006/table">
            <a:tbl>
              <a:tblPr firstRow="1" bandRow="1">
                <a:tableStyleId>{5C22544A-7EE6-4342-B048-85BDC9FD1C3A}</a:tableStyleId>
              </a:tblPr>
              <a:tblGrid>
                <a:gridCol w="695213">
                  <a:extLst>
                    <a:ext uri="{9D8B030D-6E8A-4147-A177-3AD203B41FA5}">
                      <a16:colId xmlns:a16="http://schemas.microsoft.com/office/drawing/2014/main" val="223120416"/>
                    </a:ext>
                  </a:extLst>
                </a:gridCol>
                <a:gridCol w="786607">
                  <a:extLst>
                    <a:ext uri="{9D8B030D-6E8A-4147-A177-3AD203B41FA5}">
                      <a16:colId xmlns:a16="http://schemas.microsoft.com/office/drawing/2014/main" val="1391540508"/>
                    </a:ext>
                  </a:extLst>
                </a:gridCol>
                <a:gridCol w="944769">
                  <a:extLst>
                    <a:ext uri="{9D8B030D-6E8A-4147-A177-3AD203B41FA5}">
                      <a16:colId xmlns:a16="http://schemas.microsoft.com/office/drawing/2014/main" val="1011607661"/>
                    </a:ext>
                  </a:extLst>
                </a:gridCol>
                <a:gridCol w="965567">
                  <a:extLst>
                    <a:ext uri="{9D8B030D-6E8A-4147-A177-3AD203B41FA5}">
                      <a16:colId xmlns:a16="http://schemas.microsoft.com/office/drawing/2014/main" val="2034969358"/>
                    </a:ext>
                  </a:extLst>
                </a:gridCol>
                <a:gridCol w="824698">
                  <a:extLst>
                    <a:ext uri="{9D8B030D-6E8A-4147-A177-3AD203B41FA5}">
                      <a16:colId xmlns:a16="http://schemas.microsoft.com/office/drawing/2014/main" val="1384760427"/>
                    </a:ext>
                  </a:extLst>
                </a:gridCol>
              </a:tblGrid>
              <a:tr h="146170">
                <a:tc>
                  <a:txBody>
                    <a:bodyPr/>
                    <a:lstStyle/>
                    <a:p>
                      <a:pPr algn="l"/>
                      <a:r>
                        <a:rPr lang="zh-CN" sz="9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组织学</a:t>
                      </a:r>
                    </a:p>
                  </a:txBody>
                  <a:tcPr marL="36000" marR="36000" marT="36000" marB="360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9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PFS 事件，</a:t>
                      </a:r>
                      <a:br>
                        <a:rPr sz="900">
                          <a:latin typeface="Arial" panose="020B0604020202020204" pitchFamily="34" charset="0"/>
                          <a:ea typeface="宋体" panose="02010600030101010101" pitchFamily="2" charset="-122"/>
                          <a:cs typeface="Arial" panose="020B0604020202020204" pitchFamily="34" charset="0"/>
                        </a:rPr>
                      </a:br>
                      <a:r>
                        <a:rPr lang="zh-CN" sz="9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 (%)</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9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12 个月 PFS，% (95% CI)</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9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中位数，月</a:t>
                      </a:r>
                      <a:endParaRPr lang="en-US" altLang="zh-CN" sz="9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a:r>
                        <a:rPr lang="zh-CN" sz="9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(95% CI)</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9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对数秩检验</a:t>
                      </a:r>
                      <a:br>
                        <a:rPr sz="900">
                          <a:latin typeface="Arial" panose="020B0604020202020204" pitchFamily="34" charset="0"/>
                          <a:ea typeface="宋体" panose="02010600030101010101" pitchFamily="2" charset="-122"/>
                          <a:cs typeface="Arial" panose="020B0604020202020204" pitchFamily="34" charset="0"/>
                        </a:rPr>
                      </a:br>
                      <a:r>
                        <a:rPr lang="zh-CN" sz="9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56832627"/>
                  </a:ext>
                </a:extLst>
              </a:tr>
              <a:tr h="104702">
                <a:tc>
                  <a:txBody>
                    <a:bodyPr/>
                    <a:lstStyle/>
                    <a:p>
                      <a:r>
                        <a:rPr lang="zh-CN" sz="900" b="1"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SQ</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19 (67.9)</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56.3 (35.9, 72.3) </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13.5 (10.1, 22.0) </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0.68</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5378035"/>
                  </a:ext>
                </a:extLst>
              </a:tr>
              <a:tr h="0">
                <a:tc>
                  <a:txBody>
                    <a:bodyPr/>
                    <a:lstStyle/>
                    <a:p>
                      <a:r>
                        <a:rPr lang="zh-CN" sz="900" b="1"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NSQ</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26 (55.3)</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54.5 (39.1, 67.5) </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12.9 (7.2, NE) </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val="2447591084"/>
                  </a:ext>
                </a:extLst>
              </a:tr>
            </a:tbl>
          </a:graphicData>
        </a:graphic>
      </p:graphicFrame>
      <p:grpSp>
        <p:nvGrpSpPr>
          <p:cNvPr id="230" name="Group 229">
            <a:extLst>
              <a:ext uri="{FF2B5EF4-FFF2-40B4-BE49-F238E27FC236}">
                <a16:creationId xmlns:a16="http://schemas.microsoft.com/office/drawing/2014/main" id="{E52F54EA-0F0C-49BB-B712-21722BBB176D}"/>
              </a:ext>
            </a:extLst>
          </p:cNvPr>
          <p:cNvGrpSpPr/>
          <p:nvPr/>
        </p:nvGrpSpPr>
        <p:grpSpPr>
          <a:xfrm>
            <a:off x="5493902" y="2881565"/>
            <a:ext cx="2772000" cy="1800000"/>
            <a:chOff x="7435793" y="1695380"/>
            <a:chExt cx="4400550" cy="2727378"/>
          </a:xfrm>
        </p:grpSpPr>
        <p:sp>
          <p:nvSpPr>
            <p:cNvPr id="231" name="Freeform: Shape 273">
              <a:extLst>
                <a:ext uri="{FF2B5EF4-FFF2-40B4-BE49-F238E27FC236}">
                  <a16:creationId xmlns:a16="http://schemas.microsoft.com/office/drawing/2014/main" id="{5D753527-334C-4339-9B3E-8902B6A63DAD}"/>
                </a:ext>
              </a:extLst>
            </p:cNvPr>
            <p:cNvSpPr/>
            <p:nvPr/>
          </p:nvSpPr>
          <p:spPr>
            <a:xfrm>
              <a:off x="7435793" y="1695380"/>
              <a:ext cx="4400550" cy="2705100"/>
            </a:xfrm>
            <a:custGeom>
              <a:avLst/>
              <a:gdLst>
                <a:gd name="connsiteX0" fmla="*/ 4405313 w 4400550"/>
                <a:gd name="connsiteY0" fmla="*/ 2709701 h 2705100"/>
                <a:gd name="connsiteX1" fmla="*/ 4183609 w 4400550"/>
                <a:gd name="connsiteY1" fmla="*/ 2709701 h 2705100"/>
                <a:gd name="connsiteX2" fmla="*/ 4183609 w 4400550"/>
                <a:gd name="connsiteY2" fmla="*/ 2504418 h 2705100"/>
                <a:gd name="connsiteX3" fmla="*/ 3272161 w 4400550"/>
                <a:gd name="connsiteY3" fmla="*/ 2504418 h 2705100"/>
                <a:gd name="connsiteX4" fmla="*/ 3272161 w 4400550"/>
                <a:gd name="connsiteY4" fmla="*/ 2360724 h 2705100"/>
                <a:gd name="connsiteX5" fmla="*/ 2570112 w 4400550"/>
                <a:gd name="connsiteY5" fmla="*/ 2360724 h 2705100"/>
                <a:gd name="connsiteX6" fmla="*/ 2570112 w 4400550"/>
                <a:gd name="connsiteY6" fmla="*/ 2179911 h 2705100"/>
                <a:gd name="connsiteX7" fmla="*/ 2508523 w 4400550"/>
                <a:gd name="connsiteY7" fmla="*/ 2179911 h 2705100"/>
                <a:gd name="connsiteX8" fmla="*/ 2508523 w 4400550"/>
                <a:gd name="connsiteY8" fmla="*/ 2003536 h 2705100"/>
                <a:gd name="connsiteX9" fmla="*/ 2467470 w 4400550"/>
                <a:gd name="connsiteY9" fmla="*/ 2003536 h 2705100"/>
                <a:gd name="connsiteX10" fmla="*/ 2467470 w 4400550"/>
                <a:gd name="connsiteY10" fmla="*/ 1855737 h 2705100"/>
                <a:gd name="connsiteX11" fmla="*/ 2336092 w 4400550"/>
                <a:gd name="connsiteY11" fmla="*/ 1855737 h 2705100"/>
                <a:gd name="connsiteX12" fmla="*/ 2336092 w 4400550"/>
                <a:gd name="connsiteY12" fmla="*/ 1855737 h 2705100"/>
                <a:gd name="connsiteX13" fmla="*/ 2340197 w 4400550"/>
                <a:gd name="connsiteY13" fmla="*/ 1855737 h 2705100"/>
                <a:gd name="connsiteX14" fmla="*/ 2340197 w 4400550"/>
                <a:gd name="connsiteY14" fmla="*/ 1707928 h 2705100"/>
                <a:gd name="connsiteX15" fmla="*/ 2212924 w 4400550"/>
                <a:gd name="connsiteY15" fmla="*/ 1707928 h 2705100"/>
                <a:gd name="connsiteX16" fmla="*/ 2212924 w 4400550"/>
                <a:gd name="connsiteY16" fmla="*/ 1556023 h 2705100"/>
                <a:gd name="connsiteX17" fmla="*/ 2167757 w 4400550"/>
                <a:gd name="connsiteY17" fmla="*/ 1556023 h 2705100"/>
                <a:gd name="connsiteX18" fmla="*/ 2167757 w 4400550"/>
                <a:gd name="connsiteY18" fmla="*/ 1404118 h 2705100"/>
                <a:gd name="connsiteX19" fmla="*/ 2044589 w 4400550"/>
                <a:gd name="connsiteY19" fmla="*/ 1404118 h 2705100"/>
                <a:gd name="connsiteX20" fmla="*/ 2044589 w 4400550"/>
                <a:gd name="connsiteY20" fmla="*/ 1272740 h 2705100"/>
                <a:gd name="connsiteX21" fmla="*/ 1863947 w 4400550"/>
                <a:gd name="connsiteY21" fmla="*/ 1272740 h 2705100"/>
                <a:gd name="connsiteX22" fmla="*/ 1863947 w 4400550"/>
                <a:gd name="connsiteY22" fmla="*/ 1112615 h 2705100"/>
                <a:gd name="connsiteX23" fmla="*/ 1650454 w 4400550"/>
                <a:gd name="connsiteY23" fmla="*/ 1112615 h 2705100"/>
                <a:gd name="connsiteX24" fmla="*/ 1650454 w 4400550"/>
                <a:gd name="connsiteY24" fmla="*/ 981237 h 2705100"/>
                <a:gd name="connsiteX25" fmla="*/ 1379487 w 4400550"/>
                <a:gd name="connsiteY25" fmla="*/ 981237 h 2705100"/>
                <a:gd name="connsiteX26" fmla="*/ 1379487 w 4400550"/>
                <a:gd name="connsiteY26" fmla="*/ 833438 h 2705100"/>
                <a:gd name="connsiteX27" fmla="*/ 1252214 w 4400550"/>
                <a:gd name="connsiteY27" fmla="*/ 833438 h 2705100"/>
                <a:gd name="connsiteX28" fmla="*/ 1252214 w 4400550"/>
                <a:gd name="connsiteY28" fmla="*/ 693847 h 2705100"/>
                <a:gd name="connsiteX29" fmla="*/ 886810 w 4400550"/>
                <a:gd name="connsiteY29" fmla="*/ 693847 h 2705100"/>
                <a:gd name="connsiteX30" fmla="*/ 886810 w 4400550"/>
                <a:gd name="connsiteY30" fmla="*/ 426983 h 2705100"/>
                <a:gd name="connsiteX31" fmla="*/ 525517 w 4400550"/>
                <a:gd name="connsiteY31" fmla="*/ 426983 h 2705100"/>
                <a:gd name="connsiteX32" fmla="*/ 525517 w 4400550"/>
                <a:gd name="connsiteY32" fmla="*/ 279181 h 2705100"/>
                <a:gd name="connsiteX33" fmla="*/ 484462 w 4400550"/>
                <a:gd name="connsiteY33" fmla="*/ 279181 h 2705100"/>
                <a:gd name="connsiteX34" fmla="*/ 484462 w 4400550"/>
                <a:gd name="connsiteY34" fmla="*/ 131379 h 2705100"/>
                <a:gd name="connsiteX35" fmla="*/ 184752 w 4400550"/>
                <a:gd name="connsiteY35" fmla="*/ 131379 h 2705100"/>
                <a:gd name="connsiteX36" fmla="*/ 184752 w 4400550"/>
                <a:gd name="connsiteY36" fmla="*/ 0 h 2705100"/>
                <a:gd name="connsiteX37" fmla="*/ 0 w 4400550"/>
                <a:gd name="connsiteY37"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00550" h="2705100">
                  <a:moveTo>
                    <a:pt x="4405313" y="2709701"/>
                  </a:moveTo>
                  <a:lnTo>
                    <a:pt x="4183609" y="2709701"/>
                  </a:lnTo>
                  <a:lnTo>
                    <a:pt x="4183609" y="2504418"/>
                  </a:lnTo>
                  <a:lnTo>
                    <a:pt x="3272161" y="2504418"/>
                  </a:lnTo>
                  <a:lnTo>
                    <a:pt x="3272161" y="2360724"/>
                  </a:lnTo>
                  <a:lnTo>
                    <a:pt x="2570112" y="2360724"/>
                  </a:lnTo>
                  <a:lnTo>
                    <a:pt x="2570112" y="2179911"/>
                  </a:lnTo>
                  <a:lnTo>
                    <a:pt x="2508523" y="2179911"/>
                  </a:lnTo>
                  <a:lnTo>
                    <a:pt x="2508523" y="2003536"/>
                  </a:lnTo>
                  <a:lnTo>
                    <a:pt x="2467470" y="2003536"/>
                  </a:lnTo>
                  <a:lnTo>
                    <a:pt x="2467470" y="1855737"/>
                  </a:lnTo>
                  <a:lnTo>
                    <a:pt x="2336092" y="1855737"/>
                  </a:lnTo>
                  <a:lnTo>
                    <a:pt x="2336092" y="1855737"/>
                  </a:lnTo>
                  <a:lnTo>
                    <a:pt x="2340197" y="1855737"/>
                  </a:lnTo>
                  <a:lnTo>
                    <a:pt x="2340197" y="1707928"/>
                  </a:lnTo>
                  <a:lnTo>
                    <a:pt x="2212924" y="1707928"/>
                  </a:lnTo>
                  <a:lnTo>
                    <a:pt x="2212924" y="1556023"/>
                  </a:lnTo>
                  <a:lnTo>
                    <a:pt x="2167757" y="1556023"/>
                  </a:lnTo>
                  <a:lnTo>
                    <a:pt x="2167757" y="1404118"/>
                  </a:lnTo>
                  <a:lnTo>
                    <a:pt x="2044589" y="1404118"/>
                  </a:lnTo>
                  <a:lnTo>
                    <a:pt x="2044589" y="1272740"/>
                  </a:lnTo>
                  <a:lnTo>
                    <a:pt x="1863947" y="1272740"/>
                  </a:lnTo>
                  <a:lnTo>
                    <a:pt x="1863947" y="1112615"/>
                  </a:lnTo>
                  <a:lnTo>
                    <a:pt x="1650454" y="1112615"/>
                  </a:lnTo>
                  <a:lnTo>
                    <a:pt x="1650454" y="981237"/>
                  </a:lnTo>
                  <a:lnTo>
                    <a:pt x="1379487" y="981237"/>
                  </a:lnTo>
                  <a:lnTo>
                    <a:pt x="1379487" y="833438"/>
                  </a:lnTo>
                  <a:lnTo>
                    <a:pt x="1252214" y="833438"/>
                  </a:lnTo>
                  <a:lnTo>
                    <a:pt x="1252214" y="693847"/>
                  </a:lnTo>
                  <a:lnTo>
                    <a:pt x="886810" y="693847"/>
                  </a:lnTo>
                  <a:lnTo>
                    <a:pt x="886810" y="426983"/>
                  </a:lnTo>
                  <a:lnTo>
                    <a:pt x="525517" y="426983"/>
                  </a:lnTo>
                  <a:lnTo>
                    <a:pt x="525517" y="279181"/>
                  </a:lnTo>
                  <a:lnTo>
                    <a:pt x="484462" y="279181"/>
                  </a:lnTo>
                  <a:lnTo>
                    <a:pt x="484462" y="131379"/>
                  </a:lnTo>
                  <a:lnTo>
                    <a:pt x="184752" y="131379"/>
                  </a:lnTo>
                  <a:lnTo>
                    <a:pt x="184752"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grpSp>
          <p:nvGrpSpPr>
            <p:cNvPr id="232" name="Group 231">
              <a:extLst>
                <a:ext uri="{FF2B5EF4-FFF2-40B4-BE49-F238E27FC236}">
                  <a16:creationId xmlns:a16="http://schemas.microsoft.com/office/drawing/2014/main" id="{09D8AA5C-0139-4764-9E94-52485C3E6ACE}"/>
                </a:ext>
              </a:extLst>
            </p:cNvPr>
            <p:cNvGrpSpPr/>
            <p:nvPr/>
          </p:nvGrpSpPr>
          <p:grpSpPr>
            <a:xfrm>
              <a:off x="8963079" y="2641569"/>
              <a:ext cx="2867044" cy="1781189"/>
              <a:chOff x="8963079" y="2641569"/>
              <a:chExt cx="2867044" cy="1781189"/>
            </a:xfrm>
          </p:grpSpPr>
          <p:sp>
            <p:nvSpPr>
              <p:cNvPr id="233" name="Freeform: Shape 274">
                <a:extLst>
                  <a:ext uri="{FF2B5EF4-FFF2-40B4-BE49-F238E27FC236}">
                    <a16:creationId xmlns:a16="http://schemas.microsoft.com/office/drawing/2014/main" id="{8A58AB97-7D11-46A2-BE8F-454FB7F86E88}"/>
                  </a:ext>
                </a:extLst>
              </p:cNvPr>
              <p:cNvSpPr/>
              <p:nvPr/>
            </p:nvSpPr>
            <p:spPr>
              <a:xfrm>
                <a:off x="8963079" y="2641569"/>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34" name="Freeform: Shape 275">
                <a:extLst>
                  <a:ext uri="{FF2B5EF4-FFF2-40B4-BE49-F238E27FC236}">
                    <a16:creationId xmlns:a16="http://schemas.microsoft.com/office/drawing/2014/main" id="{9FD20E6B-E03F-472B-93EA-4D6610D4918C}"/>
                  </a:ext>
                </a:extLst>
              </p:cNvPr>
              <p:cNvSpPr/>
              <p:nvPr/>
            </p:nvSpPr>
            <p:spPr>
              <a:xfrm>
                <a:off x="10791889" y="416557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35" name="Freeform: Shape 276">
                <a:extLst>
                  <a:ext uri="{FF2B5EF4-FFF2-40B4-BE49-F238E27FC236}">
                    <a16:creationId xmlns:a16="http://schemas.microsoft.com/office/drawing/2014/main" id="{F4761120-81E8-440C-A55C-6936F7BC545E}"/>
                  </a:ext>
                </a:extLst>
              </p:cNvPr>
              <p:cNvSpPr/>
              <p:nvPr/>
            </p:nvSpPr>
            <p:spPr>
              <a:xfrm>
                <a:off x="11515789" y="416557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36" name="Freeform: Shape 277">
                <a:extLst>
                  <a:ext uri="{FF2B5EF4-FFF2-40B4-BE49-F238E27FC236}">
                    <a16:creationId xmlns:a16="http://schemas.microsoft.com/office/drawing/2014/main" id="{6C5561B0-0B2F-4704-9A9A-4239FD508B27}"/>
                  </a:ext>
                </a:extLst>
              </p:cNvPr>
              <p:cNvSpPr/>
              <p:nvPr/>
            </p:nvSpPr>
            <p:spPr>
              <a:xfrm>
                <a:off x="11687248" y="4356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37" name="Freeform: Shape 278">
                <a:extLst>
                  <a:ext uri="{FF2B5EF4-FFF2-40B4-BE49-F238E27FC236}">
                    <a16:creationId xmlns:a16="http://schemas.microsoft.com/office/drawing/2014/main" id="{785261CA-C603-4557-9A78-81287D5D334B}"/>
                  </a:ext>
                </a:extLst>
              </p:cNvPr>
              <p:cNvSpPr/>
              <p:nvPr/>
            </p:nvSpPr>
            <p:spPr>
              <a:xfrm>
                <a:off x="11744398" y="4356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38" name="Freeform: Shape 279">
                <a:extLst>
                  <a:ext uri="{FF2B5EF4-FFF2-40B4-BE49-F238E27FC236}">
                    <a16:creationId xmlns:a16="http://schemas.microsoft.com/office/drawing/2014/main" id="{8490A85C-7306-49CD-BC4B-BEC8F92B0CCC}"/>
                  </a:ext>
                </a:extLst>
              </p:cNvPr>
              <p:cNvSpPr/>
              <p:nvPr/>
            </p:nvSpPr>
            <p:spPr>
              <a:xfrm>
                <a:off x="11820598" y="4356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grpSp>
      </p:grpSp>
      <p:grpSp>
        <p:nvGrpSpPr>
          <p:cNvPr id="239" name="Group 238">
            <a:extLst>
              <a:ext uri="{FF2B5EF4-FFF2-40B4-BE49-F238E27FC236}">
                <a16:creationId xmlns:a16="http://schemas.microsoft.com/office/drawing/2014/main" id="{CFCF8F2C-93F3-4504-A5E8-16C384DFD7AF}"/>
              </a:ext>
            </a:extLst>
          </p:cNvPr>
          <p:cNvGrpSpPr/>
          <p:nvPr/>
        </p:nvGrpSpPr>
        <p:grpSpPr>
          <a:xfrm>
            <a:off x="5493902" y="2881565"/>
            <a:ext cx="2974449" cy="1471057"/>
            <a:chOff x="9187011" y="2775367"/>
            <a:chExt cx="4744021" cy="2203732"/>
          </a:xfrm>
        </p:grpSpPr>
        <p:sp>
          <p:nvSpPr>
            <p:cNvPr id="240" name="Freeform: Shape 284">
              <a:extLst>
                <a:ext uri="{FF2B5EF4-FFF2-40B4-BE49-F238E27FC236}">
                  <a16:creationId xmlns:a16="http://schemas.microsoft.com/office/drawing/2014/main" id="{9FFA4E8F-BAFF-4782-8D1F-0E3E511C02A8}"/>
                </a:ext>
              </a:extLst>
            </p:cNvPr>
            <p:cNvSpPr/>
            <p:nvPr/>
          </p:nvSpPr>
          <p:spPr>
            <a:xfrm>
              <a:off x="9187011" y="2775367"/>
              <a:ext cx="4743450" cy="2171700"/>
            </a:xfrm>
            <a:custGeom>
              <a:avLst/>
              <a:gdLst>
                <a:gd name="connsiteX0" fmla="*/ 4746936 w 4743450"/>
                <a:gd name="connsiteY0" fmla="*/ 2174815 h 2171700"/>
                <a:gd name="connsiteX1" fmla="*/ 2863729 w 4743450"/>
                <a:gd name="connsiteY1" fmla="*/ 2174815 h 2171700"/>
                <a:gd name="connsiteX2" fmla="*/ 2863729 w 4743450"/>
                <a:gd name="connsiteY2" fmla="*/ 2029511 h 2171700"/>
                <a:gd name="connsiteX3" fmla="*/ 2353237 w 4743450"/>
                <a:gd name="connsiteY3" fmla="*/ 2029511 h 2171700"/>
                <a:gd name="connsiteX4" fmla="*/ 2353237 w 4743450"/>
                <a:gd name="connsiteY4" fmla="*/ 1942357 h 2171700"/>
                <a:gd name="connsiteX5" fmla="*/ 2290982 w 4743450"/>
                <a:gd name="connsiteY5" fmla="*/ 1942357 h 2171700"/>
                <a:gd name="connsiteX6" fmla="*/ 2290982 w 4743450"/>
                <a:gd name="connsiteY6" fmla="*/ 1855194 h 2171700"/>
                <a:gd name="connsiteX7" fmla="*/ 2241176 w 4743450"/>
                <a:gd name="connsiteY7" fmla="*/ 1855194 h 2171700"/>
                <a:gd name="connsiteX8" fmla="*/ 2241176 w 4743450"/>
                <a:gd name="connsiteY8" fmla="*/ 1777375 h 2171700"/>
                <a:gd name="connsiteX9" fmla="*/ 2135343 w 4743450"/>
                <a:gd name="connsiteY9" fmla="*/ 1777375 h 2171700"/>
                <a:gd name="connsiteX10" fmla="*/ 2135343 w 4743450"/>
                <a:gd name="connsiteY10" fmla="*/ 1690221 h 2171700"/>
                <a:gd name="connsiteX11" fmla="*/ 1945462 w 4743450"/>
                <a:gd name="connsiteY11" fmla="*/ 1690221 h 2171700"/>
                <a:gd name="connsiteX12" fmla="*/ 1945462 w 4743450"/>
                <a:gd name="connsiteY12" fmla="*/ 1603067 h 2171700"/>
                <a:gd name="connsiteX13" fmla="*/ 1708899 w 4743450"/>
                <a:gd name="connsiteY13" fmla="*/ 1603067 h 2171700"/>
                <a:gd name="connsiteX14" fmla="*/ 1708899 w 4743450"/>
                <a:gd name="connsiteY14" fmla="*/ 1528362 h 2171700"/>
                <a:gd name="connsiteX15" fmla="*/ 1655978 w 4743450"/>
                <a:gd name="connsiteY15" fmla="*/ 1528362 h 2171700"/>
                <a:gd name="connsiteX16" fmla="*/ 1655978 w 4743450"/>
                <a:gd name="connsiteY16" fmla="*/ 1434979 h 2171700"/>
                <a:gd name="connsiteX17" fmla="*/ 1593723 w 4743450"/>
                <a:gd name="connsiteY17" fmla="*/ 1434979 h 2171700"/>
                <a:gd name="connsiteX18" fmla="*/ 1593723 w 4743450"/>
                <a:gd name="connsiteY18" fmla="*/ 1344701 h 2171700"/>
                <a:gd name="connsiteX19" fmla="*/ 1338482 w 4743450"/>
                <a:gd name="connsiteY19" fmla="*/ 1344701 h 2171700"/>
                <a:gd name="connsiteX20" fmla="*/ 1338482 w 4743450"/>
                <a:gd name="connsiteY20" fmla="*/ 1266892 h 2171700"/>
                <a:gd name="connsiteX21" fmla="*/ 1279341 w 4743450"/>
                <a:gd name="connsiteY21" fmla="*/ 1266892 h 2171700"/>
                <a:gd name="connsiteX22" fmla="*/ 1279341 w 4743450"/>
                <a:gd name="connsiteY22" fmla="*/ 1008526 h 2171700"/>
                <a:gd name="connsiteX23" fmla="*/ 1120588 w 4743450"/>
                <a:gd name="connsiteY23" fmla="*/ 1008526 h 2171700"/>
                <a:gd name="connsiteX24" fmla="*/ 1120588 w 4743450"/>
                <a:gd name="connsiteY24" fmla="*/ 921372 h 2171700"/>
                <a:gd name="connsiteX25" fmla="*/ 1086345 w 4743450"/>
                <a:gd name="connsiteY25" fmla="*/ 921372 h 2171700"/>
                <a:gd name="connsiteX26" fmla="*/ 1086345 w 4743450"/>
                <a:gd name="connsiteY26" fmla="*/ 846667 h 2171700"/>
                <a:gd name="connsiteX27" fmla="*/ 983628 w 4743450"/>
                <a:gd name="connsiteY27" fmla="*/ 846667 h 2171700"/>
                <a:gd name="connsiteX28" fmla="*/ 983628 w 4743450"/>
                <a:gd name="connsiteY28" fmla="*/ 762623 h 2171700"/>
                <a:gd name="connsiteX29" fmla="*/ 896471 w 4743450"/>
                <a:gd name="connsiteY29" fmla="*/ 762623 h 2171700"/>
                <a:gd name="connsiteX30" fmla="*/ 896471 w 4743450"/>
                <a:gd name="connsiteY30" fmla="*/ 669241 h 2171700"/>
                <a:gd name="connsiteX31" fmla="*/ 781300 w 4743450"/>
                <a:gd name="connsiteY31" fmla="*/ 669241 h 2171700"/>
                <a:gd name="connsiteX32" fmla="*/ 781300 w 4743450"/>
                <a:gd name="connsiteY32" fmla="*/ 588309 h 2171700"/>
                <a:gd name="connsiteX33" fmla="*/ 653677 w 4743450"/>
                <a:gd name="connsiteY33" fmla="*/ 588309 h 2171700"/>
                <a:gd name="connsiteX34" fmla="*/ 653677 w 4743450"/>
                <a:gd name="connsiteY34" fmla="*/ 501152 h 2171700"/>
                <a:gd name="connsiteX35" fmla="*/ 519828 w 4743450"/>
                <a:gd name="connsiteY35" fmla="*/ 501152 h 2171700"/>
                <a:gd name="connsiteX36" fmla="*/ 519828 w 4743450"/>
                <a:gd name="connsiteY36" fmla="*/ 333064 h 2171700"/>
                <a:gd name="connsiteX37" fmla="*/ 261471 w 4743450"/>
                <a:gd name="connsiteY37" fmla="*/ 333064 h 2171700"/>
                <a:gd name="connsiteX38" fmla="*/ 261471 w 4743450"/>
                <a:gd name="connsiteY38" fmla="*/ 158750 h 2171700"/>
                <a:gd name="connsiteX39" fmla="*/ 236569 w 4743450"/>
                <a:gd name="connsiteY39" fmla="*/ 158750 h 2171700"/>
                <a:gd name="connsiteX40" fmla="*/ 236569 w 4743450"/>
                <a:gd name="connsiteY40" fmla="*/ 74706 h 2171700"/>
                <a:gd name="connsiteX41" fmla="*/ 96495 w 4743450"/>
                <a:gd name="connsiteY41" fmla="*/ 74706 h 2171700"/>
                <a:gd name="connsiteX42" fmla="*/ 96495 w 4743450"/>
                <a:gd name="connsiteY42" fmla="*/ 0 h 2171700"/>
                <a:gd name="connsiteX43" fmla="*/ 0 w 4743450"/>
                <a:gd name="connsiteY43"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43450" h="2171700">
                  <a:moveTo>
                    <a:pt x="4746936" y="2174815"/>
                  </a:moveTo>
                  <a:lnTo>
                    <a:pt x="2863729" y="2174815"/>
                  </a:lnTo>
                  <a:lnTo>
                    <a:pt x="2863729" y="2029511"/>
                  </a:lnTo>
                  <a:lnTo>
                    <a:pt x="2353237" y="2029511"/>
                  </a:lnTo>
                  <a:lnTo>
                    <a:pt x="2353237" y="1942357"/>
                  </a:lnTo>
                  <a:lnTo>
                    <a:pt x="2290982" y="1942357"/>
                  </a:lnTo>
                  <a:lnTo>
                    <a:pt x="2290982" y="1855194"/>
                  </a:lnTo>
                  <a:lnTo>
                    <a:pt x="2241176" y="1855194"/>
                  </a:lnTo>
                  <a:lnTo>
                    <a:pt x="2241176" y="1777375"/>
                  </a:lnTo>
                  <a:lnTo>
                    <a:pt x="2135343" y="1777375"/>
                  </a:lnTo>
                  <a:lnTo>
                    <a:pt x="2135343" y="1690221"/>
                  </a:lnTo>
                  <a:lnTo>
                    <a:pt x="1945462" y="1690221"/>
                  </a:lnTo>
                  <a:lnTo>
                    <a:pt x="1945462" y="1603067"/>
                  </a:lnTo>
                  <a:lnTo>
                    <a:pt x="1708899" y="1603067"/>
                  </a:lnTo>
                  <a:lnTo>
                    <a:pt x="1708899" y="1528362"/>
                  </a:lnTo>
                  <a:lnTo>
                    <a:pt x="1655978" y="1528362"/>
                  </a:lnTo>
                  <a:lnTo>
                    <a:pt x="1655978" y="1434979"/>
                  </a:lnTo>
                  <a:lnTo>
                    <a:pt x="1593723" y="1434979"/>
                  </a:lnTo>
                  <a:lnTo>
                    <a:pt x="1593723" y="1344701"/>
                  </a:lnTo>
                  <a:lnTo>
                    <a:pt x="1338482" y="1344701"/>
                  </a:lnTo>
                  <a:lnTo>
                    <a:pt x="1338482" y="1266892"/>
                  </a:lnTo>
                  <a:lnTo>
                    <a:pt x="1279341" y="1266892"/>
                  </a:lnTo>
                  <a:lnTo>
                    <a:pt x="1279341" y="1008526"/>
                  </a:lnTo>
                  <a:lnTo>
                    <a:pt x="1120588" y="1008526"/>
                  </a:lnTo>
                  <a:lnTo>
                    <a:pt x="1120588" y="921372"/>
                  </a:lnTo>
                  <a:lnTo>
                    <a:pt x="1086345" y="921372"/>
                  </a:lnTo>
                  <a:lnTo>
                    <a:pt x="1086345" y="846667"/>
                  </a:lnTo>
                  <a:lnTo>
                    <a:pt x="983628" y="846667"/>
                  </a:lnTo>
                  <a:lnTo>
                    <a:pt x="983628" y="762623"/>
                  </a:lnTo>
                  <a:lnTo>
                    <a:pt x="896471" y="762623"/>
                  </a:lnTo>
                  <a:lnTo>
                    <a:pt x="896471" y="669241"/>
                  </a:lnTo>
                  <a:lnTo>
                    <a:pt x="781300" y="669241"/>
                  </a:lnTo>
                  <a:lnTo>
                    <a:pt x="781300" y="588309"/>
                  </a:lnTo>
                  <a:lnTo>
                    <a:pt x="653677" y="588309"/>
                  </a:lnTo>
                  <a:lnTo>
                    <a:pt x="653677" y="501152"/>
                  </a:lnTo>
                  <a:lnTo>
                    <a:pt x="519828" y="501152"/>
                  </a:lnTo>
                  <a:lnTo>
                    <a:pt x="519828" y="333064"/>
                  </a:lnTo>
                  <a:lnTo>
                    <a:pt x="261471" y="333064"/>
                  </a:lnTo>
                  <a:lnTo>
                    <a:pt x="261471" y="158750"/>
                  </a:lnTo>
                  <a:lnTo>
                    <a:pt x="236569" y="158750"/>
                  </a:lnTo>
                  <a:lnTo>
                    <a:pt x="236569" y="74706"/>
                  </a:lnTo>
                  <a:lnTo>
                    <a:pt x="96495" y="74706"/>
                  </a:lnTo>
                  <a:lnTo>
                    <a:pt x="96495" y="0"/>
                  </a:lnTo>
                  <a:lnTo>
                    <a:pt x="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grpSp>
          <p:nvGrpSpPr>
            <p:cNvPr id="241" name="Group 240">
              <a:extLst>
                <a:ext uri="{FF2B5EF4-FFF2-40B4-BE49-F238E27FC236}">
                  <a16:creationId xmlns:a16="http://schemas.microsoft.com/office/drawing/2014/main" id="{7312E817-C7F2-41B6-834D-8443D3919676}"/>
                </a:ext>
              </a:extLst>
            </p:cNvPr>
            <p:cNvGrpSpPr/>
            <p:nvPr/>
          </p:nvGrpSpPr>
          <p:grpSpPr>
            <a:xfrm>
              <a:off x="11521198" y="4683824"/>
              <a:ext cx="2409834" cy="295275"/>
              <a:chOff x="11521198" y="4683824"/>
              <a:chExt cx="2409834" cy="295275"/>
            </a:xfrm>
          </p:grpSpPr>
          <p:sp>
            <p:nvSpPr>
              <p:cNvPr id="242" name="Freeform: Shape 285">
                <a:extLst>
                  <a:ext uri="{FF2B5EF4-FFF2-40B4-BE49-F238E27FC236}">
                    <a16:creationId xmlns:a16="http://schemas.microsoft.com/office/drawing/2014/main" id="{772FAAC5-CE3D-4F6F-BF63-D1018AF5F353}"/>
                  </a:ext>
                </a:extLst>
              </p:cNvPr>
              <p:cNvSpPr/>
              <p:nvPr/>
            </p:nvSpPr>
            <p:spPr>
              <a:xfrm>
                <a:off x="11521198" y="46838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43" name="Freeform: Shape 286">
                <a:extLst>
                  <a:ext uri="{FF2B5EF4-FFF2-40B4-BE49-F238E27FC236}">
                    <a16:creationId xmlns:a16="http://schemas.microsoft.com/office/drawing/2014/main" id="{A9AA5D44-F812-4DBF-B2A1-305F88508A85}"/>
                  </a:ext>
                </a:extLst>
              </p:cNvPr>
              <p:cNvSpPr/>
              <p:nvPr/>
            </p:nvSpPr>
            <p:spPr>
              <a:xfrm>
                <a:off x="11711698" y="47600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44" name="Freeform: Shape 287">
                <a:extLst>
                  <a:ext uri="{FF2B5EF4-FFF2-40B4-BE49-F238E27FC236}">
                    <a16:creationId xmlns:a16="http://schemas.microsoft.com/office/drawing/2014/main" id="{7D94695E-F655-4783-8132-7DC23F602F4E}"/>
                  </a:ext>
                </a:extLst>
              </p:cNvPr>
              <p:cNvSpPr/>
              <p:nvPr/>
            </p:nvSpPr>
            <p:spPr>
              <a:xfrm>
                <a:off x="11749798" y="47600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45" name="Freeform: Shape 288">
                <a:extLst>
                  <a:ext uri="{FF2B5EF4-FFF2-40B4-BE49-F238E27FC236}">
                    <a16:creationId xmlns:a16="http://schemas.microsoft.com/office/drawing/2014/main" id="{BC91BC31-FD61-40D5-B4AD-0F85EB078A61}"/>
                  </a:ext>
                </a:extLst>
              </p:cNvPr>
              <p:cNvSpPr/>
              <p:nvPr/>
            </p:nvSpPr>
            <p:spPr>
              <a:xfrm>
                <a:off x="11902198" y="47600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46" name="Freeform: Shape 289">
                <a:extLst>
                  <a:ext uri="{FF2B5EF4-FFF2-40B4-BE49-F238E27FC236}">
                    <a16:creationId xmlns:a16="http://schemas.microsoft.com/office/drawing/2014/main" id="{85EFE939-3702-4794-B649-5D62F218E784}"/>
                  </a:ext>
                </a:extLst>
              </p:cNvPr>
              <p:cNvSpPr/>
              <p:nvPr/>
            </p:nvSpPr>
            <p:spPr>
              <a:xfrm>
                <a:off x="11959348" y="47600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47" name="Freeform: Shape 290">
                <a:extLst>
                  <a:ext uri="{FF2B5EF4-FFF2-40B4-BE49-F238E27FC236}">
                    <a16:creationId xmlns:a16="http://schemas.microsoft.com/office/drawing/2014/main" id="{B6CC89AF-CD88-473E-A034-24214471C776}"/>
                  </a:ext>
                </a:extLst>
              </p:cNvPr>
              <p:cNvSpPr/>
              <p:nvPr/>
            </p:nvSpPr>
            <p:spPr>
              <a:xfrm>
                <a:off x="11997448" y="47600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48" name="Freeform: Shape 291">
                <a:extLst>
                  <a:ext uri="{FF2B5EF4-FFF2-40B4-BE49-F238E27FC236}">
                    <a16:creationId xmlns:a16="http://schemas.microsoft.com/office/drawing/2014/main" id="{5C02AF60-23E2-4FFA-8171-C4BEECCF1A96}"/>
                  </a:ext>
                </a:extLst>
              </p:cNvPr>
              <p:cNvSpPr/>
              <p:nvPr/>
            </p:nvSpPr>
            <p:spPr>
              <a:xfrm>
                <a:off x="12073648" y="49124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49" name="Freeform: Shape 292">
                <a:extLst>
                  <a:ext uri="{FF2B5EF4-FFF2-40B4-BE49-F238E27FC236}">
                    <a16:creationId xmlns:a16="http://schemas.microsoft.com/office/drawing/2014/main" id="{D2E97FC9-8856-43E9-81E5-C3B3CF2DF166}"/>
                  </a:ext>
                </a:extLst>
              </p:cNvPr>
              <p:cNvSpPr/>
              <p:nvPr/>
            </p:nvSpPr>
            <p:spPr>
              <a:xfrm>
                <a:off x="12130798" y="49124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50" name="Freeform: Shape 293">
                <a:extLst>
                  <a:ext uri="{FF2B5EF4-FFF2-40B4-BE49-F238E27FC236}">
                    <a16:creationId xmlns:a16="http://schemas.microsoft.com/office/drawing/2014/main" id="{ABE0B29E-C84D-459E-B7E8-9EE02AEDE28A}"/>
                  </a:ext>
                </a:extLst>
              </p:cNvPr>
              <p:cNvSpPr/>
              <p:nvPr/>
            </p:nvSpPr>
            <p:spPr>
              <a:xfrm>
                <a:off x="12302248" y="49124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51" name="Freeform: Shape 294">
                <a:extLst>
                  <a:ext uri="{FF2B5EF4-FFF2-40B4-BE49-F238E27FC236}">
                    <a16:creationId xmlns:a16="http://schemas.microsoft.com/office/drawing/2014/main" id="{271BE4A8-2603-4466-8E20-66A1ACECECB6}"/>
                  </a:ext>
                </a:extLst>
              </p:cNvPr>
              <p:cNvSpPr/>
              <p:nvPr/>
            </p:nvSpPr>
            <p:spPr>
              <a:xfrm>
                <a:off x="12492748" y="49124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52" name="Freeform: Shape 295">
                <a:extLst>
                  <a:ext uri="{FF2B5EF4-FFF2-40B4-BE49-F238E27FC236}">
                    <a16:creationId xmlns:a16="http://schemas.microsoft.com/office/drawing/2014/main" id="{81098741-E439-43F5-B05D-643743958B48}"/>
                  </a:ext>
                </a:extLst>
              </p:cNvPr>
              <p:cNvSpPr/>
              <p:nvPr/>
            </p:nvSpPr>
            <p:spPr>
              <a:xfrm>
                <a:off x="12930907" y="49124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53" name="Freeform: Shape 296">
                <a:extLst>
                  <a:ext uri="{FF2B5EF4-FFF2-40B4-BE49-F238E27FC236}">
                    <a16:creationId xmlns:a16="http://schemas.microsoft.com/office/drawing/2014/main" id="{13626847-4768-4AD7-A092-6A073D391192}"/>
                  </a:ext>
                </a:extLst>
              </p:cNvPr>
              <p:cNvSpPr/>
              <p:nvPr/>
            </p:nvSpPr>
            <p:spPr>
              <a:xfrm>
                <a:off x="12988057" y="49124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54" name="Freeform: Shape 297">
                <a:extLst>
                  <a:ext uri="{FF2B5EF4-FFF2-40B4-BE49-F238E27FC236}">
                    <a16:creationId xmlns:a16="http://schemas.microsoft.com/office/drawing/2014/main" id="{63F12DE7-33D1-4CD1-A933-0686221269EC}"/>
                  </a:ext>
                </a:extLst>
              </p:cNvPr>
              <p:cNvSpPr/>
              <p:nvPr/>
            </p:nvSpPr>
            <p:spPr>
              <a:xfrm>
                <a:off x="13578607" y="49124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sp>
            <p:nvSpPr>
              <p:cNvPr id="255" name="Freeform: Shape 298">
                <a:extLst>
                  <a:ext uri="{FF2B5EF4-FFF2-40B4-BE49-F238E27FC236}">
                    <a16:creationId xmlns:a16="http://schemas.microsoft.com/office/drawing/2014/main" id="{F6B8CF7B-7D01-4FF8-B015-E51EB0B76F5C}"/>
                  </a:ext>
                </a:extLst>
              </p:cNvPr>
              <p:cNvSpPr/>
              <p:nvPr/>
            </p:nvSpPr>
            <p:spPr>
              <a:xfrm>
                <a:off x="13921507" y="49124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latin typeface="Arial" panose="020B0604020202020204" pitchFamily="34" charset="0"/>
                  <a:ea typeface="宋体" panose="02010600030101010101" pitchFamily="2" charset="-122"/>
                  <a:cs typeface="Arial" panose="020B0604020202020204" pitchFamily="34" charset="0"/>
                </a:endParaRPr>
              </a:p>
            </p:txBody>
          </p:sp>
        </p:grpSp>
      </p:grpSp>
      <p:sp>
        <p:nvSpPr>
          <p:cNvPr id="262" name="TextBox 261">
            <a:extLst>
              <a:ext uri="{FF2B5EF4-FFF2-40B4-BE49-F238E27FC236}">
                <a16:creationId xmlns:a16="http://schemas.microsoft.com/office/drawing/2014/main" id="{543D97CE-340A-478D-9A14-A49C36EAB371}"/>
              </a:ext>
            </a:extLst>
          </p:cNvPr>
          <p:cNvSpPr txBox="1"/>
          <p:nvPr/>
        </p:nvSpPr>
        <p:spPr>
          <a:xfrm rot="16200000">
            <a:off x="4444802" y="3995494"/>
            <a:ext cx="662608" cy="257369"/>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4" name="TextBox 3"/>
          <p:cNvSpPr txBox="1"/>
          <p:nvPr/>
        </p:nvSpPr>
        <p:spPr>
          <a:xfrm>
            <a:off x="1922944" y="1530127"/>
            <a:ext cx="1202573" cy="338554"/>
          </a:xfrm>
          <a:prstGeom prst="rect">
            <a:avLst/>
          </a:prstGeom>
          <a:noFill/>
        </p:spPr>
        <p:txBody>
          <a:bodyPr wrap="none" rtlCol="0">
            <a:spAutoFit/>
          </a:bodyPr>
          <a:lstStyle/>
          <a:p>
            <a:r>
              <a:rPr lang="zh-CN" sz="16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PFS：分期</a:t>
            </a:r>
          </a:p>
        </p:txBody>
      </p:sp>
      <p:sp>
        <p:nvSpPr>
          <p:cNvPr id="263" name="TextBox 262"/>
          <p:cNvSpPr txBox="1"/>
          <p:nvPr/>
        </p:nvSpPr>
        <p:spPr>
          <a:xfrm>
            <a:off x="6228982" y="1530127"/>
            <a:ext cx="1409360" cy="338554"/>
          </a:xfrm>
          <a:prstGeom prst="rect">
            <a:avLst/>
          </a:prstGeom>
          <a:noFill/>
        </p:spPr>
        <p:txBody>
          <a:bodyPr wrap="none" rtlCol="0">
            <a:spAutoFit/>
          </a:bodyPr>
          <a:lstStyle/>
          <a:p>
            <a:r>
              <a:rPr lang="zh-CN" sz="16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PFS：组织学</a:t>
            </a:r>
          </a:p>
        </p:txBody>
      </p:sp>
    </p:spTree>
    <p:extLst>
      <p:ext uri="{BB962C8B-B14F-4D97-AF65-F5344CB8AC3E}">
        <p14:creationId xmlns:p14="http://schemas.microsoft.com/office/powerpoint/2010/main" val="145970794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1457PD：一线同步化放疗方案联合纳武单抗治疗无法切除的局部晚期 NSCLC 的疗效评估 - 来自欧洲胸部肿瘤学平台 (ETOP 6-14) NICOLAS II 临床试验的结果 </a:t>
            </a:r>
            <a:br>
              <a:rPr lang="en-GB" alt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b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Peters S 等人</a:t>
            </a:r>
          </a:p>
        </p:txBody>
      </p:sp>
      <p:sp>
        <p:nvSpPr>
          <p:cNvPr id="3" name="Content Placeholder 2"/>
          <p:cNvSpPr>
            <a:spLocks noGrp="1"/>
          </p:cNvSpPr>
          <p:nvPr>
            <p:ph idx="1"/>
          </p:nvPr>
        </p:nvSpPr>
        <p:spPr>
          <a:xfrm>
            <a:off x="228600" y="1320800"/>
            <a:ext cx="8624843" cy="5308600"/>
          </a:xfrm>
        </p:spPr>
        <p:txBody>
          <a:bodyPr/>
          <a:lstStyle/>
          <a:p>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总体而言，34 名患者报告了肺炎（7 名 3 级，5 名 1 级），24 名报告了食管炎（5 名 3 级），27 名报告了呼吸困难（2 名 3 级） </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总体而言，纳武单抗组报告了 240 起 TRAE；26 名 3 级、5 名 4 级和 4 名 5 级（结肠炎、肺纤维化、自身免疫性疾病、肺炎）。其中，7%（17/240 TRAE）导致永久停药</a:t>
            </a:r>
          </a:p>
          <a:p>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在无法切除的局部晚期 NSCLC 患者中，纳武单抗联合同步化放疗是可行的，无任何非预期安全信号</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在相同患者人群中，纳武单抗联合根治性化放疗作为 1L 治疗观察到的 PFS 优于其他研究</a:t>
            </a:r>
          </a:p>
        </p:txBody>
      </p:sp>
      <p:sp>
        <p:nvSpPr>
          <p:cNvPr id="4" name="Text Box 4"/>
          <p:cNvSpPr txBox="1">
            <a:spLocks noChangeArrowheads="1"/>
          </p:cNvSpPr>
          <p:nvPr/>
        </p:nvSpPr>
        <p:spPr bwMode="auto">
          <a:xfrm>
            <a:off x="5099023" y="6474897"/>
            <a:ext cx="38243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Peters S, et al. Ann Oncol 2019;30(suppl):Abstr 1457PD</a:t>
            </a:r>
          </a:p>
        </p:txBody>
      </p:sp>
    </p:spTree>
    <p:extLst>
      <p:ext uri="{BB962C8B-B14F-4D97-AF65-F5344CB8AC3E}">
        <p14:creationId xmlns:p14="http://schemas.microsoft.com/office/powerpoint/2010/main" val="31039099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目录</a:t>
            </a:r>
          </a:p>
        </p:txBody>
      </p:sp>
      <p:sp>
        <p:nvSpPr>
          <p:cNvPr id="3" name="Content Placeholder 2"/>
          <p:cNvSpPr>
            <a:spLocks noGrp="1"/>
          </p:cNvSpPr>
          <p:nvPr>
            <p:ph idx="1"/>
          </p:nvPr>
        </p:nvSpPr>
        <p:spPr/>
        <p:txBody>
          <a:bodyPr/>
          <a:lstStyle/>
          <a:p>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筛查和生物标志物</a:t>
            </a:r>
          </a:p>
          <a:p>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早期和局部晚期 NSCLC – I、II 和 III 期</a:t>
            </a:r>
          </a:p>
          <a:p>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晚期 NSCLC – 不可根治的 III 期和 IV 期</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一线治疗</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后续各线治疗</a:t>
            </a:r>
          </a:p>
          <a:p>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其他恶性肿瘤</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SCLC、间皮瘤和胸腺上皮肿瘤 </a:t>
            </a:r>
          </a:p>
        </p:txBody>
      </p:sp>
    </p:spTree>
    <p:extLst>
      <p:ext uri="{BB962C8B-B14F-4D97-AF65-F5344CB8AC3E}">
        <p14:creationId xmlns:p14="http://schemas.microsoft.com/office/powerpoint/2010/main" val="329548004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1484PD：来自艾乐替尼对比克唑替尼 (CRZ) 治疗初治晚期 ALK+ NSCLC 患者的随机、III 期 ALEX 研究的最终 PFS、更新 OS 和安全性数据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Mok TSK 等人</a:t>
            </a:r>
          </a:p>
        </p:txBody>
      </p:sp>
      <p:sp>
        <p:nvSpPr>
          <p:cNvPr id="3" name="Content Placeholder 2"/>
          <p:cNvSpPr>
            <a:spLocks noGrp="1"/>
          </p:cNvSpPr>
          <p:nvPr>
            <p:ph idx="1"/>
          </p:nvPr>
        </p:nvSpPr>
        <p:spPr>
          <a:xfrm>
            <a:off x="228600" y="1320800"/>
            <a:ext cx="8356808" cy="5308600"/>
          </a:xfrm>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 ALEX 研究中评估艾乐替尼作为 ALK+ NSCLC 患者 1L 治疗的最终疗效和安全性</a:t>
            </a:r>
          </a:p>
        </p:txBody>
      </p:sp>
      <p:sp>
        <p:nvSpPr>
          <p:cNvPr id="4" name="Text Box 4"/>
          <p:cNvSpPr txBox="1">
            <a:spLocks noChangeArrowheads="1"/>
          </p:cNvSpPr>
          <p:nvPr/>
        </p:nvSpPr>
        <p:spPr bwMode="auto">
          <a:xfrm>
            <a:off x="5058498" y="6474897"/>
            <a:ext cx="38648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Mok TSK, et al. Ann Oncol 2019;30(suppl):Abstr 1484PD</a:t>
            </a:r>
          </a:p>
        </p:txBody>
      </p:sp>
      <p:sp>
        <p:nvSpPr>
          <p:cNvPr id="6" name="Rectangle 9"/>
          <p:cNvSpPr txBox="1">
            <a:spLocks noChangeArrowheads="1"/>
          </p:cNvSpPr>
          <p:nvPr/>
        </p:nvSpPr>
        <p:spPr bwMode="auto">
          <a:xfrm>
            <a:off x="424545" y="5304120"/>
            <a:ext cx="4267200" cy="93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主要终点</a:t>
            </a:r>
          </a:p>
          <a:p>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PFS（研究者评估）</a:t>
            </a:r>
          </a:p>
          <a:p>
            <a:endParaRPr lang="en-GB" sz="1600" dirty="0">
              <a:latin typeface="Arial" panose="020B0604020202020204" pitchFamily="34" charset="0"/>
              <a:ea typeface="宋体" panose="02010600030101010101" pitchFamily="2" charset="-122"/>
              <a:cs typeface="Arial" panose="020B0604020202020204" pitchFamily="34" charset="0"/>
            </a:endParaRPr>
          </a:p>
        </p:txBody>
      </p:sp>
      <p:sp>
        <p:nvSpPr>
          <p:cNvPr id="7" name="Content Placeholder 26"/>
          <p:cNvSpPr txBox="1"/>
          <p:nvPr/>
        </p:nvSpPr>
        <p:spPr>
          <a:xfrm>
            <a:off x="4318208" y="5304120"/>
            <a:ext cx="4267200" cy="933003"/>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 (IRC)、ORR、至 CNS 进展时间、DoR、OS、安全性 </a:t>
            </a:r>
          </a:p>
        </p:txBody>
      </p:sp>
      <p:sp>
        <p:nvSpPr>
          <p:cNvPr id="8" name="Oval 14"/>
          <p:cNvSpPr>
            <a:spLocks noChangeArrowheads="1"/>
          </p:cNvSpPr>
          <p:nvPr/>
        </p:nvSpPr>
        <p:spPr bwMode="auto">
          <a:xfrm>
            <a:off x="3749175" y="3583873"/>
            <a:ext cx="573927" cy="593445"/>
          </a:xfrm>
          <a:prstGeom prst="ellipse">
            <a:avLst/>
          </a:prstGeom>
          <a:noFill/>
          <a:ln w="38100">
            <a:solidFill>
              <a:schemeClr val="bg1"/>
            </a:solidFill>
            <a:round/>
          </a:ln>
        </p:spPr>
        <p:txBody>
          <a:bodyPr wrap="none" anchor="ctr"/>
          <a:lstStyle/>
          <a:p>
            <a:pPr algn="ctr"/>
            <a:r>
              <a:rPr lang="zh-CN" sz="16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R</a:t>
            </a:r>
            <a:br>
              <a:rPr sz="1600">
                <a:latin typeface="Arial" panose="020B0604020202020204" pitchFamily="34" charset="0"/>
                <a:ea typeface="宋体" panose="02010600030101010101" pitchFamily="2" charset="-122"/>
                <a:cs typeface="Arial" panose="020B0604020202020204" pitchFamily="34" charset="0"/>
              </a:rPr>
            </a:br>
            <a:r>
              <a:rPr lang="zh-CN" sz="16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9" name="AutoShape 15"/>
          <p:cNvCxnSpPr>
            <a:cxnSpLocks noChangeShapeType="1"/>
            <a:stCxn id="8" idx="0"/>
            <a:endCxn id="19" idx="1"/>
          </p:cNvCxnSpPr>
          <p:nvPr/>
        </p:nvCxnSpPr>
        <p:spPr bwMode="auto">
          <a:xfrm rot="5400000" flipH="1" flipV="1">
            <a:off x="3942423" y="3096755"/>
            <a:ext cx="580835" cy="393402"/>
          </a:xfrm>
          <a:prstGeom prst="bentConnector2">
            <a:avLst/>
          </a:prstGeom>
          <a:noFill/>
          <a:ln w="38100">
            <a:solidFill>
              <a:schemeClr val="bg1"/>
            </a:solidFill>
            <a:miter lim="800000"/>
            <a:tailEnd type="triangle" w="med" len="med"/>
          </a:ln>
        </p:spPr>
      </p:cxnSp>
      <p:cxnSp>
        <p:nvCxnSpPr>
          <p:cNvPr id="10" name="AutoShape 16"/>
          <p:cNvCxnSpPr>
            <a:cxnSpLocks noChangeShapeType="1"/>
            <a:stCxn id="8" idx="4"/>
            <a:endCxn id="18" idx="1"/>
          </p:cNvCxnSpPr>
          <p:nvPr/>
        </p:nvCxnSpPr>
        <p:spPr bwMode="auto">
          <a:xfrm rot="16200000" flipH="1">
            <a:off x="3954624" y="4258833"/>
            <a:ext cx="572335" cy="409304"/>
          </a:xfrm>
          <a:prstGeom prst="bentConnector2">
            <a:avLst/>
          </a:prstGeom>
          <a:noFill/>
          <a:ln w="38100">
            <a:solidFill>
              <a:schemeClr val="bg1"/>
            </a:solidFill>
            <a:miter lim="800000"/>
            <a:tailEnd type="triangle" w="med" len="med"/>
          </a:ln>
        </p:spPr>
      </p:cxnSp>
      <p:sp>
        <p:nvSpPr>
          <p:cNvPr id="11" name="AutoShape 12"/>
          <p:cNvSpPr>
            <a:spLocks noChangeArrowheads="1"/>
          </p:cNvSpPr>
          <p:nvPr/>
        </p:nvSpPr>
        <p:spPr bwMode="auto">
          <a:xfrm>
            <a:off x="8144254" y="4485334"/>
            <a:ext cx="912281" cy="528638"/>
          </a:xfrm>
          <a:prstGeom prst="roundRect">
            <a:avLst>
              <a:gd name="adj" fmla="val 16667"/>
            </a:avLst>
          </a:prstGeom>
          <a:solidFill>
            <a:schemeClr val="tx1"/>
          </a:solidFill>
          <a:ln w="9525" algn="ctr">
            <a:noFill/>
            <a:round/>
          </a:ln>
        </p:spPr>
        <p:txBody>
          <a:bodyPr lIns="90488" tIns="0" rIns="90488" bIns="0" anchor="ctr"/>
          <a:lstStyle/>
          <a:p>
            <a:pPr algn="ctr" defTabSz="892175" eaLnBrk="0" hangingPunct="0"/>
            <a:r>
              <a:rPr lang="zh-CN" sz="11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PD/毒性/停药</a:t>
            </a:r>
          </a:p>
        </p:txBody>
      </p:sp>
      <p:sp>
        <p:nvSpPr>
          <p:cNvPr id="12" name="AutoShape 12"/>
          <p:cNvSpPr>
            <a:spLocks noChangeArrowheads="1"/>
          </p:cNvSpPr>
          <p:nvPr/>
        </p:nvSpPr>
        <p:spPr bwMode="auto">
          <a:xfrm>
            <a:off x="8144254" y="2738719"/>
            <a:ext cx="912281" cy="528637"/>
          </a:xfrm>
          <a:prstGeom prst="roundRect">
            <a:avLst>
              <a:gd name="adj" fmla="val 16667"/>
            </a:avLst>
          </a:prstGeom>
          <a:solidFill>
            <a:schemeClr val="tx1"/>
          </a:solidFill>
          <a:ln w="9525" algn="ctr">
            <a:noFill/>
            <a:round/>
          </a:ln>
        </p:spPr>
        <p:txBody>
          <a:bodyPr lIns="90488" tIns="0" rIns="90488" bIns="0" anchor="ctr"/>
          <a:lstStyle/>
          <a:p>
            <a:pPr algn="ctr" defTabSz="892175" eaLnBrk="0" hangingPunct="0"/>
            <a:r>
              <a:rPr lang="zh-CN" sz="11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PD/毒性/停药</a:t>
            </a:r>
          </a:p>
        </p:txBody>
      </p:sp>
      <p:sp>
        <p:nvSpPr>
          <p:cNvPr id="13" name="Content Placeholder 26"/>
          <p:cNvSpPr txBox="1"/>
          <p:nvPr/>
        </p:nvSpPr>
        <p:spPr bwMode="auto">
          <a:xfrm>
            <a:off x="4922436" y="3641331"/>
            <a:ext cx="3335286" cy="735310"/>
          </a:xfrm>
          <a:prstGeom prst="rect">
            <a:avLst/>
          </a:prstGeom>
          <a:noFill/>
          <a:ln w="9525">
            <a:noFill/>
            <a:miter lim="800000"/>
          </a:ln>
        </p:spPr>
        <p:txBody>
          <a:bodyPr/>
          <a:lstStyle/>
          <a:p>
            <a:pPr marL="190500" indent="-190500" algn="l">
              <a:spcBef>
                <a:spcPct val="0"/>
              </a:spcBef>
              <a:spcAft>
                <a:spcPts val="400"/>
              </a:spcAft>
              <a:defRPr/>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分层</a:t>
            </a:r>
          </a:p>
          <a:p>
            <a:pPr marL="203200" indent="-203200" algn="l">
              <a:spcBef>
                <a:spcPct val="0"/>
              </a:spcBef>
              <a:spcAft>
                <a:spcPts val="400"/>
              </a:spcAft>
              <a:buFont typeface="Arial" panose="020B0604020202020204" pitchFamily="34" charset="0"/>
              <a:buChar cha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ECOG PS、族裔、基线时 CNS 转移灶 </a:t>
            </a:r>
          </a:p>
        </p:txBody>
      </p:sp>
      <p:cxnSp>
        <p:nvCxnSpPr>
          <p:cNvPr id="14" name="AutoShape 19"/>
          <p:cNvCxnSpPr>
            <a:cxnSpLocks noChangeShapeType="1"/>
            <a:stCxn id="17" idx="3"/>
            <a:endCxn id="8" idx="2"/>
          </p:cNvCxnSpPr>
          <p:nvPr/>
        </p:nvCxnSpPr>
        <p:spPr bwMode="auto">
          <a:xfrm>
            <a:off x="3621772" y="3880596"/>
            <a:ext cx="127403" cy="0"/>
          </a:xfrm>
          <a:prstGeom prst="straightConnector1">
            <a:avLst/>
          </a:prstGeom>
          <a:noFill/>
          <a:ln w="38100">
            <a:solidFill>
              <a:schemeClr val="bg1"/>
            </a:solidFill>
            <a:prstDash val="solid"/>
            <a:round/>
            <a:headEnd type="none" w="med" len="med"/>
            <a:tailEnd type="none" w="med" len="med"/>
          </a:ln>
        </p:spPr>
      </p:cxnSp>
      <p:cxnSp>
        <p:nvCxnSpPr>
          <p:cNvPr id="15" name="AutoShape 20"/>
          <p:cNvCxnSpPr>
            <a:cxnSpLocks noChangeShapeType="1"/>
            <a:stCxn id="18" idx="3"/>
            <a:endCxn id="11" idx="1"/>
          </p:cNvCxnSpPr>
          <p:nvPr/>
        </p:nvCxnSpPr>
        <p:spPr bwMode="auto">
          <a:xfrm>
            <a:off x="7967179" y="4749653"/>
            <a:ext cx="177075" cy="0"/>
          </a:xfrm>
          <a:prstGeom prst="straightConnector1">
            <a:avLst/>
          </a:prstGeom>
          <a:noFill/>
          <a:ln w="38100">
            <a:solidFill>
              <a:schemeClr val="bg1"/>
            </a:solidFill>
            <a:prstDash val="dash"/>
            <a:round/>
            <a:tailEnd type="triangle" w="med" len="med"/>
          </a:ln>
        </p:spPr>
      </p:cxnSp>
      <p:cxnSp>
        <p:nvCxnSpPr>
          <p:cNvPr id="16" name="AutoShape 21"/>
          <p:cNvCxnSpPr>
            <a:cxnSpLocks noChangeShapeType="1"/>
            <a:stCxn id="19" idx="3"/>
            <a:endCxn id="12" idx="1"/>
          </p:cNvCxnSpPr>
          <p:nvPr/>
        </p:nvCxnSpPr>
        <p:spPr bwMode="auto">
          <a:xfrm>
            <a:off x="7951277" y="3003038"/>
            <a:ext cx="192977" cy="0"/>
          </a:xfrm>
          <a:prstGeom prst="straightConnector1">
            <a:avLst/>
          </a:prstGeom>
          <a:noFill/>
          <a:ln w="38100">
            <a:solidFill>
              <a:schemeClr val="bg1"/>
            </a:solidFill>
            <a:round/>
            <a:tailEnd type="triangle" w="med" len="med"/>
          </a:ln>
        </p:spPr>
      </p:cxnSp>
      <p:sp>
        <p:nvSpPr>
          <p:cNvPr id="17" name="AutoShape 9"/>
          <p:cNvSpPr>
            <a:spLocks noChangeArrowheads="1"/>
          </p:cNvSpPr>
          <p:nvPr/>
        </p:nvSpPr>
        <p:spPr bwMode="auto">
          <a:xfrm>
            <a:off x="514403" y="2744145"/>
            <a:ext cx="3107369" cy="2272901"/>
          </a:xfrm>
          <a:prstGeom prst="roundRect">
            <a:avLst>
              <a:gd name="adj" fmla="val 8208"/>
            </a:avLst>
          </a:prstGeom>
          <a:solidFill>
            <a:schemeClr val="bg1"/>
          </a:solidFill>
          <a:ln w="9525" algn="ctr">
            <a:noFill/>
            <a:round/>
          </a:ln>
        </p:spPr>
        <p:txBody>
          <a:bodyPr wrap="square" lIns="90488" tIns="44450" rIns="90488" bIns="44450">
            <a:spAutoFit/>
          </a:bodyPr>
          <a:lstStyle/>
          <a:p>
            <a:pPr algn="l"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92100" indent="-292100" algn="l"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IIIB/IV 期 ALK+ NSCLC</a:t>
            </a:r>
          </a:p>
          <a:p>
            <a:pPr marL="292100" indent="-292100" algn="l"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从未接受治疗</a:t>
            </a:r>
          </a:p>
          <a:p>
            <a:pPr marL="292100" indent="-29210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如果无症状，则允许 CNS 转移灶</a:t>
            </a:r>
          </a:p>
          <a:p>
            <a:pPr marL="292100" indent="-292100" algn="l"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0–2</a:t>
            </a:r>
          </a:p>
          <a:p>
            <a:pPr algn="l"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(n=303)</a:t>
            </a:r>
          </a:p>
        </p:txBody>
      </p:sp>
      <p:sp>
        <p:nvSpPr>
          <p:cNvPr id="18" name="AutoShape 12"/>
          <p:cNvSpPr>
            <a:spLocks noChangeArrowheads="1"/>
          </p:cNvSpPr>
          <p:nvPr/>
        </p:nvSpPr>
        <p:spPr bwMode="auto">
          <a:xfrm>
            <a:off x="4445443" y="4255147"/>
            <a:ext cx="3521736" cy="989012"/>
          </a:xfrm>
          <a:prstGeom prst="roundRect">
            <a:avLst>
              <a:gd name="adj" fmla="val 16667"/>
            </a:avLst>
          </a:prstGeom>
          <a:solidFill>
            <a:schemeClr val="accent2"/>
          </a:solidFill>
          <a:ln w="9525"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克唑替尼 250 mg BID </a:t>
            </a:r>
          </a:p>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(n=151)</a:t>
            </a:r>
          </a:p>
        </p:txBody>
      </p:sp>
      <p:sp>
        <p:nvSpPr>
          <p:cNvPr id="19" name="AutoShape 8"/>
          <p:cNvSpPr>
            <a:spLocks noChangeArrowheads="1"/>
          </p:cNvSpPr>
          <p:nvPr/>
        </p:nvSpPr>
        <p:spPr bwMode="auto">
          <a:xfrm>
            <a:off x="4429541" y="2484720"/>
            <a:ext cx="3521736" cy="1036635"/>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艾乐替尼 600 mg BID </a:t>
            </a:r>
          </a:p>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(n=152)</a:t>
            </a:r>
          </a:p>
        </p:txBody>
      </p:sp>
    </p:spTree>
    <p:extLst>
      <p:ext uri="{BB962C8B-B14F-4D97-AF65-F5344CB8AC3E}">
        <p14:creationId xmlns:p14="http://schemas.microsoft.com/office/powerpoint/2010/main" val="198627157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1484PD：来自艾乐替尼对比克唑替尼 (CRZ) 治疗初治晚期 ALK+ NSCLC 患者的随机、III 期 ALEX 研究的最终 PFS、更新 OS 和安全性数据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Mok TSK 等人</a:t>
            </a:r>
          </a:p>
        </p:txBody>
      </p:sp>
      <p:sp>
        <p:nvSpPr>
          <p:cNvPr id="3" name="Content Placeholder 2"/>
          <p:cNvSpPr>
            <a:spLocks noGrp="1"/>
          </p:cNvSpPr>
          <p:nvPr>
            <p:ph idx="1"/>
          </p:nvPr>
        </p:nvSpPr>
        <p:spPr>
          <a:xfrm>
            <a:off x="228600" y="1320800"/>
            <a:ext cx="8686800" cy="360849"/>
          </a:xfrm>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4" name="Text Box 4"/>
          <p:cNvSpPr txBox="1">
            <a:spLocks noChangeArrowheads="1"/>
          </p:cNvSpPr>
          <p:nvPr/>
        </p:nvSpPr>
        <p:spPr bwMode="auto">
          <a:xfrm>
            <a:off x="5058498" y="6474897"/>
            <a:ext cx="38648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Mok TSK, et al. Ann Oncol 2019;30(suppl):Abstr 1484PD</a:t>
            </a:r>
          </a:p>
        </p:txBody>
      </p:sp>
      <p:grpSp>
        <p:nvGrpSpPr>
          <p:cNvPr id="14" name="Group 13"/>
          <p:cNvGrpSpPr/>
          <p:nvPr/>
        </p:nvGrpSpPr>
        <p:grpSpPr>
          <a:xfrm>
            <a:off x="1536275" y="2179132"/>
            <a:ext cx="2901709" cy="246221"/>
            <a:chOff x="1962341" y="2159776"/>
            <a:chExt cx="2901709" cy="246221"/>
          </a:xfrm>
        </p:grpSpPr>
        <p:sp>
          <p:nvSpPr>
            <p:cNvPr id="137" name="TextBox 136">
              <a:extLst>
                <a:ext uri="{FF2B5EF4-FFF2-40B4-BE49-F238E27FC236}">
                  <a16:creationId xmlns:a16="http://schemas.microsoft.com/office/drawing/2014/main" id="{B34B17B5-244E-45AE-A639-B39D2B7AFD93}"/>
                </a:ext>
              </a:extLst>
            </p:cNvPr>
            <p:cNvSpPr txBox="1"/>
            <p:nvPr/>
          </p:nvSpPr>
          <p:spPr>
            <a:xfrm>
              <a:off x="2091745" y="2159776"/>
              <a:ext cx="2775078" cy="244084"/>
            </a:xfrm>
            <a:prstGeom prst="rect">
              <a:avLst/>
            </a:prstGeom>
            <a:noFill/>
          </p:spPr>
          <p:txBody>
            <a:bodyPr wrap="square" rtlCol="0">
              <a:spAutoFit/>
            </a:bodyPr>
            <a:lstStyle/>
            <a:p>
              <a:pPr>
                <a:tabLst>
                  <a:tab pos="1527175" algn="l"/>
                </a:tabLst>
              </a:pPr>
              <a:r>
                <a:rPr lang="zh-CN" sz="10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艾乐替尼 (n=152)	</a:t>
              </a:r>
              <a:r>
                <a:rPr lang="zh-CN" sz="1000" b="0"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克唑替尼 (n=151)</a:t>
              </a:r>
            </a:p>
          </p:txBody>
        </p:sp>
        <p:cxnSp>
          <p:nvCxnSpPr>
            <p:cNvPr id="204" name="Straight Connector 203">
              <a:extLst>
                <a:ext uri="{FF2B5EF4-FFF2-40B4-BE49-F238E27FC236}">
                  <a16:creationId xmlns:a16="http://schemas.microsoft.com/office/drawing/2014/main" id="{F073E2FD-0936-4AF8-B580-2A9CA297F6FB}"/>
                </a:ext>
              </a:extLst>
            </p:cNvPr>
            <p:cNvCxnSpPr/>
            <p:nvPr/>
          </p:nvCxnSpPr>
          <p:spPr>
            <a:xfrm>
              <a:off x="1962341" y="2297577"/>
              <a:ext cx="180000" cy="0"/>
            </a:xfrm>
            <a:prstGeom prst="line">
              <a:avLst/>
            </a:prstGeom>
            <a:ln w="15875">
              <a:solidFill>
                <a:srgbClr val="2894FF"/>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C9216B0-6F96-4F91-AC9D-829469CE835E}"/>
                </a:ext>
              </a:extLst>
            </p:cNvPr>
            <p:cNvCxnSpPr/>
            <p:nvPr/>
          </p:nvCxnSpPr>
          <p:spPr>
            <a:xfrm>
              <a:off x="3472372" y="2297577"/>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E5E24E2C-686B-46BE-9568-E1331D611EBD}"/>
              </a:ext>
            </a:extLst>
          </p:cNvPr>
          <p:cNvSpPr txBox="1"/>
          <p:nvPr/>
        </p:nvSpPr>
        <p:spPr>
          <a:xfrm rot="16200000">
            <a:off x="94327" y="3210091"/>
            <a:ext cx="662608" cy="257369"/>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grpSp>
        <p:nvGrpSpPr>
          <p:cNvPr id="92" name="Group 91">
            <a:extLst>
              <a:ext uri="{FF2B5EF4-FFF2-40B4-BE49-F238E27FC236}">
                <a16:creationId xmlns:a16="http://schemas.microsoft.com/office/drawing/2014/main" id="{C58CA3EB-3ED3-47DC-B67E-7DDA28177C2F}"/>
              </a:ext>
            </a:extLst>
          </p:cNvPr>
          <p:cNvGrpSpPr/>
          <p:nvPr/>
        </p:nvGrpSpPr>
        <p:grpSpPr>
          <a:xfrm>
            <a:off x="1768676" y="4312664"/>
            <a:ext cx="242622" cy="286473"/>
            <a:chOff x="1651586" y="5171994"/>
            <a:chExt cx="217715" cy="360761"/>
          </a:xfrm>
        </p:grpSpPr>
        <p:sp>
          <p:nvSpPr>
            <p:cNvPr id="133" name="Line 19">
              <a:extLst>
                <a:ext uri="{FF2B5EF4-FFF2-40B4-BE49-F238E27FC236}">
                  <a16:creationId xmlns:a16="http://schemas.microsoft.com/office/drawing/2014/main" id="{BEEAB8BB-E320-40A7-A757-DA349D4CF527}"/>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TextBox 133">
              <a:extLst>
                <a:ext uri="{FF2B5EF4-FFF2-40B4-BE49-F238E27FC236}">
                  <a16:creationId xmlns:a16="http://schemas.microsoft.com/office/drawing/2014/main" id="{A66BA543-457F-43CF-89D4-0B1A7CDDE325}"/>
                </a:ext>
              </a:extLst>
            </p:cNvPr>
            <p:cNvSpPr txBox="1"/>
            <p:nvPr/>
          </p:nvSpPr>
          <p:spPr>
            <a:xfrm>
              <a:off x="1651586" y="5208646"/>
              <a:ext cx="217715" cy="32410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grpSp>
      <p:sp>
        <p:nvSpPr>
          <p:cNvPr id="131" name="Line 21">
            <a:extLst>
              <a:ext uri="{FF2B5EF4-FFF2-40B4-BE49-F238E27FC236}">
                <a16:creationId xmlns:a16="http://schemas.microsoft.com/office/drawing/2014/main" id="{60BFF1CE-3CA7-49BB-B96D-E9F1DAEACA3C}"/>
              </a:ext>
            </a:extLst>
          </p:cNvPr>
          <p:cNvSpPr>
            <a:spLocks noChangeShapeType="1"/>
          </p:cNvSpPr>
          <p:nvPr/>
        </p:nvSpPr>
        <p:spPr bwMode="auto">
          <a:xfrm flipH="1">
            <a:off x="962999" y="4312675"/>
            <a:ext cx="0" cy="54417"/>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TextBox 131">
            <a:extLst>
              <a:ext uri="{FF2B5EF4-FFF2-40B4-BE49-F238E27FC236}">
                <a16:creationId xmlns:a16="http://schemas.microsoft.com/office/drawing/2014/main" id="{81733FE1-2925-4A39-AE83-0B3981F9D60A}"/>
              </a:ext>
            </a:extLst>
          </p:cNvPr>
          <p:cNvSpPr txBox="1"/>
          <p:nvPr/>
        </p:nvSpPr>
        <p:spPr>
          <a:xfrm>
            <a:off x="888469" y="4337906"/>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grpSp>
        <p:nvGrpSpPr>
          <p:cNvPr id="95" name="Group 94">
            <a:extLst>
              <a:ext uri="{FF2B5EF4-FFF2-40B4-BE49-F238E27FC236}">
                <a16:creationId xmlns:a16="http://schemas.microsoft.com/office/drawing/2014/main" id="{2B765D6E-F2F9-426B-BDCB-EFF2BD28404C}"/>
              </a:ext>
            </a:extLst>
          </p:cNvPr>
          <p:cNvGrpSpPr/>
          <p:nvPr/>
        </p:nvGrpSpPr>
        <p:grpSpPr>
          <a:xfrm>
            <a:off x="1345573" y="4312664"/>
            <a:ext cx="157664" cy="286473"/>
            <a:chOff x="885888" y="5171994"/>
            <a:chExt cx="141478" cy="360761"/>
          </a:xfrm>
        </p:grpSpPr>
        <p:sp>
          <p:nvSpPr>
            <p:cNvPr id="127" name="Line 21">
              <a:extLst>
                <a:ext uri="{FF2B5EF4-FFF2-40B4-BE49-F238E27FC236}">
                  <a16:creationId xmlns:a16="http://schemas.microsoft.com/office/drawing/2014/main" id="{15781E80-47AF-422D-8BC6-14CA3BA69B46}"/>
                </a:ext>
              </a:extLst>
            </p:cNvPr>
            <p:cNvSpPr>
              <a:spLocks noChangeShapeType="1"/>
            </p:cNvSpPr>
            <p:nvPr/>
          </p:nvSpPr>
          <p:spPr bwMode="auto">
            <a:xfrm flipH="1">
              <a:off x="953913"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TextBox 127">
              <a:extLst>
                <a:ext uri="{FF2B5EF4-FFF2-40B4-BE49-F238E27FC236}">
                  <a16:creationId xmlns:a16="http://schemas.microsoft.com/office/drawing/2014/main" id="{70E4157D-6BC1-483E-BD74-5AC4465E63BF}"/>
                </a:ext>
              </a:extLst>
            </p:cNvPr>
            <p:cNvSpPr txBox="1"/>
            <p:nvPr/>
          </p:nvSpPr>
          <p:spPr>
            <a:xfrm>
              <a:off x="885888" y="5208646"/>
              <a:ext cx="141478" cy="32410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grpSp>
      <p:grpSp>
        <p:nvGrpSpPr>
          <p:cNvPr id="97" name="Group 96">
            <a:extLst>
              <a:ext uri="{FF2B5EF4-FFF2-40B4-BE49-F238E27FC236}">
                <a16:creationId xmlns:a16="http://schemas.microsoft.com/office/drawing/2014/main" id="{EFD35284-055F-435B-AFCD-18EF2EBF6FC5}"/>
              </a:ext>
            </a:extLst>
          </p:cNvPr>
          <p:cNvGrpSpPr/>
          <p:nvPr/>
        </p:nvGrpSpPr>
        <p:grpSpPr>
          <a:xfrm>
            <a:off x="2214134" y="4312664"/>
            <a:ext cx="242622" cy="286473"/>
            <a:chOff x="1651586" y="5171994"/>
            <a:chExt cx="217715" cy="360761"/>
          </a:xfrm>
        </p:grpSpPr>
        <p:sp>
          <p:nvSpPr>
            <p:cNvPr id="123" name="Line 19">
              <a:extLst>
                <a:ext uri="{FF2B5EF4-FFF2-40B4-BE49-F238E27FC236}">
                  <a16:creationId xmlns:a16="http://schemas.microsoft.com/office/drawing/2014/main" id="{BD0C38BB-659C-401B-AFFD-A9F58336DE22}"/>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4" name="TextBox 123">
              <a:extLst>
                <a:ext uri="{FF2B5EF4-FFF2-40B4-BE49-F238E27FC236}">
                  <a16:creationId xmlns:a16="http://schemas.microsoft.com/office/drawing/2014/main" id="{C93FF974-C322-480E-A273-97D29616ECDA}"/>
                </a:ext>
              </a:extLst>
            </p:cNvPr>
            <p:cNvSpPr txBox="1"/>
            <p:nvPr/>
          </p:nvSpPr>
          <p:spPr>
            <a:xfrm>
              <a:off x="1651586" y="5208646"/>
              <a:ext cx="217715" cy="32410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grpSp>
      <p:grpSp>
        <p:nvGrpSpPr>
          <p:cNvPr id="98" name="Group 97">
            <a:extLst>
              <a:ext uri="{FF2B5EF4-FFF2-40B4-BE49-F238E27FC236}">
                <a16:creationId xmlns:a16="http://schemas.microsoft.com/office/drawing/2014/main" id="{48450614-DA79-4116-8979-319B680FF07B}"/>
              </a:ext>
            </a:extLst>
          </p:cNvPr>
          <p:cNvGrpSpPr/>
          <p:nvPr/>
        </p:nvGrpSpPr>
        <p:grpSpPr>
          <a:xfrm>
            <a:off x="2659182" y="4312664"/>
            <a:ext cx="242622" cy="286473"/>
            <a:chOff x="1651586" y="5171994"/>
            <a:chExt cx="217715" cy="360761"/>
          </a:xfrm>
        </p:grpSpPr>
        <p:sp>
          <p:nvSpPr>
            <p:cNvPr id="121" name="Line 19">
              <a:extLst>
                <a:ext uri="{FF2B5EF4-FFF2-40B4-BE49-F238E27FC236}">
                  <a16:creationId xmlns:a16="http://schemas.microsoft.com/office/drawing/2014/main" id="{70C9837F-CDF8-455E-996E-51F7128D5D34}"/>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TextBox 121">
              <a:extLst>
                <a:ext uri="{FF2B5EF4-FFF2-40B4-BE49-F238E27FC236}">
                  <a16:creationId xmlns:a16="http://schemas.microsoft.com/office/drawing/2014/main" id="{EE5ED396-6222-4B5B-8B91-1B3146207E6D}"/>
                </a:ext>
              </a:extLst>
            </p:cNvPr>
            <p:cNvSpPr txBox="1"/>
            <p:nvPr/>
          </p:nvSpPr>
          <p:spPr>
            <a:xfrm>
              <a:off x="1651586" y="5208646"/>
              <a:ext cx="217715" cy="32410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grpSp>
      <p:grpSp>
        <p:nvGrpSpPr>
          <p:cNvPr id="100" name="Group 99">
            <a:extLst>
              <a:ext uri="{FF2B5EF4-FFF2-40B4-BE49-F238E27FC236}">
                <a16:creationId xmlns:a16="http://schemas.microsoft.com/office/drawing/2014/main" id="{CC16FD22-45FE-4CEC-851F-1CFA36B564B8}"/>
              </a:ext>
            </a:extLst>
          </p:cNvPr>
          <p:cNvGrpSpPr/>
          <p:nvPr/>
        </p:nvGrpSpPr>
        <p:grpSpPr>
          <a:xfrm>
            <a:off x="3140755" y="4312664"/>
            <a:ext cx="242622" cy="286473"/>
            <a:chOff x="1651586" y="5171994"/>
            <a:chExt cx="217715" cy="360761"/>
          </a:xfrm>
        </p:grpSpPr>
        <p:sp>
          <p:nvSpPr>
            <p:cNvPr id="117" name="Line 19">
              <a:extLst>
                <a:ext uri="{FF2B5EF4-FFF2-40B4-BE49-F238E27FC236}">
                  <a16:creationId xmlns:a16="http://schemas.microsoft.com/office/drawing/2014/main" id="{5A8F5CF4-2F4A-42D1-97E8-D335B3EA012D}"/>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TextBox 117">
              <a:extLst>
                <a:ext uri="{FF2B5EF4-FFF2-40B4-BE49-F238E27FC236}">
                  <a16:creationId xmlns:a16="http://schemas.microsoft.com/office/drawing/2014/main" id="{DA1CD5FA-30EE-4DC1-858E-1A2710CB723B}"/>
                </a:ext>
              </a:extLst>
            </p:cNvPr>
            <p:cNvSpPr txBox="1"/>
            <p:nvPr/>
          </p:nvSpPr>
          <p:spPr>
            <a:xfrm>
              <a:off x="1651586" y="5208646"/>
              <a:ext cx="217715" cy="32410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grpSp>
      <p:grpSp>
        <p:nvGrpSpPr>
          <p:cNvPr id="101" name="Group 100">
            <a:extLst>
              <a:ext uri="{FF2B5EF4-FFF2-40B4-BE49-F238E27FC236}">
                <a16:creationId xmlns:a16="http://schemas.microsoft.com/office/drawing/2014/main" id="{0B4D8633-94E9-4E0D-8C09-F7EA4746BA62}"/>
              </a:ext>
            </a:extLst>
          </p:cNvPr>
          <p:cNvGrpSpPr/>
          <p:nvPr/>
        </p:nvGrpSpPr>
        <p:grpSpPr>
          <a:xfrm>
            <a:off x="3589049" y="4312664"/>
            <a:ext cx="242622" cy="286473"/>
            <a:chOff x="1651586" y="5171994"/>
            <a:chExt cx="217715" cy="360761"/>
          </a:xfrm>
        </p:grpSpPr>
        <p:sp>
          <p:nvSpPr>
            <p:cNvPr id="115" name="Line 19">
              <a:extLst>
                <a:ext uri="{FF2B5EF4-FFF2-40B4-BE49-F238E27FC236}">
                  <a16:creationId xmlns:a16="http://schemas.microsoft.com/office/drawing/2014/main" id="{8EB17B2E-F9A6-437A-BCFA-FB874B314B5D}"/>
                </a:ext>
              </a:extLst>
            </p:cNvPr>
            <p:cNvSpPr>
              <a:spLocks noChangeShapeType="1"/>
            </p:cNvSpPr>
            <p:nvPr/>
          </p:nvSpPr>
          <p:spPr bwMode="auto">
            <a:xfrm flipH="1">
              <a:off x="1760445" y="5171994"/>
              <a:ext cx="0" cy="68528"/>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TextBox 115">
              <a:extLst>
                <a:ext uri="{FF2B5EF4-FFF2-40B4-BE49-F238E27FC236}">
                  <a16:creationId xmlns:a16="http://schemas.microsoft.com/office/drawing/2014/main" id="{52454E22-DF75-4802-B744-F09ABB810084}"/>
                </a:ext>
              </a:extLst>
            </p:cNvPr>
            <p:cNvSpPr txBox="1"/>
            <p:nvPr/>
          </p:nvSpPr>
          <p:spPr>
            <a:xfrm>
              <a:off x="1651586" y="5208646"/>
              <a:ext cx="217715" cy="32410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36</a:t>
              </a:r>
            </a:p>
          </p:txBody>
        </p:sp>
      </p:grpSp>
      <p:grpSp>
        <p:nvGrpSpPr>
          <p:cNvPr id="15" name="Group 14"/>
          <p:cNvGrpSpPr/>
          <p:nvPr/>
        </p:nvGrpSpPr>
        <p:grpSpPr>
          <a:xfrm>
            <a:off x="4040796" y="4312675"/>
            <a:ext cx="242622" cy="286474"/>
            <a:chOff x="3624920" y="4027483"/>
            <a:chExt cx="217715" cy="246689"/>
          </a:xfrm>
        </p:grpSpPr>
        <p:sp>
          <p:nvSpPr>
            <p:cNvPr id="111" name="Line 19">
              <a:extLst>
                <a:ext uri="{FF2B5EF4-FFF2-40B4-BE49-F238E27FC236}">
                  <a16:creationId xmlns:a16="http://schemas.microsoft.com/office/drawing/2014/main" id="{8BAD257F-1474-4954-8563-02D12BF0905C}"/>
                </a:ext>
              </a:extLst>
            </p:cNvPr>
            <p:cNvSpPr>
              <a:spLocks noChangeShapeType="1"/>
            </p:cNvSpPr>
            <p:nvPr/>
          </p:nvSpPr>
          <p:spPr bwMode="auto">
            <a:xfrm flipH="1">
              <a:off x="3733779" y="4027483"/>
              <a:ext cx="0" cy="4686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TextBox 111">
              <a:extLst>
                <a:ext uri="{FF2B5EF4-FFF2-40B4-BE49-F238E27FC236}">
                  <a16:creationId xmlns:a16="http://schemas.microsoft.com/office/drawing/2014/main" id="{F10C42C8-8001-49D4-9D85-26317BB65AD8}"/>
                </a:ext>
              </a:extLst>
            </p:cNvPr>
            <p:cNvSpPr txBox="1"/>
            <p:nvPr/>
          </p:nvSpPr>
          <p:spPr>
            <a:xfrm>
              <a:off x="3624920" y="4052546"/>
              <a:ext cx="217715" cy="22162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42</a:t>
              </a:r>
            </a:p>
          </p:txBody>
        </p:sp>
      </p:grpSp>
      <p:grpSp>
        <p:nvGrpSpPr>
          <p:cNvPr id="16" name="Group 15"/>
          <p:cNvGrpSpPr/>
          <p:nvPr/>
        </p:nvGrpSpPr>
        <p:grpSpPr>
          <a:xfrm>
            <a:off x="4496173" y="4312675"/>
            <a:ext cx="242622" cy="286474"/>
            <a:chOff x="4033550" y="4027483"/>
            <a:chExt cx="217715" cy="246689"/>
          </a:xfrm>
        </p:grpSpPr>
        <p:sp>
          <p:nvSpPr>
            <p:cNvPr id="109" name="Line 19">
              <a:extLst>
                <a:ext uri="{FF2B5EF4-FFF2-40B4-BE49-F238E27FC236}">
                  <a16:creationId xmlns:a16="http://schemas.microsoft.com/office/drawing/2014/main" id="{09B62B11-9BB6-42F1-8139-631430F5376D}"/>
                </a:ext>
              </a:extLst>
            </p:cNvPr>
            <p:cNvSpPr>
              <a:spLocks noChangeShapeType="1"/>
            </p:cNvSpPr>
            <p:nvPr/>
          </p:nvSpPr>
          <p:spPr bwMode="auto">
            <a:xfrm flipH="1">
              <a:off x="4142409" y="4027483"/>
              <a:ext cx="0" cy="46860"/>
            </a:xfrm>
            <a:prstGeom prst="line">
              <a:avLst/>
            </a:prstGeom>
            <a:noFill/>
            <a:ln w="2540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TextBox 109">
              <a:extLst>
                <a:ext uri="{FF2B5EF4-FFF2-40B4-BE49-F238E27FC236}">
                  <a16:creationId xmlns:a16="http://schemas.microsoft.com/office/drawing/2014/main" id="{0FD468DD-AAA4-4CE5-8BF0-2406AB8D18C8}"/>
                </a:ext>
              </a:extLst>
            </p:cNvPr>
            <p:cNvSpPr txBox="1"/>
            <p:nvPr/>
          </p:nvSpPr>
          <p:spPr>
            <a:xfrm>
              <a:off x="4033550" y="4052546"/>
              <a:ext cx="217715" cy="221626"/>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48</a:t>
              </a:r>
            </a:p>
          </p:txBody>
        </p:sp>
      </p:grpSp>
      <p:sp>
        <p:nvSpPr>
          <p:cNvPr id="106" name="TextBox 105">
            <a:extLst>
              <a:ext uri="{FF2B5EF4-FFF2-40B4-BE49-F238E27FC236}">
                <a16:creationId xmlns:a16="http://schemas.microsoft.com/office/drawing/2014/main" id="{F0F70311-B5CC-43E9-A1E8-FCB5C419ECF8}"/>
              </a:ext>
            </a:extLst>
          </p:cNvPr>
          <p:cNvSpPr txBox="1"/>
          <p:nvPr/>
        </p:nvSpPr>
        <p:spPr>
          <a:xfrm>
            <a:off x="0" y="4623252"/>
            <a:ext cx="1250930" cy="274594"/>
          </a:xfrm>
          <a:prstGeom prst="rect">
            <a:avLst/>
          </a:prstGeom>
          <a:noFill/>
        </p:spPr>
        <p:txBody>
          <a:bodyPr wrap="none" rtlCol="0">
            <a:spAutoFit/>
          </a:bodyPr>
          <a:lstStyle/>
          <a:p>
            <a:pPr algn="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5" name="TextBox 4">
            <a:extLst>
              <a:ext uri="{FF2B5EF4-FFF2-40B4-BE49-F238E27FC236}">
                <a16:creationId xmlns:a16="http://schemas.microsoft.com/office/drawing/2014/main" id="{6DD8859D-1E89-40D4-84B1-84908AF5CFC8}"/>
              </a:ext>
            </a:extLst>
          </p:cNvPr>
          <p:cNvSpPr txBox="1"/>
          <p:nvPr/>
        </p:nvSpPr>
        <p:spPr>
          <a:xfrm>
            <a:off x="2334091" y="4518673"/>
            <a:ext cx="793273" cy="274594"/>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grpSp>
        <p:nvGrpSpPr>
          <p:cNvPr id="175" name="Group 174">
            <a:extLst>
              <a:ext uri="{FF2B5EF4-FFF2-40B4-BE49-F238E27FC236}">
                <a16:creationId xmlns:a16="http://schemas.microsoft.com/office/drawing/2014/main" id="{2D7C0730-4BB5-471C-9858-2E014C7373E3}"/>
              </a:ext>
            </a:extLst>
          </p:cNvPr>
          <p:cNvGrpSpPr/>
          <p:nvPr/>
        </p:nvGrpSpPr>
        <p:grpSpPr>
          <a:xfrm>
            <a:off x="106356" y="4837856"/>
            <a:ext cx="4720135" cy="274594"/>
            <a:chOff x="253664" y="4642659"/>
            <a:chExt cx="4135355" cy="236459"/>
          </a:xfrm>
        </p:grpSpPr>
        <p:sp>
          <p:nvSpPr>
            <p:cNvPr id="77" name="TextBox 76">
              <a:extLst>
                <a:ext uri="{FF2B5EF4-FFF2-40B4-BE49-F238E27FC236}">
                  <a16:creationId xmlns:a16="http://schemas.microsoft.com/office/drawing/2014/main" id="{D663FBAE-147A-4D7B-BEAC-3B4FDD1C4908}"/>
                </a:ext>
              </a:extLst>
            </p:cNvPr>
            <p:cNvSpPr txBox="1"/>
            <p:nvPr/>
          </p:nvSpPr>
          <p:spPr>
            <a:xfrm>
              <a:off x="253664" y="4642659"/>
              <a:ext cx="694994" cy="236459"/>
            </a:xfrm>
            <a:prstGeom prst="rect">
              <a:avLst/>
            </a:prstGeom>
            <a:noFill/>
          </p:spPr>
          <p:txBody>
            <a:bodyPr wrap="none" rtlCol="0">
              <a:spAutoFit/>
            </a:bodyPr>
            <a:lstStyle/>
            <a:p>
              <a:r>
                <a:rPr lang="zh-CN" sz="12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艾乐替尼</a:t>
              </a:r>
            </a:p>
          </p:txBody>
        </p:sp>
        <p:sp>
          <p:nvSpPr>
            <p:cNvPr id="63" name="TextBox 62">
              <a:extLst>
                <a:ext uri="{FF2B5EF4-FFF2-40B4-BE49-F238E27FC236}">
                  <a16:creationId xmlns:a16="http://schemas.microsoft.com/office/drawing/2014/main" id="{AC179B7E-FBE0-4556-B99E-5D5CED0E137D}"/>
                </a:ext>
              </a:extLst>
            </p:cNvPr>
            <p:cNvSpPr txBox="1"/>
            <p:nvPr/>
          </p:nvSpPr>
          <p:spPr>
            <a:xfrm>
              <a:off x="806016" y="4658261"/>
              <a:ext cx="347169"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152</a:t>
              </a:r>
            </a:p>
          </p:txBody>
        </p:sp>
        <p:sp>
          <p:nvSpPr>
            <p:cNvPr id="64" name="TextBox 63">
              <a:extLst>
                <a:ext uri="{FF2B5EF4-FFF2-40B4-BE49-F238E27FC236}">
                  <a16:creationId xmlns:a16="http://schemas.microsoft.com/office/drawing/2014/main" id="{ACDC096E-99E3-4CCC-A0B4-170372EDCA07}"/>
                </a:ext>
              </a:extLst>
            </p:cNvPr>
            <p:cNvSpPr txBox="1"/>
            <p:nvPr/>
          </p:nvSpPr>
          <p:spPr>
            <a:xfrm>
              <a:off x="1013715" y="4658261"/>
              <a:ext cx="347169"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135</a:t>
              </a:r>
            </a:p>
          </p:txBody>
        </p:sp>
        <p:sp>
          <p:nvSpPr>
            <p:cNvPr id="65" name="TextBox 64">
              <a:extLst>
                <a:ext uri="{FF2B5EF4-FFF2-40B4-BE49-F238E27FC236}">
                  <a16:creationId xmlns:a16="http://schemas.microsoft.com/office/drawing/2014/main" id="{CE0AB4EA-0E4E-4606-9F8D-2029DC104139}"/>
                </a:ext>
              </a:extLst>
            </p:cNvPr>
            <p:cNvSpPr txBox="1"/>
            <p:nvPr/>
          </p:nvSpPr>
          <p:spPr>
            <a:xfrm>
              <a:off x="1232159" y="4658261"/>
              <a:ext cx="347169"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113</a:t>
              </a:r>
            </a:p>
          </p:txBody>
        </p:sp>
        <p:sp>
          <p:nvSpPr>
            <p:cNvPr id="66" name="TextBox 65">
              <a:extLst>
                <a:ext uri="{FF2B5EF4-FFF2-40B4-BE49-F238E27FC236}">
                  <a16:creationId xmlns:a16="http://schemas.microsoft.com/office/drawing/2014/main" id="{4EFC1165-3B70-4CB1-8AAB-ACFA2E636A4A}"/>
                </a:ext>
              </a:extLst>
            </p:cNvPr>
            <p:cNvSpPr txBox="1"/>
            <p:nvPr/>
          </p:nvSpPr>
          <p:spPr>
            <a:xfrm>
              <a:off x="1437595" y="4658261"/>
              <a:ext cx="347169"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109</a:t>
              </a:r>
            </a:p>
          </p:txBody>
        </p:sp>
        <p:sp>
          <p:nvSpPr>
            <p:cNvPr id="67" name="TextBox 66">
              <a:extLst>
                <a:ext uri="{FF2B5EF4-FFF2-40B4-BE49-F238E27FC236}">
                  <a16:creationId xmlns:a16="http://schemas.microsoft.com/office/drawing/2014/main" id="{734D1AD0-305B-40E8-9B46-67FEB8B5E6E9}"/>
                </a:ext>
              </a:extLst>
            </p:cNvPr>
            <p:cNvSpPr txBox="1"/>
            <p:nvPr/>
          </p:nvSpPr>
          <p:spPr>
            <a:xfrm>
              <a:off x="1680046" y="4658261"/>
              <a:ext cx="285375"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98</a:t>
              </a:r>
            </a:p>
          </p:txBody>
        </p:sp>
        <p:sp>
          <p:nvSpPr>
            <p:cNvPr id="68" name="TextBox 67">
              <a:extLst>
                <a:ext uri="{FF2B5EF4-FFF2-40B4-BE49-F238E27FC236}">
                  <a16:creationId xmlns:a16="http://schemas.microsoft.com/office/drawing/2014/main" id="{B00B469B-8954-4A6D-B922-BEE229864467}"/>
                </a:ext>
              </a:extLst>
            </p:cNvPr>
            <p:cNvSpPr txBox="1"/>
            <p:nvPr/>
          </p:nvSpPr>
          <p:spPr>
            <a:xfrm>
              <a:off x="1881057" y="4658261"/>
              <a:ext cx="285375"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84</a:t>
              </a:r>
            </a:p>
          </p:txBody>
        </p:sp>
        <p:sp>
          <p:nvSpPr>
            <p:cNvPr id="69" name="TextBox 68">
              <a:extLst>
                <a:ext uri="{FF2B5EF4-FFF2-40B4-BE49-F238E27FC236}">
                  <a16:creationId xmlns:a16="http://schemas.microsoft.com/office/drawing/2014/main" id="{6195A9C8-7542-459A-8D70-A1F9DF814282}"/>
                </a:ext>
              </a:extLst>
            </p:cNvPr>
            <p:cNvSpPr txBox="1"/>
            <p:nvPr/>
          </p:nvSpPr>
          <p:spPr>
            <a:xfrm>
              <a:off x="2090136" y="4658261"/>
              <a:ext cx="285375"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81</a:t>
              </a:r>
            </a:p>
          </p:txBody>
        </p:sp>
        <p:sp>
          <p:nvSpPr>
            <p:cNvPr id="70" name="TextBox 69">
              <a:extLst>
                <a:ext uri="{FF2B5EF4-FFF2-40B4-BE49-F238E27FC236}">
                  <a16:creationId xmlns:a16="http://schemas.microsoft.com/office/drawing/2014/main" id="{3488F3CB-4761-4C56-B48F-F37107986CC9}"/>
                </a:ext>
              </a:extLst>
            </p:cNvPr>
            <p:cNvSpPr txBox="1"/>
            <p:nvPr/>
          </p:nvSpPr>
          <p:spPr>
            <a:xfrm>
              <a:off x="2287173" y="4658261"/>
              <a:ext cx="285375"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81</a:t>
              </a:r>
            </a:p>
          </p:txBody>
        </p:sp>
        <p:sp>
          <p:nvSpPr>
            <p:cNvPr id="71" name="TextBox 70">
              <a:extLst>
                <a:ext uri="{FF2B5EF4-FFF2-40B4-BE49-F238E27FC236}">
                  <a16:creationId xmlns:a16="http://schemas.microsoft.com/office/drawing/2014/main" id="{DAAFF617-EDDF-471E-B079-D70B8F973B2E}"/>
                </a:ext>
              </a:extLst>
            </p:cNvPr>
            <p:cNvSpPr txBox="1"/>
            <p:nvPr/>
          </p:nvSpPr>
          <p:spPr>
            <a:xfrm>
              <a:off x="2480266" y="4658261"/>
              <a:ext cx="285375"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79</a:t>
              </a:r>
            </a:p>
          </p:txBody>
        </p:sp>
        <p:sp>
          <p:nvSpPr>
            <p:cNvPr id="72" name="TextBox 71">
              <a:extLst>
                <a:ext uri="{FF2B5EF4-FFF2-40B4-BE49-F238E27FC236}">
                  <a16:creationId xmlns:a16="http://schemas.microsoft.com/office/drawing/2014/main" id="{603F7A03-79A5-45C0-AF28-19C5F9680435}"/>
                </a:ext>
              </a:extLst>
            </p:cNvPr>
            <p:cNvSpPr txBox="1"/>
            <p:nvPr/>
          </p:nvSpPr>
          <p:spPr>
            <a:xfrm>
              <a:off x="3293980" y="4658261"/>
              <a:ext cx="327449" cy="21018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61</a:t>
              </a:r>
            </a:p>
          </p:txBody>
        </p:sp>
        <p:sp>
          <p:nvSpPr>
            <p:cNvPr id="73" name="TextBox 72">
              <a:extLst>
                <a:ext uri="{FF2B5EF4-FFF2-40B4-BE49-F238E27FC236}">
                  <a16:creationId xmlns:a16="http://schemas.microsoft.com/office/drawing/2014/main" id="{B53E55FD-322F-4BDC-8F29-6999D9D020E8}"/>
                </a:ext>
              </a:extLst>
            </p:cNvPr>
            <p:cNvSpPr txBox="1"/>
            <p:nvPr/>
          </p:nvSpPr>
          <p:spPr>
            <a:xfrm>
              <a:off x="3534112" y="4658261"/>
              <a:ext cx="285375"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49</a:t>
              </a:r>
            </a:p>
          </p:txBody>
        </p:sp>
        <p:sp>
          <p:nvSpPr>
            <p:cNvPr id="74" name="TextBox 73">
              <a:extLst>
                <a:ext uri="{FF2B5EF4-FFF2-40B4-BE49-F238E27FC236}">
                  <a16:creationId xmlns:a16="http://schemas.microsoft.com/office/drawing/2014/main" id="{926166DE-DFCE-4804-B748-885621A57F74}"/>
                </a:ext>
              </a:extLst>
            </p:cNvPr>
            <p:cNvSpPr txBox="1"/>
            <p:nvPr/>
          </p:nvSpPr>
          <p:spPr>
            <a:xfrm>
              <a:off x="3722074" y="4658261"/>
              <a:ext cx="285375"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75" name="TextBox 74">
              <a:extLst>
                <a:ext uri="{FF2B5EF4-FFF2-40B4-BE49-F238E27FC236}">
                  <a16:creationId xmlns:a16="http://schemas.microsoft.com/office/drawing/2014/main" id="{E3E2FDBF-8EFF-427A-A9AD-3B20D778CAEF}"/>
                </a:ext>
              </a:extLst>
            </p:cNvPr>
            <p:cNvSpPr txBox="1"/>
            <p:nvPr/>
          </p:nvSpPr>
          <p:spPr>
            <a:xfrm>
              <a:off x="3939677" y="4658261"/>
              <a:ext cx="285375"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76" name="TextBox 75">
              <a:extLst>
                <a:ext uri="{FF2B5EF4-FFF2-40B4-BE49-F238E27FC236}">
                  <a16:creationId xmlns:a16="http://schemas.microsoft.com/office/drawing/2014/main" id="{B11FC21F-D351-4EE0-BC61-C97E92B14605}"/>
                </a:ext>
              </a:extLst>
            </p:cNvPr>
            <p:cNvSpPr txBox="1"/>
            <p:nvPr/>
          </p:nvSpPr>
          <p:spPr>
            <a:xfrm>
              <a:off x="4165438" y="4658261"/>
              <a:ext cx="223581"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38" name="TextBox 137">
              <a:extLst>
                <a:ext uri="{FF2B5EF4-FFF2-40B4-BE49-F238E27FC236}">
                  <a16:creationId xmlns:a16="http://schemas.microsoft.com/office/drawing/2014/main" id="{02D5C83F-8C98-46E3-984C-0D3076423723}"/>
                </a:ext>
              </a:extLst>
            </p:cNvPr>
            <p:cNvSpPr txBox="1"/>
            <p:nvPr/>
          </p:nvSpPr>
          <p:spPr>
            <a:xfrm>
              <a:off x="2671595" y="4658261"/>
              <a:ext cx="285375"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76</a:t>
              </a:r>
            </a:p>
          </p:txBody>
        </p:sp>
        <p:sp>
          <p:nvSpPr>
            <p:cNvPr id="139" name="TextBox 138">
              <a:extLst>
                <a:ext uri="{FF2B5EF4-FFF2-40B4-BE49-F238E27FC236}">
                  <a16:creationId xmlns:a16="http://schemas.microsoft.com/office/drawing/2014/main" id="{EDB066E7-6857-4709-93D3-D3BC48C81147}"/>
                </a:ext>
              </a:extLst>
            </p:cNvPr>
            <p:cNvSpPr txBox="1"/>
            <p:nvPr/>
          </p:nvSpPr>
          <p:spPr>
            <a:xfrm>
              <a:off x="2919112" y="4658261"/>
              <a:ext cx="285375"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69</a:t>
              </a:r>
            </a:p>
          </p:txBody>
        </p:sp>
        <p:sp>
          <p:nvSpPr>
            <p:cNvPr id="140" name="TextBox 139">
              <a:extLst>
                <a:ext uri="{FF2B5EF4-FFF2-40B4-BE49-F238E27FC236}">
                  <a16:creationId xmlns:a16="http://schemas.microsoft.com/office/drawing/2014/main" id="{A4F654B8-2162-492A-B096-AE740D75692F}"/>
                </a:ext>
              </a:extLst>
            </p:cNvPr>
            <p:cNvSpPr txBox="1"/>
            <p:nvPr/>
          </p:nvSpPr>
          <p:spPr>
            <a:xfrm>
              <a:off x="3118552" y="4658261"/>
              <a:ext cx="285375" cy="212026"/>
            </a:xfrm>
            <a:prstGeom prst="rect">
              <a:avLst/>
            </a:prstGeom>
            <a:noFill/>
          </p:spPr>
          <p:txBody>
            <a:bodyPr wrap="none" rtlCol="0">
              <a:spAutoFit/>
            </a:bodyPr>
            <a:lstStyle/>
            <a:p>
              <a:pPr algn="ct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68</a:t>
              </a:r>
            </a:p>
          </p:txBody>
        </p:sp>
      </p:grpSp>
      <p:grpSp>
        <p:nvGrpSpPr>
          <p:cNvPr id="174" name="Group 173">
            <a:extLst>
              <a:ext uri="{FF2B5EF4-FFF2-40B4-BE49-F238E27FC236}">
                <a16:creationId xmlns:a16="http://schemas.microsoft.com/office/drawing/2014/main" id="{AC099639-13E9-4445-A739-7E1A08D2B661}"/>
              </a:ext>
            </a:extLst>
          </p:cNvPr>
          <p:cNvGrpSpPr/>
          <p:nvPr/>
        </p:nvGrpSpPr>
        <p:grpSpPr>
          <a:xfrm>
            <a:off x="514757" y="2285097"/>
            <a:ext cx="4258197" cy="2112162"/>
            <a:chOff x="4909795" y="4627785"/>
            <a:chExt cx="3821063" cy="1818831"/>
          </a:xfrm>
        </p:grpSpPr>
        <p:sp>
          <p:nvSpPr>
            <p:cNvPr id="148" name="Freeform 21">
              <a:extLst>
                <a:ext uri="{FF2B5EF4-FFF2-40B4-BE49-F238E27FC236}">
                  <a16:creationId xmlns:a16="http://schemas.microsoft.com/office/drawing/2014/main" id="{AC0B329E-BDAE-4404-A3CE-E0E6C8502A4C}"/>
                </a:ext>
              </a:extLst>
            </p:cNvPr>
            <p:cNvSpPr/>
            <p:nvPr/>
          </p:nvSpPr>
          <p:spPr bwMode="auto">
            <a:xfrm>
              <a:off x="5308857" y="4753619"/>
              <a:ext cx="3422001" cy="162745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Line 6">
              <a:extLst>
                <a:ext uri="{FF2B5EF4-FFF2-40B4-BE49-F238E27FC236}">
                  <a16:creationId xmlns:a16="http://schemas.microsoft.com/office/drawing/2014/main" id="{D9536FCE-2556-4F62-8386-BF04F1ECB6B3}"/>
                </a:ext>
              </a:extLst>
            </p:cNvPr>
            <p:cNvSpPr>
              <a:spLocks noChangeShapeType="1"/>
            </p:cNvSpPr>
            <p:nvPr/>
          </p:nvSpPr>
          <p:spPr bwMode="auto">
            <a:xfrm>
              <a:off x="5256301" y="4753618"/>
              <a:ext cx="49984"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Line 7">
              <a:extLst>
                <a:ext uri="{FF2B5EF4-FFF2-40B4-BE49-F238E27FC236}">
                  <a16:creationId xmlns:a16="http://schemas.microsoft.com/office/drawing/2014/main" id="{139CA245-F2ED-4E4D-A7FD-21D4F92A4EF3}"/>
                </a:ext>
              </a:extLst>
            </p:cNvPr>
            <p:cNvSpPr>
              <a:spLocks noChangeShapeType="1"/>
            </p:cNvSpPr>
            <p:nvPr/>
          </p:nvSpPr>
          <p:spPr bwMode="auto">
            <a:xfrm>
              <a:off x="5256301" y="5071487"/>
              <a:ext cx="49984"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Line 8">
              <a:extLst>
                <a:ext uri="{FF2B5EF4-FFF2-40B4-BE49-F238E27FC236}">
                  <a16:creationId xmlns:a16="http://schemas.microsoft.com/office/drawing/2014/main" id="{E1260F66-2D43-45E1-8A2C-BDE71DC7988D}"/>
                </a:ext>
              </a:extLst>
            </p:cNvPr>
            <p:cNvSpPr>
              <a:spLocks noChangeShapeType="1"/>
            </p:cNvSpPr>
            <p:nvPr/>
          </p:nvSpPr>
          <p:spPr bwMode="auto">
            <a:xfrm>
              <a:off x="5256301" y="5372165"/>
              <a:ext cx="49984"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Line 9">
              <a:extLst>
                <a:ext uri="{FF2B5EF4-FFF2-40B4-BE49-F238E27FC236}">
                  <a16:creationId xmlns:a16="http://schemas.microsoft.com/office/drawing/2014/main" id="{4D174CB2-5F2C-4A8F-B4C3-43EDFD0AB477}"/>
                </a:ext>
              </a:extLst>
            </p:cNvPr>
            <p:cNvSpPr>
              <a:spLocks noChangeShapeType="1"/>
            </p:cNvSpPr>
            <p:nvPr/>
          </p:nvSpPr>
          <p:spPr bwMode="auto">
            <a:xfrm>
              <a:off x="5256301" y="5692022"/>
              <a:ext cx="49984"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Line 10">
              <a:extLst>
                <a:ext uri="{FF2B5EF4-FFF2-40B4-BE49-F238E27FC236}">
                  <a16:creationId xmlns:a16="http://schemas.microsoft.com/office/drawing/2014/main" id="{E44415C6-5284-4A46-A544-0A8D4A799413}"/>
                </a:ext>
              </a:extLst>
            </p:cNvPr>
            <p:cNvSpPr>
              <a:spLocks noChangeShapeType="1"/>
            </p:cNvSpPr>
            <p:nvPr/>
          </p:nvSpPr>
          <p:spPr bwMode="auto">
            <a:xfrm>
              <a:off x="5256301" y="6002798"/>
              <a:ext cx="49984"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Line 11">
              <a:extLst>
                <a:ext uri="{FF2B5EF4-FFF2-40B4-BE49-F238E27FC236}">
                  <a16:creationId xmlns:a16="http://schemas.microsoft.com/office/drawing/2014/main" id="{9320C7B1-40BF-4717-89A2-5738A493BC35}"/>
                </a:ext>
              </a:extLst>
            </p:cNvPr>
            <p:cNvSpPr>
              <a:spLocks noChangeShapeType="1"/>
            </p:cNvSpPr>
            <p:nvPr/>
          </p:nvSpPr>
          <p:spPr bwMode="auto">
            <a:xfrm>
              <a:off x="5256301" y="6323673"/>
              <a:ext cx="49984"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TextBox 155">
              <a:extLst>
                <a:ext uri="{FF2B5EF4-FFF2-40B4-BE49-F238E27FC236}">
                  <a16:creationId xmlns:a16="http://schemas.microsoft.com/office/drawing/2014/main" id="{EA196788-4DBA-485E-9804-60AC3CC6EDB9}"/>
                </a:ext>
              </a:extLst>
            </p:cNvPr>
            <p:cNvSpPr txBox="1"/>
            <p:nvPr/>
          </p:nvSpPr>
          <p:spPr>
            <a:xfrm>
              <a:off x="4909795" y="4627785"/>
              <a:ext cx="332790" cy="24813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57" name="TextBox 156">
              <a:extLst>
                <a:ext uri="{FF2B5EF4-FFF2-40B4-BE49-F238E27FC236}">
                  <a16:creationId xmlns:a16="http://schemas.microsoft.com/office/drawing/2014/main" id="{B68E4790-0868-48EF-9AE4-7FAC813EA30B}"/>
                </a:ext>
              </a:extLst>
            </p:cNvPr>
            <p:cNvSpPr txBox="1"/>
            <p:nvPr/>
          </p:nvSpPr>
          <p:spPr>
            <a:xfrm>
              <a:off x="4998977" y="4946889"/>
              <a:ext cx="243606" cy="24813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158" name="TextBox 157">
              <a:extLst>
                <a:ext uri="{FF2B5EF4-FFF2-40B4-BE49-F238E27FC236}">
                  <a16:creationId xmlns:a16="http://schemas.microsoft.com/office/drawing/2014/main" id="{C9D0E6A7-48BF-435E-B718-6D523FC2664A}"/>
                </a:ext>
              </a:extLst>
            </p:cNvPr>
            <p:cNvSpPr txBox="1"/>
            <p:nvPr/>
          </p:nvSpPr>
          <p:spPr>
            <a:xfrm>
              <a:off x="4998977" y="5247419"/>
              <a:ext cx="243606" cy="24813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59" name="TextBox 158">
              <a:extLst>
                <a:ext uri="{FF2B5EF4-FFF2-40B4-BE49-F238E27FC236}">
                  <a16:creationId xmlns:a16="http://schemas.microsoft.com/office/drawing/2014/main" id="{426FB800-5F9C-4A5A-9AC9-6740A401E8CD}"/>
                </a:ext>
              </a:extLst>
            </p:cNvPr>
            <p:cNvSpPr txBox="1"/>
            <p:nvPr/>
          </p:nvSpPr>
          <p:spPr>
            <a:xfrm>
              <a:off x="4998977" y="5567132"/>
              <a:ext cx="243606" cy="24813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60" name="TextBox 159">
              <a:extLst>
                <a:ext uri="{FF2B5EF4-FFF2-40B4-BE49-F238E27FC236}">
                  <a16:creationId xmlns:a16="http://schemas.microsoft.com/office/drawing/2014/main" id="{7E16EBB8-C12F-4F16-9D42-041511B1B6F5}"/>
                </a:ext>
              </a:extLst>
            </p:cNvPr>
            <p:cNvSpPr txBox="1"/>
            <p:nvPr/>
          </p:nvSpPr>
          <p:spPr>
            <a:xfrm>
              <a:off x="4998977" y="5877761"/>
              <a:ext cx="243606" cy="24813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61" name="TextBox 160">
              <a:extLst>
                <a:ext uri="{FF2B5EF4-FFF2-40B4-BE49-F238E27FC236}">
                  <a16:creationId xmlns:a16="http://schemas.microsoft.com/office/drawing/2014/main" id="{47696228-E1AC-4D18-86E4-7B5F592D009E}"/>
                </a:ext>
              </a:extLst>
            </p:cNvPr>
            <p:cNvSpPr txBox="1"/>
            <p:nvPr/>
          </p:nvSpPr>
          <p:spPr>
            <a:xfrm>
              <a:off x="5088163" y="6198486"/>
              <a:ext cx="154423" cy="24813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grpSp>
      <p:grpSp>
        <p:nvGrpSpPr>
          <p:cNvPr id="176" name="Group 175">
            <a:extLst>
              <a:ext uri="{FF2B5EF4-FFF2-40B4-BE49-F238E27FC236}">
                <a16:creationId xmlns:a16="http://schemas.microsoft.com/office/drawing/2014/main" id="{5EA96A04-9202-441A-B2FC-13DDB020F5E8}"/>
              </a:ext>
            </a:extLst>
          </p:cNvPr>
          <p:cNvGrpSpPr/>
          <p:nvPr/>
        </p:nvGrpSpPr>
        <p:grpSpPr>
          <a:xfrm>
            <a:off x="61133" y="5123120"/>
            <a:ext cx="4543420" cy="274594"/>
            <a:chOff x="135684" y="4642874"/>
            <a:chExt cx="4077005" cy="236459"/>
          </a:xfrm>
        </p:grpSpPr>
        <p:sp>
          <p:nvSpPr>
            <p:cNvPr id="177" name="TextBox 176">
              <a:extLst>
                <a:ext uri="{FF2B5EF4-FFF2-40B4-BE49-F238E27FC236}">
                  <a16:creationId xmlns:a16="http://schemas.microsoft.com/office/drawing/2014/main" id="{E1F2E57D-EDAA-48CD-9CBB-E9162881C154}"/>
                </a:ext>
              </a:extLst>
            </p:cNvPr>
            <p:cNvSpPr txBox="1"/>
            <p:nvPr/>
          </p:nvSpPr>
          <p:spPr>
            <a:xfrm>
              <a:off x="135684" y="4642874"/>
              <a:ext cx="711838" cy="236459"/>
            </a:xfrm>
            <a:prstGeom prst="rect">
              <a:avLst/>
            </a:prstGeom>
            <a:noFill/>
          </p:spPr>
          <p:txBody>
            <a:bodyPr wrap="none" rtlCol="0">
              <a:spAutoFit/>
            </a:bodyPr>
            <a:lstStyle/>
            <a:p>
              <a:r>
                <a:rPr lang="zh-CN" sz="12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克唑替尼</a:t>
              </a:r>
            </a:p>
          </p:txBody>
        </p:sp>
        <p:sp>
          <p:nvSpPr>
            <p:cNvPr id="178" name="TextBox 177">
              <a:extLst>
                <a:ext uri="{FF2B5EF4-FFF2-40B4-BE49-F238E27FC236}">
                  <a16:creationId xmlns:a16="http://schemas.microsoft.com/office/drawing/2014/main" id="{4F4EF249-3617-4AAC-868C-7A4ED0C5FF80}"/>
                </a:ext>
              </a:extLst>
            </p:cNvPr>
            <p:cNvSpPr txBox="1"/>
            <p:nvPr/>
          </p:nvSpPr>
          <p:spPr>
            <a:xfrm>
              <a:off x="746697" y="4658262"/>
              <a:ext cx="355583"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151</a:t>
              </a:r>
            </a:p>
          </p:txBody>
        </p:sp>
        <p:sp>
          <p:nvSpPr>
            <p:cNvPr id="179" name="TextBox 178">
              <a:extLst>
                <a:ext uri="{FF2B5EF4-FFF2-40B4-BE49-F238E27FC236}">
                  <a16:creationId xmlns:a16="http://schemas.microsoft.com/office/drawing/2014/main" id="{55B607BA-1832-4EE6-BB3A-A0CA1EA82461}"/>
                </a:ext>
              </a:extLst>
            </p:cNvPr>
            <p:cNvSpPr txBox="1"/>
            <p:nvPr/>
          </p:nvSpPr>
          <p:spPr>
            <a:xfrm>
              <a:off x="960521" y="4658262"/>
              <a:ext cx="355583"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132</a:t>
              </a:r>
            </a:p>
          </p:txBody>
        </p:sp>
        <p:sp>
          <p:nvSpPr>
            <p:cNvPr id="180" name="TextBox 179">
              <a:extLst>
                <a:ext uri="{FF2B5EF4-FFF2-40B4-BE49-F238E27FC236}">
                  <a16:creationId xmlns:a16="http://schemas.microsoft.com/office/drawing/2014/main" id="{339E4BAD-FD4D-4EC8-9414-82B55F63A3B7}"/>
                </a:ext>
              </a:extLst>
            </p:cNvPr>
            <p:cNvSpPr txBox="1"/>
            <p:nvPr/>
          </p:nvSpPr>
          <p:spPr>
            <a:xfrm>
              <a:off x="1209582" y="4658262"/>
              <a:ext cx="355583"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104</a:t>
              </a:r>
            </a:p>
          </p:txBody>
        </p:sp>
        <p:sp>
          <p:nvSpPr>
            <p:cNvPr id="181" name="TextBox 180">
              <a:extLst>
                <a:ext uri="{FF2B5EF4-FFF2-40B4-BE49-F238E27FC236}">
                  <a16:creationId xmlns:a16="http://schemas.microsoft.com/office/drawing/2014/main" id="{AB19EF87-67AB-4A83-8822-2C878DF7B903}"/>
                </a:ext>
              </a:extLst>
            </p:cNvPr>
            <p:cNvSpPr txBox="1"/>
            <p:nvPr/>
          </p:nvSpPr>
          <p:spPr>
            <a:xfrm>
              <a:off x="1446662" y="4658262"/>
              <a:ext cx="292291"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83</a:t>
              </a:r>
            </a:p>
          </p:txBody>
        </p:sp>
        <p:sp>
          <p:nvSpPr>
            <p:cNvPr id="182" name="TextBox 181">
              <a:extLst>
                <a:ext uri="{FF2B5EF4-FFF2-40B4-BE49-F238E27FC236}">
                  <a16:creationId xmlns:a16="http://schemas.microsoft.com/office/drawing/2014/main" id="{79D3FD07-ABD5-499D-A32A-D0E1B12BFA8E}"/>
                </a:ext>
              </a:extLst>
            </p:cNvPr>
            <p:cNvSpPr txBox="1"/>
            <p:nvPr/>
          </p:nvSpPr>
          <p:spPr>
            <a:xfrm>
              <a:off x="1658216" y="4658262"/>
              <a:ext cx="292291"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65</a:t>
              </a:r>
            </a:p>
          </p:txBody>
        </p:sp>
        <p:sp>
          <p:nvSpPr>
            <p:cNvPr id="183" name="TextBox 182">
              <a:extLst>
                <a:ext uri="{FF2B5EF4-FFF2-40B4-BE49-F238E27FC236}">
                  <a16:creationId xmlns:a16="http://schemas.microsoft.com/office/drawing/2014/main" id="{600DACEC-2377-437A-BCB4-98F9DB036753}"/>
                </a:ext>
              </a:extLst>
            </p:cNvPr>
            <p:cNvSpPr txBox="1"/>
            <p:nvPr/>
          </p:nvSpPr>
          <p:spPr>
            <a:xfrm>
              <a:off x="1859227" y="4658262"/>
              <a:ext cx="292291"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184" name="TextBox 183">
              <a:extLst>
                <a:ext uri="{FF2B5EF4-FFF2-40B4-BE49-F238E27FC236}">
                  <a16:creationId xmlns:a16="http://schemas.microsoft.com/office/drawing/2014/main" id="{63785DC2-6C88-4B35-BEDB-EA2275EFD9E6}"/>
                </a:ext>
              </a:extLst>
            </p:cNvPr>
            <p:cNvSpPr txBox="1"/>
            <p:nvPr/>
          </p:nvSpPr>
          <p:spPr>
            <a:xfrm>
              <a:off x="2056060" y="4658262"/>
              <a:ext cx="292291"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43</a:t>
              </a:r>
            </a:p>
          </p:txBody>
        </p:sp>
        <p:sp>
          <p:nvSpPr>
            <p:cNvPr id="185" name="TextBox 184">
              <a:extLst>
                <a:ext uri="{FF2B5EF4-FFF2-40B4-BE49-F238E27FC236}">
                  <a16:creationId xmlns:a16="http://schemas.microsoft.com/office/drawing/2014/main" id="{B7349955-41C8-4558-8FC3-42000C6F4FF1}"/>
                </a:ext>
              </a:extLst>
            </p:cNvPr>
            <p:cNvSpPr txBox="1"/>
            <p:nvPr/>
          </p:nvSpPr>
          <p:spPr>
            <a:xfrm>
              <a:off x="2253095" y="4658262"/>
              <a:ext cx="292291"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186" name="TextBox 185">
              <a:extLst>
                <a:ext uri="{FF2B5EF4-FFF2-40B4-BE49-F238E27FC236}">
                  <a16:creationId xmlns:a16="http://schemas.microsoft.com/office/drawing/2014/main" id="{601A05D4-DE33-468D-8713-A2C753F2AEC7}"/>
                </a:ext>
              </a:extLst>
            </p:cNvPr>
            <p:cNvSpPr txBox="1"/>
            <p:nvPr/>
          </p:nvSpPr>
          <p:spPr>
            <a:xfrm>
              <a:off x="2464561" y="4658262"/>
              <a:ext cx="292291"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187" name="TextBox 186">
              <a:extLst>
                <a:ext uri="{FF2B5EF4-FFF2-40B4-BE49-F238E27FC236}">
                  <a16:creationId xmlns:a16="http://schemas.microsoft.com/office/drawing/2014/main" id="{D2398663-D3B9-4DFD-8440-9714C9E8C207}"/>
                </a:ext>
              </a:extLst>
            </p:cNvPr>
            <p:cNvSpPr txBox="1"/>
            <p:nvPr/>
          </p:nvSpPr>
          <p:spPr>
            <a:xfrm>
              <a:off x="3290012" y="4658262"/>
              <a:ext cx="335385" cy="21018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17</a:t>
              </a:r>
            </a:p>
          </p:txBody>
        </p:sp>
        <p:sp>
          <p:nvSpPr>
            <p:cNvPr id="188" name="TextBox 187">
              <a:extLst>
                <a:ext uri="{FF2B5EF4-FFF2-40B4-BE49-F238E27FC236}">
                  <a16:creationId xmlns:a16="http://schemas.microsoft.com/office/drawing/2014/main" id="{26F1724A-B17D-4C67-80DA-BC19C6830563}"/>
                </a:ext>
              </a:extLst>
            </p:cNvPr>
            <p:cNvSpPr txBox="1"/>
            <p:nvPr/>
          </p:nvSpPr>
          <p:spPr>
            <a:xfrm>
              <a:off x="3530655" y="4658262"/>
              <a:ext cx="292291"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189" name="TextBox 188">
              <a:extLst>
                <a:ext uri="{FF2B5EF4-FFF2-40B4-BE49-F238E27FC236}">
                  <a16:creationId xmlns:a16="http://schemas.microsoft.com/office/drawing/2014/main" id="{D713E3A0-3A15-404A-86AC-14556E5ED1B2}"/>
                </a:ext>
              </a:extLst>
            </p:cNvPr>
            <p:cNvSpPr txBox="1"/>
            <p:nvPr/>
          </p:nvSpPr>
          <p:spPr>
            <a:xfrm>
              <a:off x="3718616" y="4658262"/>
              <a:ext cx="292291"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190" name="TextBox 189">
              <a:extLst>
                <a:ext uri="{FF2B5EF4-FFF2-40B4-BE49-F238E27FC236}">
                  <a16:creationId xmlns:a16="http://schemas.microsoft.com/office/drawing/2014/main" id="{05EF541C-EEDB-4F5D-8D04-F4FAE3B82B41}"/>
                </a:ext>
              </a:extLst>
            </p:cNvPr>
            <p:cNvSpPr txBox="1"/>
            <p:nvPr/>
          </p:nvSpPr>
          <p:spPr>
            <a:xfrm>
              <a:off x="3952043" y="4658262"/>
              <a:ext cx="260646"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6</a:t>
              </a:r>
            </a:p>
          </p:txBody>
        </p:sp>
        <p:sp>
          <p:nvSpPr>
            <p:cNvPr id="192" name="TextBox 191">
              <a:extLst>
                <a:ext uri="{FF2B5EF4-FFF2-40B4-BE49-F238E27FC236}">
                  <a16:creationId xmlns:a16="http://schemas.microsoft.com/office/drawing/2014/main" id="{7E82D649-9621-4C4C-90BE-AA6C37F83014}"/>
                </a:ext>
              </a:extLst>
            </p:cNvPr>
            <p:cNvSpPr txBox="1"/>
            <p:nvPr/>
          </p:nvSpPr>
          <p:spPr>
            <a:xfrm>
              <a:off x="2668137" y="4658262"/>
              <a:ext cx="292291"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29</a:t>
              </a:r>
            </a:p>
          </p:txBody>
        </p:sp>
        <p:sp>
          <p:nvSpPr>
            <p:cNvPr id="193" name="TextBox 192">
              <a:extLst>
                <a:ext uri="{FF2B5EF4-FFF2-40B4-BE49-F238E27FC236}">
                  <a16:creationId xmlns:a16="http://schemas.microsoft.com/office/drawing/2014/main" id="{39BA96BE-38B9-4EA1-81BF-AE94D5EB9F22}"/>
                </a:ext>
              </a:extLst>
            </p:cNvPr>
            <p:cNvSpPr txBox="1"/>
            <p:nvPr/>
          </p:nvSpPr>
          <p:spPr>
            <a:xfrm>
              <a:off x="2915655" y="4658262"/>
              <a:ext cx="292291"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194" name="TextBox 193">
              <a:extLst>
                <a:ext uri="{FF2B5EF4-FFF2-40B4-BE49-F238E27FC236}">
                  <a16:creationId xmlns:a16="http://schemas.microsoft.com/office/drawing/2014/main" id="{CE74ED99-2926-47E8-A18D-A3C4DF07B63F}"/>
                </a:ext>
              </a:extLst>
            </p:cNvPr>
            <p:cNvSpPr txBox="1"/>
            <p:nvPr/>
          </p:nvSpPr>
          <p:spPr>
            <a:xfrm>
              <a:off x="3115094" y="4658262"/>
              <a:ext cx="292291" cy="212026"/>
            </a:xfrm>
            <a:prstGeom prst="rect">
              <a:avLst/>
            </a:prstGeom>
            <a:noFill/>
          </p:spPr>
          <p:txBody>
            <a:bodyPr wrap="none" rtlCol="0">
              <a:spAutoFit/>
            </a:bodyPr>
            <a:lstStyle/>
            <a:p>
              <a:pPr algn="ct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19</a:t>
              </a:r>
            </a:p>
          </p:txBody>
        </p:sp>
      </p:grpSp>
      <p:cxnSp>
        <p:nvCxnSpPr>
          <p:cNvPr id="196" name="Straight Connector 195">
            <a:extLst>
              <a:ext uri="{FF2B5EF4-FFF2-40B4-BE49-F238E27FC236}">
                <a16:creationId xmlns:a16="http://schemas.microsoft.com/office/drawing/2014/main" id="{F5F3F8BF-5364-4097-8C7A-7F1E4E53B272}"/>
              </a:ext>
            </a:extLst>
          </p:cNvPr>
          <p:cNvCxnSpPr/>
          <p:nvPr/>
        </p:nvCxnSpPr>
        <p:spPr>
          <a:xfrm>
            <a:off x="967299" y="3354390"/>
            <a:ext cx="2687936" cy="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CA3B67CC-214A-4D47-9AAF-339008850F0E}"/>
              </a:ext>
            </a:extLst>
          </p:cNvPr>
          <p:cNvCxnSpPr/>
          <p:nvPr/>
        </p:nvCxnSpPr>
        <p:spPr>
          <a:xfrm rot="5400000">
            <a:off x="1322552" y="3856951"/>
            <a:ext cx="961535" cy="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0EC3D235-9408-4EA1-8F90-311340618F37}"/>
              </a:ext>
            </a:extLst>
          </p:cNvPr>
          <p:cNvCxnSpPr/>
          <p:nvPr/>
        </p:nvCxnSpPr>
        <p:spPr>
          <a:xfrm rot="5400000">
            <a:off x="3172771" y="3856951"/>
            <a:ext cx="961535" cy="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1634C16E-202B-4050-9156-F50F12CEB6DC}"/>
              </a:ext>
            </a:extLst>
          </p:cNvPr>
          <p:cNvSpPr txBox="1"/>
          <p:nvPr/>
        </p:nvSpPr>
        <p:spPr>
          <a:xfrm>
            <a:off x="3126353" y="2761507"/>
            <a:ext cx="1792542" cy="553998"/>
          </a:xfrm>
          <a:prstGeom prst="rect">
            <a:avLst/>
          </a:prstGeom>
          <a:noFill/>
        </p:spPr>
        <p:txBody>
          <a:bodyPr wrap="none" rtlCol="0">
            <a:spAutoFit/>
          </a:bodyPr>
          <a:lstStyle/>
          <a:p>
            <a:pPr algn="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0.43 (95% CI 0.32, 0.58)</a:t>
            </a:r>
            <a:br>
              <a:rPr sz="1000">
                <a:latin typeface="Arial" panose="020B0604020202020204" pitchFamily="34" charset="0"/>
                <a:ea typeface="宋体" panose="02010600030101010101" pitchFamily="2" charset="-122"/>
                <a:cs typeface="Arial" panose="020B0604020202020204" pitchFamily="34" charset="0"/>
              </a:rPr>
            </a:b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p&lt;0.0001</a:t>
            </a:r>
          </a:p>
          <a:p>
            <a:pPr algn="r"/>
            <a:endParaRPr lang="en-GB" sz="1000">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01" name="TextBox 200">
            <a:extLst>
              <a:ext uri="{FF2B5EF4-FFF2-40B4-BE49-F238E27FC236}">
                <a16:creationId xmlns:a16="http://schemas.microsoft.com/office/drawing/2014/main" id="{8B5213AA-347D-4F78-9038-3B09D23455E3}"/>
              </a:ext>
            </a:extLst>
          </p:cNvPr>
          <p:cNvSpPr txBox="1"/>
          <p:nvPr/>
        </p:nvSpPr>
        <p:spPr>
          <a:xfrm>
            <a:off x="1713203" y="3583784"/>
            <a:ext cx="437317" cy="244084"/>
          </a:xfrm>
          <a:prstGeom prst="rect">
            <a:avLst/>
          </a:prstGeom>
          <a:noFill/>
        </p:spPr>
        <p:txBody>
          <a:bodyPr wrap="none" rtlCol="0">
            <a:spAutoFit/>
          </a:bodyPr>
          <a:lstStyle/>
          <a:p>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10.9</a:t>
            </a:r>
          </a:p>
        </p:txBody>
      </p:sp>
      <p:sp>
        <p:nvSpPr>
          <p:cNvPr id="202" name="TextBox 201">
            <a:extLst>
              <a:ext uri="{FF2B5EF4-FFF2-40B4-BE49-F238E27FC236}">
                <a16:creationId xmlns:a16="http://schemas.microsoft.com/office/drawing/2014/main" id="{B209564B-1204-4C73-99CD-0BB6F76F271F}"/>
              </a:ext>
            </a:extLst>
          </p:cNvPr>
          <p:cNvSpPr txBox="1"/>
          <p:nvPr/>
        </p:nvSpPr>
        <p:spPr>
          <a:xfrm>
            <a:off x="3587199" y="3490328"/>
            <a:ext cx="437317" cy="244084"/>
          </a:xfrm>
          <a:prstGeom prst="rect">
            <a:avLst/>
          </a:prstGeom>
          <a:noFill/>
        </p:spPr>
        <p:txBody>
          <a:bodyPr wrap="none" rtlCol="0">
            <a:spAutoFit/>
          </a:bodyPr>
          <a:lstStyle/>
          <a:p>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34.8</a:t>
            </a:r>
          </a:p>
        </p:txBody>
      </p:sp>
      <p:grpSp>
        <p:nvGrpSpPr>
          <p:cNvPr id="233" name="Group 232">
            <a:extLst>
              <a:ext uri="{FF2B5EF4-FFF2-40B4-BE49-F238E27FC236}">
                <a16:creationId xmlns:a16="http://schemas.microsoft.com/office/drawing/2014/main" id="{EE81AC09-C6C4-4ED8-8A9A-C206D9F51580}"/>
              </a:ext>
            </a:extLst>
          </p:cNvPr>
          <p:cNvGrpSpPr/>
          <p:nvPr/>
        </p:nvGrpSpPr>
        <p:grpSpPr>
          <a:xfrm>
            <a:off x="953050" y="2430297"/>
            <a:ext cx="3731015" cy="1624681"/>
            <a:chOff x="5042536" y="1444168"/>
            <a:chExt cx="5191125" cy="2218677"/>
          </a:xfrm>
        </p:grpSpPr>
        <p:sp>
          <p:nvSpPr>
            <p:cNvPr id="210" name="Freeform: Shape 209">
              <a:extLst>
                <a:ext uri="{FF2B5EF4-FFF2-40B4-BE49-F238E27FC236}">
                  <a16:creationId xmlns:a16="http://schemas.microsoft.com/office/drawing/2014/main" id="{B7687FF3-A931-4CF3-8BFB-F4DC38CFE869}"/>
                </a:ext>
              </a:extLst>
            </p:cNvPr>
            <p:cNvSpPr/>
            <p:nvPr/>
          </p:nvSpPr>
          <p:spPr>
            <a:xfrm>
              <a:off x="5042536" y="1444168"/>
              <a:ext cx="5191125" cy="2190750"/>
            </a:xfrm>
            <a:custGeom>
              <a:avLst/>
              <a:gdLst>
                <a:gd name="connsiteX0" fmla="*/ 5195173 w 5191125"/>
                <a:gd name="connsiteY0" fmla="*/ 2197599 h 2190750"/>
                <a:gd name="connsiteX1" fmla="*/ 4027894 w 5191125"/>
                <a:gd name="connsiteY1" fmla="*/ 2197599 h 2190750"/>
                <a:gd name="connsiteX2" fmla="*/ 4027894 w 5191125"/>
                <a:gd name="connsiteY2" fmla="*/ 2160242 h 2190750"/>
                <a:gd name="connsiteX3" fmla="*/ 3974973 w 5191125"/>
                <a:gd name="connsiteY3" fmla="*/ 2160242 h 2190750"/>
                <a:gd name="connsiteX4" fmla="*/ 3974973 w 5191125"/>
                <a:gd name="connsiteY4" fmla="*/ 2132229 h 2190750"/>
                <a:gd name="connsiteX5" fmla="*/ 3588992 w 5191125"/>
                <a:gd name="connsiteY5" fmla="*/ 2132229 h 2190750"/>
                <a:gd name="connsiteX6" fmla="*/ 3588992 w 5191125"/>
                <a:gd name="connsiteY6" fmla="*/ 2119779 h 2190750"/>
                <a:gd name="connsiteX7" fmla="*/ 3212354 w 5191125"/>
                <a:gd name="connsiteY7" fmla="*/ 2119779 h 2190750"/>
                <a:gd name="connsiteX8" fmla="*/ 3212354 w 5191125"/>
                <a:gd name="connsiteY8" fmla="*/ 2088652 h 2190750"/>
                <a:gd name="connsiteX9" fmla="*/ 3128305 w 5191125"/>
                <a:gd name="connsiteY9" fmla="*/ 2088652 h 2190750"/>
                <a:gd name="connsiteX10" fmla="*/ 3128305 w 5191125"/>
                <a:gd name="connsiteY10" fmla="*/ 2057524 h 2190750"/>
                <a:gd name="connsiteX11" fmla="*/ 2988231 w 5191125"/>
                <a:gd name="connsiteY11" fmla="*/ 2057524 h 2190750"/>
                <a:gd name="connsiteX12" fmla="*/ 2988231 w 5191125"/>
                <a:gd name="connsiteY12" fmla="*/ 2020176 h 2190750"/>
                <a:gd name="connsiteX13" fmla="*/ 2953998 w 5191125"/>
                <a:gd name="connsiteY13" fmla="*/ 2020176 h 2190750"/>
                <a:gd name="connsiteX14" fmla="*/ 2953998 w 5191125"/>
                <a:gd name="connsiteY14" fmla="*/ 1989049 h 2190750"/>
                <a:gd name="connsiteX15" fmla="*/ 2929090 w 5191125"/>
                <a:gd name="connsiteY15" fmla="*/ 1989049 h 2190750"/>
                <a:gd name="connsiteX16" fmla="*/ 2929090 w 5191125"/>
                <a:gd name="connsiteY16" fmla="*/ 1951692 h 2190750"/>
                <a:gd name="connsiteX17" fmla="*/ 2767232 w 5191125"/>
                <a:gd name="connsiteY17" fmla="*/ 1951692 h 2190750"/>
                <a:gd name="connsiteX18" fmla="*/ 2767232 w 5191125"/>
                <a:gd name="connsiteY18" fmla="*/ 1911229 h 2190750"/>
                <a:gd name="connsiteX19" fmla="*/ 2732989 w 5191125"/>
                <a:gd name="connsiteY19" fmla="*/ 1911229 h 2190750"/>
                <a:gd name="connsiteX20" fmla="*/ 2732989 w 5191125"/>
                <a:gd name="connsiteY20" fmla="*/ 1883207 h 2190750"/>
                <a:gd name="connsiteX21" fmla="*/ 2636492 w 5191125"/>
                <a:gd name="connsiteY21" fmla="*/ 1883207 h 2190750"/>
                <a:gd name="connsiteX22" fmla="*/ 2636492 w 5191125"/>
                <a:gd name="connsiteY22" fmla="*/ 1870758 h 2190750"/>
                <a:gd name="connsiteX23" fmla="*/ 2406148 w 5191125"/>
                <a:gd name="connsiteY23" fmla="*/ 1870758 h 2190750"/>
                <a:gd name="connsiteX24" fmla="*/ 2406148 w 5191125"/>
                <a:gd name="connsiteY24" fmla="*/ 1836515 h 2190750"/>
                <a:gd name="connsiteX25" fmla="*/ 2362572 w 5191125"/>
                <a:gd name="connsiteY25" fmla="*/ 1836515 h 2190750"/>
                <a:gd name="connsiteX26" fmla="*/ 2362572 w 5191125"/>
                <a:gd name="connsiteY26" fmla="*/ 1808502 h 2190750"/>
                <a:gd name="connsiteX27" fmla="*/ 2185149 w 5191125"/>
                <a:gd name="connsiteY27" fmla="*/ 1808502 h 2190750"/>
                <a:gd name="connsiteX28" fmla="*/ 2185149 w 5191125"/>
                <a:gd name="connsiteY28" fmla="*/ 1780489 h 2190750"/>
                <a:gd name="connsiteX29" fmla="*/ 2147792 w 5191125"/>
                <a:gd name="connsiteY29" fmla="*/ 1780489 h 2190750"/>
                <a:gd name="connsiteX30" fmla="*/ 2147792 w 5191125"/>
                <a:gd name="connsiteY30" fmla="*/ 1758706 h 2190750"/>
                <a:gd name="connsiteX31" fmla="*/ 1982819 w 5191125"/>
                <a:gd name="connsiteY31" fmla="*/ 1758706 h 2190750"/>
                <a:gd name="connsiteX32" fmla="*/ 1982819 w 5191125"/>
                <a:gd name="connsiteY32" fmla="*/ 1740027 h 2190750"/>
                <a:gd name="connsiteX33" fmla="*/ 1954806 w 5191125"/>
                <a:gd name="connsiteY33" fmla="*/ 1740027 h 2190750"/>
                <a:gd name="connsiteX34" fmla="*/ 1954806 w 5191125"/>
                <a:gd name="connsiteY34" fmla="*/ 1690221 h 2190750"/>
                <a:gd name="connsiteX35" fmla="*/ 1880102 w 5191125"/>
                <a:gd name="connsiteY35" fmla="*/ 1690221 h 2190750"/>
                <a:gd name="connsiteX36" fmla="*/ 1880102 w 5191125"/>
                <a:gd name="connsiteY36" fmla="*/ 1652864 h 2190750"/>
                <a:gd name="connsiteX37" fmla="*/ 1761811 w 5191125"/>
                <a:gd name="connsiteY37" fmla="*/ 1652864 h 2190750"/>
                <a:gd name="connsiteX38" fmla="*/ 1761811 w 5191125"/>
                <a:gd name="connsiteY38" fmla="*/ 1609287 h 2190750"/>
                <a:gd name="connsiteX39" fmla="*/ 1659093 w 5191125"/>
                <a:gd name="connsiteY39" fmla="*/ 1609287 h 2190750"/>
                <a:gd name="connsiteX40" fmla="*/ 1659093 w 5191125"/>
                <a:gd name="connsiteY40" fmla="*/ 1590608 h 2190750"/>
                <a:gd name="connsiteX41" fmla="*/ 1571939 w 5191125"/>
                <a:gd name="connsiteY41" fmla="*/ 1590608 h 2190750"/>
                <a:gd name="connsiteX42" fmla="*/ 1571939 w 5191125"/>
                <a:gd name="connsiteY42" fmla="*/ 1543926 h 2190750"/>
                <a:gd name="connsiteX43" fmla="*/ 1550146 w 5191125"/>
                <a:gd name="connsiteY43" fmla="*/ 1543926 h 2190750"/>
                <a:gd name="connsiteX44" fmla="*/ 1550146 w 5191125"/>
                <a:gd name="connsiteY44" fmla="*/ 1469212 h 2190750"/>
                <a:gd name="connsiteX45" fmla="*/ 1416301 w 5191125"/>
                <a:gd name="connsiteY45" fmla="*/ 1469212 h 2190750"/>
                <a:gd name="connsiteX46" fmla="*/ 1416301 w 5191125"/>
                <a:gd name="connsiteY46" fmla="*/ 1447429 h 2190750"/>
                <a:gd name="connsiteX47" fmla="*/ 1372724 w 5191125"/>
                <a:gd name="connsiteY47" fmla="*/ 1447429 h 2190750"/>
                <a:gd name="connsiteX48" fmla="*/ 1372724 w 5191125"/>
                <a:gd name="connsiteY48" fmla="*/ 1388288 h 2190750"/>
                <a:gd name="connsiteX49" fmla="*/ 1341596 w 5191125"/>
                <a:gd name="connsiteY49" fmla="*/ 1388288 h 2190750"/>
                <a:gd name="connsiteX50" fmla="*/ 1341596 w 5191125"/>
                <a:gd name="connsiteY50" fmla="*/ 1298019 h 2190750"/>
                <a:gd name="connsiteX51" fmla="*/ 1229535 w 5191125"/>
                <a:gd name="connsiteY51" fmla="*/ 1298019 h 2190750"/>
                <a:gd name="connsiteX52" fmla="*/ 1229535 w 5191125"/>
                <a:gd name="connsiteY52" fmla="*/ 1251328 h 2190750"/>
                <a:gd name="connsiteX53" fmla="*/ 1154830 w 5191125"/>
                <a:gd name="connsiteY53" fmla="*/ 1251328 h 2190750"/>
                <a:gd name="connsiteX54" fmla="*/ 1154830 w 5191125"/>
                <a:gd name="connsiteY54" fmla="*/ 1204636 h 2190750"/>
                <a:gd name="connsiteX55" fmla="*/ 1098795 w 5191125"/>
                <a:gd name="connsiteY55" fmla="*/ 1204636 h 2190750"/>
                <a:gd name="connsiteX56" fmla="*/ 1098795 w 5191125"/>
                <a:gd name="connsiteY56" fmla="*/ 1179728 h 2190750"/>
                <a:gd name="connsiteX57" fmla="*/ 1014755 w 5191125"/>
                <a:gd name="connsiteY57" fmla="*/ 1179728 h 2190750"/>
                <a:gd name="connsiteX58" fmla="*/ 1014755 w 5191125"/>
                <a:gd name="connsiteY58" fmla="*/ 1139266 h 2190750"/>
                <a:gd name="connsiteX59" fmla="*/ 980513 w 5191125"/>
                <a:gd name="connsiteY59" fmla="*/ 1139266 h 2190750"/>
                <a:gd name="connsiteX60" fmla="*/ 980513 w 5191125"/>
                <a:gd name="connsiteY60" fmla="*/ 1098795 h 2190750"/>
                <a:gd name="connsiteX61" fmla="*/ 958729 w 5191125"/>
                <a:gd name="connsiteY61" fmla="*/ 1098795 h 2190750"/>
                <a:gd name="connsiteX62" fmla="*/ 958729 w 5191125"/>
                <a:gd name="connsiteY62" fmla="*/ 1024090 h 2190750"/>
                <a:gd name="connsiteX63" fmla="*/ 912035 w 5191125"/>
                <a:gd name="connsiteY63" fmla="*/ 1024090 h 2190750"/>
                <a:gd name="connsiteX64" fmla="*/ 912035 w 5191125"/>
                <a:gd name="connsiteY64" fmla="*/ 980513 h 2190750"/>
                <a:gd name="connsiteX65" fmla="*/ 849780 w 5191125"/>
                <a:gd name="connsiteY65" fmla="*/ 980513 h 2190750"/>
                <a:gd name="connsiteX66" fmla="*/ 849780 w 5191125"/>
                <a:gd name="connsiteY66" fmla="*/ 943162 h 2190750"/>
                <a:gd name="connsiteX67" fmla="*/ 784412 w 5191125"/>
                <a:gd name="connsiteY67" fmla="*/ 943162 h 2190750"/>
                <a:gd name="connsiteX68" fmla="*/ 784412 w 5191125"/>
                <a:gd name="connsiteY68" fmla="*/ 884020 h 2190750"/>
                <a:gd name="connsiteX69" fmla="*/ 762623 w 5191125"/>
                <a:gd name="connsiteY69" fmla="*/ 884020 h 2190750"/>
                <a:gd name="connsiteX70" fmla="*/ 762623 w 5191125"/>
                <a:gd name="connsiteY70" fmla="*/ 747059 h 2190750"/>
                <a:gd name="connsiteX71" fmla="*/ 737721 w 5191125"/>
                <a:gd name="connsiteY71" fmla="*/ 747059 h 2190750"/>
                <a:gd name="connsiteX72" fmla="*/ 737721 w 5191125"/>
                <a:gd name="connsiteY72" fmla="*/ 706593 h 2190750"/>
                <a:gd name="connsiteX73" fmla="*/ 687916 w 5191125"/>
                <a:gd name="connsiteY73" fmla="*/ 706593 h 2190750"/>
                <a:gd name="connsiteX74" fmla="*/ 687916 w 5191125"/>
                <a:gd name="connsiteY74" fmla="*/ 678579 h 2190750"/>
                <a:gd name="connsiteX75" fmla="*/ 625662 w 5191125"/>
                <a:gd name="connsiteY75" fmla="*/ 678579 h 2190750"/>
                <a:gd name="connsiteX76" fmla="*/ 625662 w 5191125"/>
                <a:gd name="connsiteY76" fmla="*/ 653677 h 2190750"/>
                <a:gd name="connsiteX77" fmla="*/ 582083 w 5191125"/>
                <a:gd name="connsiteY77" fmla="*/ 653677 h 2190750"/>
                <a:gd name="connsiteX78" fmla="*/ 582083 w 5191125"/>
                <a:gd name="connsiteY78" fmla="*/ 578971 h 2190750"/>
                <a:gd name="connsiteX79" fmla="*/ 557181 w 5191125"/>
                <a:gd name="connsiteY79" fmla="*/ 578971 h 2190750"/>
                <a:gd name="connsiteX80" fmla="*/ 557181 w 5191125"/>
                <a:gd name="connsiteY80" fmla="*/ 466912 h 2190750"/>
                <a:gd name="connsiteX81" fmla="*/ 367304 w 5191125"/>
                <a:gd name="connsiteY81" fmla="*/ 466912 h 2190750"/>
                <a:gd name="connsiteX82" fmla="*/ 367304 w 5191125"/>
                <a:gd name="connsiteY82" fmla="*/ 242794 h 2190750"/>
                <a:gd name="connsiteX83" fmla="*/ 283260 w 5191125"/>
                <a:gd name="connsiteY83" fmla="*/ 242794 h 2190750"/>
                <a:gd name="connsiteX84" fmla="*/ 283260 w 5191125"/>
                <a:gd name="connsiteY84" fmla="*/ 202329 h 2190750"/>
                <a:gd name="connsiteX85" fmla="*/ 208554 w 5191125"/>
                <a:gd name="connsiteY85" fmla="*/ 202329 h 2190750"/>
                <a:gd name="connsiteX86" fmla="*/ 208554 w 5191125"/>
                <a:gd name="connsiteY86" fmla="*/ 127623 h 2190750"/>
                <a:gd name="connsiteX87" fmla="*/ 155638 w 5191125"/>
                <a:gd name="connsiteY87" fmla="*/ 127623 h 2190750"/>
                <a:gd name="connsiteX88" fmla="*/ 155638 w 5191125"/>
                <a:gd name="connsiteY88" fmla="*/ 21789 h 2190750"/>
                <a:gd name="connsiteX89" fmla="*/ 102720 w 5191125"/>
                <a:gd name="connsiteY89" fmla="*/ 21789 h 2190750"/>
                <a:gd name="connsiteX90" fmla="*/ 102720 w 5191125"/>
                <a:gd name="connsiteY90" fmla="*/ 0 h 2190750"/>
                <a:gd name="connsiteX91" fmla="*/ 0 w 5191125"/>
                <a:gd name="connsiteY91" fmla="*/ 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91125" h="2190750">
                  <a:moveTo>
                    <a:pt x="5195173" y="2197599"/>
                  </a:moveTo>
                  <a:lnTo>
                    <a:pt x="4027894" y="2197599"/>
                  </a:lnTo>
                  <a:lnTo>
                    <a:pt x="4027894" y="2160242"/>
                  </a:lnTo>
                  <a:lnTo>
                    <a:pt x="3974973" y="2160242"/>
                  </a:lnTo>
                  <a:lnTo>
                    <a:pt x="3974973" y="2132229"/>
                  </a:lnTo>
                  <a:lnTo>
                    <a:pt x="3588992" y="2132229"/>
                  </a:lnTo>
                  <a:lnTo>
                    <a:pt x="3588992" y="2119779"/>
                  </a:lnTo>
                  <a:lnTo>
                    <a:pt x="3212354" y="2119779"/>
                  </a:lnTo>
                  <a:lnTo>
                    <a:pt x="3212354" y="2088652"/>
                  </a:lnTo>
                  <a:lnTo>
                    <a:pt x="3128305" y="2088652"/>
                  </a:lnTo>
                  <a:lnTo>
                    <a:pt x="3128305" y="2057524"/>
                  </a:lnTo>
                  <a:lnTo>
                    <a:pt x="2988231" y="2057524"/>
                  </a:lnTo>
                  <a:lnTo>
                    <a:pt x="2988231" y="2020176"/>
                  </a:lnTo>
                  <a:lnTo>
                    <a:pt x="2953998" y="2020176"/>
                  </a:lnTo>
                  <a:lnTo>
                    <a:pt x="2953998" y="1989049"/>
                  </a:lnTo>
                  <a:lnTo>
                    <a:pt x="2929090" y="1989049"/>
                  </a:lnTo>
                  <a:lnTo>
                    <a:pt x="2929090" y="1951692"/>
                  </a:lnTo>
                  <a:lnTo>
                    <a:pt x="2767232" y="1951692"/>
                  </a:lnTo>
                  <a:lnTo>
                    <a:pt x="2767232" y="1911229"/>
                  </a:lnTo>
                  <a:lnTo>
                    <a:pt x="2732989" y="1911229"/>
                  </a:lnTo>
                  <a:lnTo>
                    <a:pt x="2732989" y="1883207"/>
                  </a:lnTo>
                  <a:lnTo>
                    <a:pt x="2636492" y="1883207"/>
                  </a:lnTo>
                  <a:lnTo>
                    <a:pt x="2636492" y="1870758"/>
                  </a:lnTo>
                  <a:lnTo>
                    <a:pt x="2406148" y="1870758"/>
                  </a:lnTo>
                  <a:lnTo>
                    <a:pt x="2406148" y="1836515"/>
                  </a:lnTo>
                  <a:lnTo>
                    <a:pt x="2362572" y="1836515"/>
                  </a:lnTo>
                  <a:lnTo>
                    <a:pt x="2362572" y="1808502"/>
                  </a:lnTo>
                  <a:lnTo>
                    <a:pt x="2185149" y="1808502"/>
                  </a:lnTo>
                  <a:lnTo>
                    <a:pt x="2185149" y="1780489"/>
                  </a:lnTo>
                  <a:lnTo>
                    <a:pt x="2147792" y="1780489"/>
                  </a:lnTo>
                  <a:lnTo>
                    <a:pt x="2147792" y="1758706"/>
                  </a:lnTo>
                  <a:lnTo>
                    <a:pt x="1982819" y="1758706"/>
                  </a:lnTo>
                  <a:lnTo>
                    <a:pt x="1982819" y="1740027"/>
                  </a:lnTo>
                  <a:lnTo>
                    <a:pt x="1954806" y="1740027"/>
                  </a:lnTo>
                  <a:lnTo>
                    <a:pt x="1954806" y="1690221"/>
                  </a:lnTo>
                  <a:lnTo>
                    <a:pt x="1880102" y="1690221"/>
                  </a:lnTo>
                  <a:lnTo>
                    <a:pt x="1880102" y="1652864"/>
                  </a:lnTo>
                  <a:lnTo>
                    <a:pt x="1761811" y="1652864"/>
                  </a:lnTo>
                  <a:lnTo>
                    <a:pt x="1761811" y="1609287"/>
                  </a:lnTo>
                  <a:lnTo>
                    <a:pt x="1659093" y="1609287"/>
                  </a:lnTo>
                  <a:lnTo>
                    <a:pt x="1659093" y="1590608"/>
                  </a:lnTo>
                  <a:lnTo>
                    <a:pt x="1571939" y="1590608"/>
                  </a:lnTo>
                  <a:lnTo>
                    <a:pt x="1571939" y="1543926"/>
                  </a:lnTo>
                  <a:lnTo>
                    <a:pt x="1550146" y="1543926"/>
                  </a:lnTo>
                  <a:lnTo>
                    <a:pt x="1550146" y="1469212"/>
                  </a:lnTo>
                  <a:lnTo>
                    <a:pt x="1416301" y="1469212"/>
                  </a:lnTo>
                  <a:lnTo>
                    <a:pt x="1416301" y="1447429"/>
                  </a:lnTo>
                  <a:lnTo>
                    <a:pt x="1372724" y="1447429"/>
                  </a:lnTo>
                  <a:lnTo>
                    <a:pt x="1372724" y="1388288"/>
                  </a:lnTo>
                  <a:lnTo>
                    <a:pt x="1341596" y="1388288"/>
                  </a:lnTo>
                  <a:lnTo>
                    <a:pt x="1341596" y="1298019"/>
                  </a:lnTo>
                  <a:lnTo>
                    <a:pt x="1229535" y="1298019"/>
                  </a:lnTo>
                  <a:lnTo>
                    <a:pt x="1229535" y="1251328"/>
                  </a:lnTo>
                  <a:lnTo>
                    <a:pt x="1154830" y="1251328"/>
                  </a:lnTo>
                  <a:lnTo>
                    <a:pt x="1154830" y="1204636"/>
                  </a:lnTo>
                  <a:lnTo>
                    <a:pt x="1098795" y="1204636"/>
                  </a:lnTo>
                  <a:lnTo>
                    <a:pt x="1098795" y="1179728"/>
                  </a:lnTo>
                  <a:lnTo>
                    <a:pt x="1014755" y="1179728"/>
                  </a:lnTo>
                  <a:lnTo>
                    <a:pt x="1014755" y="1139266"/>
                  </a:lnTo>
                  <a:lnTo>
                    <a:pt x="980513" y="1139266"/>
                  </a:lnTo>
                  <a:lnTo>
                    <a:pt x="980513" y="1098795"/>
                  </a:lnTo>
                  <a:lnTo>
                    <a:pt x="958729" y="1098795"/>
                  </a:lnTo>
                  <a:lnTo>
                    <a:pt x="958729" y="1024090"/>
                  </a:lnTo>
                  <a:lnTo>
                    <a:pt x="912035" y="1024090"/>
                  </a:lnTo>
                  <a:lnTo>
                    <a:pt x="912035" y="980513"/>
                  </a:lnTo>
                  <a:lnTo>
                    <a:pt x="849780" y="980513"/>
                  </a:lnTo>
                  <a:lnTo>
                    <a:pt x="849780" y="943162"/>
                  </a:lnTo>
                  <a:lnTo>
                    <a:pt x="784412" y="943162"/>
                  </a:lnTo>
                  <a:lnTo>
                    <a:pt x="784412" y="884020"/>
                  </a:lnTo>
                  <a:lnTo>
                    <a:pt x="762623" y="884020"/>
                  </a:lnTo>
                  <a:lnTo>
                    <a:pt x="762623" y="747059"/>
                  </a:lnTo>
                  <a:lnTo>
                    <a:pt x="737721" y="747059"/>
                  </a:lnTo>
                  <a:lnTo>
                    <a:pt x="737721" y="706593"/>
                  </a:lnTo>
                  <a:lnTo>
                    <a:pt x="687916" y="706593"/>
                  </a:lnTo>
                  <a:lnTo>
                    <a:pt x="687916" y="678579"/>
                  </a:lnTo>
                  <a:lnTo>
                    <a:pt x="625662" y="678579"/>
                  </a:lnTo>
                  <a:lnTo>
                    <a:pt x="625662" y="653677"/>
                  </a:lnTo>
                  <a:lnTo>
                    <a:pt x="582083" y="653677"/>
                  </a:lnTo>
                  <a:lnTo>
                    <a:pt x="582083" y="578971"/>
                  </a:lnTo>
                  <a:lnTo>
                    <a:pt x="557181" y="578971"/>
                  </a:lnTo>
                  <a:lnTo>
                    <a:pt x="557181" y="466912"/>
                  </a:lnTo>
                  <a:lnTo>
                    <a:pt x="367304" y="466912"/>
                  </a:lnTo>
                  <a:lnTo>
                    <a:pt x="367304" y="242794"/>
                  </a:lnTo>
                  <a:lnTo>
                    <a:pt x="283260" y="242794"/>
                  </a:lnTo>
                  <a:lnTo>
                    <a:pt x="283260" y="202329"/>
                  </a:lnTo>
                  <a:lnTo>
                    <a:pt x="208554" y="202329"/>
                  </a:lnTo>
                  <a:lnTo>
                    <a:pt x="208554" y="127623"/>
                  </a:lnTo>
                  <a:lnTo>
                    <a:pt x="155638" y="127623"/>
                  </a:lnTo>
                  <a:lnTo>
                    <a:pt x="155638" y="21789"/>
                  </a:lnTo>
                  <a:lnTo>
                    <a:pt x="102720" y="21789"/>
                  </a:lnTo>
                  <a:lnTo>
                    <a:pt x="102720"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32" name="Group 231">
              <a:extLst>
                <a:ext uri="{FF2B5EF4-FFF2-40B4-BE49-F238E27FC236}">
                  <a16:creationId xmlns:a16="http://schemas.microsoft.com/office/drawing/2014/main" id="{C0B2E012-504D-4851-BBB4-79395F5BC625}"/>
                </a:ext>
              </a:extLst>
            </p:cNvPr>
            <p:cNvGrpSpPr/>
            <p:nvPr/>
          </p:nvGrpSpPr>
          <p:grpSpPr>
            <a:xfrm>
              <a:off x="5179090" y="1514640"/>
              <a:ext cx="5021853" cy="2148205"/>
              <a:chOff x="5179090" y="1514640"/>
              <a:chExt cx="5021853" cy="2148205"/>
            </a:xfrm>
          </p:grpSpPr>
          <p:sp>
            <p:nvSpPr>
              <p:cNvPr id="211" name="Freeform: Shape 210">
                <a:extLst>
                  <a:ext uri="{FF2B5EF4-FFF2-40B4-BE49-F238E27FC236}">
                    <a16:creationId xmlns:a16="http://schemas.microsoft.com/office/drawing/2014/main" id="{20571333-B0F6-4634-B8E3-FFDA02DF393A}"/>
                  </a:ext>
                </a:extLst>
              </p:cNvPr>
              <p:cNvSpPr/>
              <p:nvPr/>
            </p:nvSpPr>
            <p:spPr>
              <a:xfrm>
                <a:off x="5409840" y="16149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2" name="Freeform: Shape 211">
                <a:extLst>
                  <a:ext uri="{FF2B5EF4-FFF2-40B4-BE49-F238E27FC236}">
                    <a16:creationId xmlns:a16="http://schemas.microsoft.com/office/drawing/2014/main" id="{7D2F8D65-4E7A-4E0B-B5D6-848CB7A6298E}"/>
                  </a:ext>
                </a:extLst>
              </p:cNvPr>
              <p:cNvSpPr/>
              <p:nvPr/>
            </p:nvSpPr>
            <p:spPr>
              <a:xfrm>
                <a:off x="5179090" y="1514640"/>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3" name="Freeform: Shape 212">
                <a:extLst>
                  <a:ext uri="{FF2B5EF4-FFF2-40B4-BE49-F238E27FC236}">
                    <a16:creationId xmlns:a16="http://schemas.microsoft.com/office/drawing/2014/main" id="{233C78E6-CB3C-4347-BE26-064EB9E7D529}"/>
                  </a:ext>
                </a:extLst>
              </p:cNvPr>
              <p:cNvSpPr/>
              <p:nvPr/>
            </p:nvSpPr>
            <p:spPr>
              <a:xfrm>
                <a:off x="5369590" y="1724191"/>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4" name="Freeform: Shape 213">
                <a:extLst>
                  <a:ext uri="{FF2B5EF4-FFF2-40B4-BE49-F238E27FC236}">
                    <a16:creationId xmlns:a16="http://schemas.microsoft.com/office/drawing/2014/main" id="{1B81272E-DC9E-42D1-92F8-712746AA1685}"/>
                  </a:ext>
                </a:extLst>
              </p:cNvPr>
              <p:cNvSpPr/>
              <p:nvPr/>
            </p:nvSpPr>
            <p:spPr>
              <a:xfrm>
                <a:off x="5369590" y="1876592"/>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5" name="Freeform: Shape 214">
                <a:extLst>
                  <a:ext uri="{FF2B5EF4-FFF2-40B4-BE49-F238E27FC236}">
                    <a16:creationId xmlns:a16="http://schemas.microsoft.com/office/drawing/2014/main" id="{3B432768-DA6A-45A0-8B61-964F5BACF23A}"/>
                  </a:ext>
                </a:extLst>
              </p:cNvPr>
              <p:cNvSpPr/>
              <p:nvPr/>
            </p:nvSpPr>
            <p:spPr>
              <a:xfrm>
                <a:off x="5769640" y="2238544"/>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6" name="Freeform: Shape 215">
                <a:extLst>
                  <a:ext uri="{FF2B5EF4-FFF2-40B4-BE49-F238E27FC236}">
                    <a16:creationId xmlns:a16="http://schemas.microsoft.com/office/drawing/2014/main" id="{8B997969-05E8-4A4E-9BE7-3E70D3721396}"/>
                  </a:ext>
                </a:extLst>
              </p:cNvPr>
              <p:cNvSpPr/>
              <p:nvPr/>
            </p:nvSpPr>
            <p:spPr>
              <a:xfrm>
                <a:off x="5788690" y="2352845"/>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7" name="Freeform: Shape 216">
                <a:extLst>
                  <a:ext uri="{FF2B5EF4-FFF2-40B4-BE49-F238E27FC236}">
                    <a16:creationId xmlns:a16="http://schemas.microsoft.com/office/drawing/2014/main" id="{3D95AEA0-F2A0-4EF4-9DDF-73ADB8E64C68}"/>
                  </a:ext>
                </a:extLst>
              </p:cNvPr>
              <p:cNvSpPr/>
              <p:nvPr/>
            </p:nvSpPr>
            <p:spPr>
              <a:xfrm>
                <a:off x="5960141" y="2486193"/>
                <a:ext cx="66675" cy="9525"/>
              </a:xfrm>
              <a:custGeom>
                <a:avLst/>
                <a:gdLst>
                  <a:gd name="connsiteX0" fmla="*/ 72004 w 66675"/>
                  <a:gd name="connsiteY0" fmla="*/ 0 h 0"/>
                  <a:gd name="connsiteX1" fmla="*/ 0 w 66675"/>
                  <a:gd name="connsiteY1" fmla="*/ 0 h 0"/>
                </a:gdLst>
                <a:ahLst/>
                <a:cxnLst>
                  <a:cxn ang="0">
                    <a:pos x="connsiteX0" y="connsiteY0"/>
                  </a:cxn>
                  <a:cxn ang="0">
                    <a:pos x="connsiteX1" y="connsiteY1"/>
                  </a:cxn>
                </a:cxnLst>
                <a:rect l="l" t="t" r="r" b="b"/>
                <a:pathLst>
                  <a:path w="66675">
                    <a:moveTo>
                      <a:pt x="72004" y="0"/>
                    </a:move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8" name="Freeform: Shape 217">
                <a:extLst>
                  <a:ext uri="{FF2B5EF4-FFF2-40B4-BE49-F238E27FC236}">
                    <a16:creationId xmlns:a16="http://schemas.microsoft.com/office/drawing/2014/main" id="{996DC85D-B021-4A25-93C6-44C0E4F316A6}"/>
                  </a:ext>
                </a:extLst>
              </p:cNvPr>
              <p:cNvSpPr/>
              <p:nvPr/>
            </p:nvSpPr>
            <p:spPr>
              <a:xfrm>
                <a:off x="6550696" y="2943402"/>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9" name="Freeform: Shape 218">
                <a:extLst>
                  <a:ext uri="{FF2B5EF4-FFF2-40B4-BE49-F238E27FC236}">
                    <a16:creationId xmlns:a16="http://schemas.microsoft.com/office/drawing/2014/main" id="{FC380BE5-90C1-453E-9F9D-9A3F3D0FF50F}"/>
                  </a:ext>
                </a:extLst>
              </p:cNvPr>
              <p:cNvSpPr/>
              <p:nvPr/>
            </p:nvSpPr>
            <p:spPr>
              <a:xfrm>
                <a:off x="5981342" y="243412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0" name="Freeform: Shape 219">
                <a:extLst>
                  <a:ext uri="{FF2B5EF4-FFF2-40B4-BE49-F238E27FC236}">
                    <a16:creationId xmlns:a16="http://schemas.microsoft.com/office/drawing/2014/main" id="{CC92C193-71B8-41DF-B452-7FD4E8ECF6D8}"/>
                  </a:ext>
                </a:extLst>
              </p:cNvPr>
              <p:cNvSpPr/>
              <p:nvPr/>
            </p:nvSpPr>
            <p:spPr>
              <a:xfrm>
                <a:off x="8591208" y="353902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1" name="Freeform: Shape 220">
                <a:extLst>
                  <a:ext uri="{FF2B5EF4-FFF2-40B4-BE49-F238E27FC236}">
                    <a16:creationId xmlns:a16="http://schemas.microsoft.com/office/drawing/2014/main" id="{99CE32B9-5EEC-4004-B09C-7CD170D87805}"/>
                  </a:ext>
                </a:extLst>
              </p:cNvPr>
              <p:cNvSpPr/>
              <p:nvPr/>
            </p:nvSpPr>
            <p:spPr>
              <a:xfrm>
                <a:off x="9162708" y="359617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2" name="Freeform: Shape 221">
                <a:extLst>
                  <a:ext uri="{FF2B5EF4-FFF2-40B4-BE49-F238E27FC236}">
                    <a16:creationId xmlns:a16="http://schemas.microsoft.com/office/drawing/2014/main" id="{64A0BCDB-4D53-4C18-BBA3-7390D45C898B}"/>
                  </a:ext>
                </a:extLst>
              </p:cNvPr>
              <p:cNvSpPr/>
              <p:nvPr/>
            </p:nvSpPr>
            <p:spPr>
              <a:xfrm>
                <a:off x="9200808" y="359617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3" name="Freeform: Shape 222">
                <a:extLst>
                  <a:ext uri="{FF2B5EF4-FFF2-40B4-BE49-F238E27FC236}">
                    <a16:creationId xmlns:a16="http://schemas.microsoft.com/office/drawing/2014/main" id="{830D4C82-6E85-42C4-BFB4-9CEB0DA4FC80}"/>
                  </a:ext>
                </a:extLst>
              </p:cNvPr>
              <p:cNvSpPr/>
              <p:nvPr/>
            </p:nvSpPr>
            <p:spPr>
              <a:xfrm>
                <a:off x="9391318" y="359617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4" name="Freeform: Shape 223">
                <a:extLst>
                  <a:ext uri="{FF2B5EF4-FFF2-40B4-BE49-F238E27FC236}">
                    <a16:creationId xmlns:a16="http://schemas.microsoft.com/office/drawing/2014/main" id="{458FA8A0-5B6F-4AE1-87B1-88BAE1EE52C4}"/>
                  </a:ext>
                </a:extLst>
              </p:cNvPr>
              <p:cNvSpPr/>
              <p:nvPr/>
            </p:nvSpPr>
            <p:spPr>
              <a:xfrm>
                <a:off x="9543718" y="359617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5" name="Freeform: Shape 224">
                <a:extLst>
                  <a:ext uri="{FF2B5EF4-FFF2-40B4-BE49-F238E27FC236}">
                    <a16:creationId xmlns:a16="http://schemas.microsoft.com/office/drawing/2014/main" id="{E74A33A2-CC77-4869-8F6B-045A8DF44D2A}"/>
                  </a:ext>
                </a:extLst>
              </p:cNvPr>
              <p:cNvSpPr/>
              <p:nvPr/>
            </p:nvSpPr>
            <p:spPr>
              <a:xfrm>
                <a:off x="9677068" y="359617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6" name="Freeform: Shape 225">
                <a:extLst>
                  <a:ext uri="{FF2B5EF4-FFF2-40B4-BE49-F238E27FC236}">
                    <a16:creationId xmlns:a16="http://schemas.microsoft.com/office/drawing/2014/main" id="{CE830B9C-7F5F-4496-AC46-1105A8158CD2}"/>
                  </a:ext>
                </a:extLst>
              </p:cNvPr>
              <p:cNvSpPr/>
              <p:nvPr/>
            </p:nvSpPr>
            <p:spPr>
              <a:xfrm>
                <a:off x="9753268" y="359617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7" name="Freeform: Shape 226">
                <a:extLst>
                  <a:ext uri="{FF2B5EF4-FFF2-40B4-BE49-F238E27FC236}">
                    <a16:creationId xmlns:a16="http://schemas.microsoft.com/office/drawing/2014/main" id="{5B706E18-5ADE-4643-9A2C-A8A5A2CE3929}"/>
                  </a:ext>
                </a:extLst>
              </p:cNvPr>
              <p:cNvSpPr/>
              <p:nvPr/>
            </p:nvSpPr>
            <p:spPr>
              <a:xfrm>
                <a:off x="9772318" y="359617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8" name="Freeform: Shape 227">
                <a:extLst>
                  <a:ext uri="{FF2B5EF4-FFF2-40B4-BE49-F238E27FC236}">
                    <a16:creationId xmlns:a16="http://schemas.microsoft.com/office/drawing/2014/main" id="{28061863-3DA6-4406-A7FD-C991A916BADD}"/>
                  </a:ext>
                </a:extLst>
              </p:cNvPr>
              <p:cNvSpPr/>
              <p:nvPr/>
            </p:nvSpPr>
            <p:spPr>
              <a:xfrm>
                <a:off x="9943768" y="359617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9" name="Freeform: Shape 228">
                <a:extLst>
                  <a:ext uri="{FF2B5EF4-FFF2-40B4-BE49-F238E27FC236}">
                    <a16:creationId xmlns:a16="http://schemas.microsoft.com/office/drawing/2014/main" id="{D02A9B71-C6EE-494D-904A-6D4DEDBA2226}"/>
                  </a:ext>
                </a:extLst>
              </p:cNvPr>
              <p:cNvSpPr/>
              <p:nvPr/>
            </p:nvSpPr>
            <p:spPr>
              <a:xfrm>
                <a:off x="10000918" y="359617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0" name="Freeform: Shape 229">
                <a:extLst>
                  <a:ext uri="{FF2B5EF4-FFF2-40B4-BE49-F238E27FC236}">
                    <a16:creationId xmlns:a16="http://schemas.microsoft.com/office/drawing/2014/main" id="{F70DDB8A-DA50-4218-BAB9-C51BCD6F500E}"/>
                  </a:ext>
                </a:extLst>
              </p:cNvPr>
              <p:cNvSpPr/>
              <p:nvPr/>
            </p:nvSpPr>
            <p:spPr>
              <a:xfrm>
                <a:off x="10153318" y="359617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1" name="Freeform: Shape 230">
                <a:extLst>
                  <a:ext uri="{FF2B5EF4-FFF2-40B4-BE49-F238E27FC236}">
                    <a16:creationId xmlns:a16="http://schemas.microsoft.com/office/drawing/2014/main" id="{DB1B81C2-E454-42E6-8BA8-32C4D5349DE3}"/>
                  </a:ext>
                </a:extLst>
              </p:cNvPr>
              <p:cNvSpPr/>
              <p:nvPr/>
            </p:nvSpPr>
            <p:spPr>
              <a:xfrm>
                <a:off x="10191418" y="359617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307" name="Group 306">
            <a:extLst>
              <a:ext uri="{FF2B5EF4-FFF2-40B4-BE49-F238E27FC236}">
                <a16:creationId xmlns:a16="http://schemas.microsoft.com/office/drawing/2014/main" id="{D636FD9D-741E-4790-881E-24D21EAECDA1}"/>
              </a:ext>
            </a:extLst>
          </p:cNvPr>
          <p:cNvGrpSpPr/>
          <p:nvPr/>
        </p:nvGrpSpPr>
        <p:grpSpPr>
          <a:xfrm>
            <a:off x="953048" y="2430297"/>
            <a:ext cx="3891489" cy="1077220"/>
            <a:chOff x="-297259" y="4831563"/>
            <a:chExt cx="5381625" cy="1445504"/>
          </a:xfrm>
        </p:grpSpPr>
        <p:sp>
          <p:nvSpPr>
            <p:cNvPr id="273" name="Freeform: Shape 272">
              <a:extLst>
                <a:ext uri="{FF2B5EF4-FFF2-40B4-BE49-F238E27FC236}">
                  <a16:creationId xmlns:a16="http://schemas.microsoft.com/office/drawing/2014/main" id="{23FB5B57-D589-4233-B24D-AAF70F5E5B98}"/>
                </a:ext>
              </a:extLst>
            </p:cNvPr>
            <p:cNvSpPr/>
            <p:nvPr/>
          </p:nvSpPr>
          <p:spPr>
            <a:xfrm>
              <a:off x="-297259" y="4831563"/>
              <a:ext cx="5381625" cy="1400175"/>
            </a:xfrm>
            <a:custGeom>
              <a:avLst/>
              <a:gdLst>
                <a:gd name="connsiteX0" fmla="*/ 5385045 w 5381625"/>
                <a:gd name="connsiteY0" fmla="*/ 1406957 h 1400175"/>
                <a:gd name="connsiteX1" fmla="*/ 4348506 w 5381625"/>
                <a:gd name="connsiteY1" fmla="*/ 1406957 h 1400175"/>
                <a:gd name="connsiteX2" fmla="*/ 4348506 w 5381625"/>
                <a:gd name="connsiteY2" fmla="*/ 1369609 h 1400175"/>
                <a:gd name="connsiteX3" fmla="*/ 4152405 w 5381625"/>
                <a:gd name="connsiteY3" fmla="*/ 1369609 h 1400175"/>
                <a:gd name="connsiteX4" fmla="*/ 4152405 w 5381625"/>
                <a:gd name="connsiteY4" fmla="*/ 1322918 h 1400175"/>
                <a:gd name="connsiteX5" fmla="*/ 3791322 w 5381625"/>
                <a:gd name="connsiteY5" fmla="*/ 1322918 h 1400175"/>
                <a:gd name="connsiteX6" fmla="*/ 3791322 w 5381625"/>
                <a:gd name="connsiteY6" fmla="*/ 1301125 h 1400175"/>
                <a:gd name="connsiteX7" fmla="*/ 3729066 w 5381625"/>
                <a:gd name="connsiteY7" fmla="*/ 1301125 h 1400175"/>
                <a:gd name="connsiteX8" fmla="*/ 3729066 w 5381625"/>
                <a:gd name="connsiteY8" fmla="*/ 1235764 h 1400175"/>
                <a:gd name="connsiteX9" fmla="*/ 3371107 w 5381625"/>
                <a:gd name="connsiteY9" fmla="*/ 1235764 h 1400175"/>
                <a:gd name="connsiteX10" fmla="*/ 3371107 w 5381625"/>
                <a:gd name="connsiteY10" fmla="*/ 1213971 h 1400175"/>
                <a:gd name="connsiteX11" fmla="*/ 3131420 w 5381625"/>
                <a:gd name="connsiteY11" fmla="*/ 1213971 h 1400175"/>
                <a:gd name="connsiteX12" fmla="*/ 3131420 w 5381625"/>
                <a:gd name="connsiteY12" fmla="*/ 1198407 h 1400175"/>
                <a:gd name="connsiteX13" fmla="*/ 2985125 w 5381625"/>
                <a:gd name="connsiteY13" fmla="*/ 1198407 h 1400175"/>
                <a:gd name="connsiteX14" fmla="*/ 2985125 w 5381625"/>
                <a:gd name="connsiteY14" fmla="*/ 1154830 h 1400175"/>
                <a:gd name="connsiteX15" fmla="*/ 2953998 w 5381625"/>
                <a:gd name="connsiteY15" fmla="*/ 1154830 h 1400175"/>
                <a:gd name="connsiteX16" fmla="*/ 2953998 w 5381625"/>
                <a:gd name="connsiteY16" fmla="*/ 1114358 h 1400175"/>
                <a:gd name="connsiteX17" fmla="*/ 2676963 w 5381625"/>
                <a:gd name="connsiteY17" fmla="*/ 1114358 h 1400175"/>
                <a:gd name="connsiteX18" fmla="*/ 2676963 w 5381625"/>
                <a:gd name="connsiteY18" fmla="*/ 1061447 h 1400175"/>
                <a:gd name="connsiteX19" fmla="*/ 1905000 w 5381625"/>
                <a:gd name="connsiteY19" fmla="*/ 1061447 h 1400175"/>
                <a:gd name="connsiteX20" fmla="*/ 1905000 w 5381625"/>
                <a:gd name="connsiteY20" fmla="*/ 1030319 h 1400175"/>
                <a:gd name="connsiteX21" fmla="*/ 1758706 w 5381625"/>
                <a:gd name="connsiteY21" fmla="*/ 1030319 h 1400175"/>
                <a:gd name="connsiteX22" fmla="*/ 1758706 w 5381625"/>
                <a:gd name="connsiteY22" fmla="*/ 1002306 h 1400175"/>
                <a:gd name="connsiteX23" fmla="*/ 1565710 w 5381625"/>
                <a:gd name="connsiteY23" fmla="*/ 1002306 h 1400175"/>
                <a:gd name="connsiteX24" fmla="*/ 1565710 w 5381625"/>
                <a:gd name="connsiteY24" fmla="*/ 933823 h 1400175"/>
                <a:gd name="connsiteX25" fmla="*/ 1487891 w 5381625"/>
                <a:gd name="connsiteY25" fmla="*/ 933823 h 1400175"/>
                <a:gd name="connsiteX26" fmla="*/ 1487891 w 5381625"/>
                <a:gd name="connsiteY26" fmla="*/ 884020 h 1400175"/>
                <a:gd name="connsiteX27" fmla="*/ 1444314 w 5381625"/>
                <a:gd name="connsiteY27" fmla="*/ 884020 h 1400175"/>
                <a:gd name="connsiteX28" fmla="*/ 1444314 w 5381625"/>
                <a:gd name="connsiteY28" fmla="*/ 856005 h 1400175"/>
                <a:gd name="connsiteX29" fmla="*/ 1378944 w 5381625"/>
                <a:gd name="connsiteY29" fmla="*/ 856005 h 1400175"/>
                <a:gd name="connsiteX30" fmla="*/ 1378944 w 5381625"/>
                <a:gd name="connsiteY30" fmla="*/ 840441 h 1400175"/>
                <a:gd name="connsiteX31" fmla="*/ 1347816 w 5381625"/>
                <a:gd name="connsiteY31" fmla="*/ 840441 h 1400175"/>
                <a:gd name="connsiteX32" fmla="*/ 1347816 w 5381625"/>
                <a:gd name="connsiteY32" fmla="*/ 799975 h 1400175"/>
                <a:gd name="connsiteX33" fmla="*/ 1182843 w 5381625"/>
                <a:gd name="connsiteY33" fmla="*/ 799975 h 1400175"/>
                <a:gd name="connsiteX34" fmla="*/ 1182843 w 5381625"/>
                <a:gd name="connsiteY34" fmla="*/ 750172 h 1400175"/>
                <a:gd name="connsiteX35" fmla="*/ 1139266 w 5381625"/>
                <a:gd name="connsiteY35" fmla="*/ 750172 h 1400175"/>
                <a:gd name="connsiteX36" fmla="*/ 1139266 w 5381625"/>
                <a:gd name="connsiteY36" fmla="*/ 712819 h 1400175"/>
                <a:gd name="connsiteX37" fmla="*/ 986742 w 5381625"/>
                <a:gd name="connsiteY37" fmla="*/ 712819 h 1400175"/>
                <a:gd name="connsiteX38" fmla="*/ 986742 w 5381625"/>
                <a:gd name="connsiteY38" fmla="*/ 644339 h 1400175"/>
                <a:gd name="connsiteX39" fmla="*/ 815539 w 5381625"/>
                <a:gd name="connsiteY39" fmla="*/ 644339 h 1400175"/>
                <a:gd name="connsiteX40" fmla="*/ 815539 w 5381625"/>
                <a:gd name="connsiteY40" fmla="*/ 610098 h 1400175"/>
                <a:gd name="connsiteX41" fmla="*/ 765736 w 5381625"/>
                <a:gd name="connsiteY41" fmla="*/ 610098 h 1400175"/>
                <a:gd name="connsiteX42" fmla="*/ 765736 w 5381625"/>
                <a:gd name="connsiteY42" fmla="*/ 575858 h 1400175"/>
                <a:gd name="connsiteX43" fmla="*/ 606985 w 5381625"/>
                <a:gd name="connsiteY43" fmla="*/ 575858 h 1400175"/>
                <a:gd name="connsiteX44" fmla="*/ 606985 w 5381625"/>
                <a:gd name="connsiteY44" fmla="*/ 541618 h 1400175"/>
                <a:gd name="connsiteX45" fmla="*/ 557181 w 5381625"/>
                <a:gd name="connsiteY45" fmla="*/ 541618 h 1400175"/>
                <a:gd name="connsiteX46" fmla="*/ 557181 w 5381625"/>
                <a:gd name="connsiteY46" fmla="*/ 504265 h 1400175"/>
                <a:gd name="connsiteX47" fmla="*/ 482476 w 5381625"/>
                <a:gd name="connsiteY47" fmla="*/ 504265 h 1400175"/>
                <a:gd name="connsiteX48" fmla="*/ 482476 w 5381625"/>
                <a:gd name="connsiteY48" fmla="*/ 473137 h 1400175"/>
                <a:gd name="connsiteX49" fmla="*/ 379755 w 5381625"/>
                <a:gd name="connsiteY49" fmla="*/ 473137 h 1400175"/>
                <a:gd name="connsiteX50" fmla="*/ 379755 w 5381625"/>
                <a:gd name="connsiteY50" fmla="*/ 277035 h 1400175"/>
                <a:gd name="connsiteX51" fmla="*/ 295711 w 5381625"/>
                <a:gd name="connsiteY51" fmla="*/ 277035 h 1400175"/>
                <a:gd name="connsiteX52" fmla="*/ 295711 w 5381625"/>
                <a:gd name="connsiteY52" fmla="*/ 214779 h 1400175"/>
                <a:gd name="connsiteX53" fmla="*/ 224118 w 5381625"/>
                <a:gd name="connsiteY53" fmla="*/ 214779 h 1400175"/>
                <a:gd name="connsiteX54" fmla="*/ 224118 w 5381625"/>
                <a:gd name="connsiteY54" fmla="*/ 168089 h 1400175"/>
                <a:gd name="connsiteX55" fmla="*/ 196103 w 5381625"/>
                <a:gd name="connsiteY55" fmla="*/ 168089 h 1400175"/>
                <a:gd name="connsiteX56" fmla="*/ 196103 w 5381625"/>
                <a:gd name="connsiteY56" fmla="*/ 149412 h 1400175"/>
                <a:gd name="connsiteX57" fmla="*/ 168089 w 5381625"/>
                <a:gd name="connsiteY57" fmla="*/ 149412 h 1400175"/>
                <a:gd name="connsiteX58" fmla="*/ 168089 w 5381625"/>
                <a:gd name="connsiteY58" fmla="*/ 121397 h 1400175"/>
                <a:gd name="connsiteX59" fmla="*/ 87157 w 5381625"/>
                <a:gd name="connsiteY59" fmla="*/ 121397 h 1400175"/>
                <a:gd name="connsiteX60" fmla="*/ 87157 w 5381625"/>
                <a:gd name="connsiteY60" fmla="*/ 71593 h 1400175"/>
                <a:gd name="connsiteX61" fmla="*/ 68480 w 5381625"/>
                <a:gd name="connsiteY61" fmla="*/ 71593 h 1400175"/>
                <a:gd name="connsiteX62" fmla="*/ 68480 w 5381625"/>
                <a:gd name="connsiteY62" fmla="*/ 40466 h 1400175"/>
                <a:gd name="connsiteX63" fmla="*/ 43578 w 5381625"/>
                <a:gd name="connsiteY63" fmla="*/ 40466 h 1400175"/>
                <a:gd name="connsiteX64" fmla="*/ 43578 w 5381625"/>
                <a:gd name="connsiteY64" fmla="*/ 0 h 1400175"/>
                <a:gd name="connsiteX65" fmla="*/ 0 w 5381625"/>
                <a:gd name="connsiteY65"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381625" h="1400175">
                  <a:moveTo>
                    <a:pt x="5385045" y="1406957"/>
                  </a:moveTo>
                  <a:lnTo>
                    <a:pt x="4348506" y="1406957"/>
                  </a:lnTo>
                  <a:lnTo>
                    <a:pt x="4348506" y="1369609"/>
                  </a:lnTo>
                  <a:lnTo>
                    <a:pt x="4152405" y="1369609"/>
                  </a:lnTo>
                  <a:lnTo>
                    <a:pt x="4152405" y="1322918"/>
                  </a:lnTo>
                  <a:lnTo>
                    <a:pt x="3791322" y="1322918"/>
                  </a:lnTo>
                  <a:lnTo>
                    <a:pt x="3791322" y="1301125"/>
                  </a:lnTo>
                  <a:lnTo>
                    <a:pt x="3729066" y="1301125"/>
                  </a:lnTo>
                  <a:lnTo>
                    <a:pt x="3729066" y="1235764"/>
                  </a:lnTo>
                  <a:lnTo>
                    <a:pt x="3371107" y="1235764"/>
                  </a:lnTo>
                  <a:lnTo>
                    <a:pt x="3371107" y="1213971"/>
                  </a:lnTo>
                  <a:lnTo>
                    <a:pt x="3131420" y="1213971"/>
                  </a:lnTo>
                  <a:lnTo>
                    <a:pt x="3131420" y="1198407"/>
                  </a:lnTo>
                  <a:lnTo>
                    <a:pt x="2985125" y="1198407"/>
                  </a:lnTo>
                  <a:lnTo>
                    <a:pt x="2985125" y="1154830"/>
                  </a:lnTo>
                  <a:lnTo>
                    <a:pt x="2953998" y="1154830"/>
                  </a:lnTo>
                  <a:lnTo>
                    <a:pt x="2953998" y="1114358"/>
                  </a:lnTo>
                  <a:lnTo>
                    <a:pt x="2676963" y="1114358"/>
                  </a:lnTo>
                  <a:lnTo>
                    <a:pt x="2676963" y="1061447"/>
                  </a:lnTo>
                  <a:lnTo>
                    <a:pt x="1905000" y="1061447"/>
                  </a:lnTo>
                  <a:lnTo>
                    <a:pt x="1905000" y="1030319"/>
                  </a:lnTo>
                  <a:lnTo>
                    <a:pt x="1758706" y="1030319"/>
                  </a:lnTo>
                  <a:lnTo>
                    <a:pt x="1758706" y="1002306"/>
                  </a:lnTo>
                  <a:lnTo>
                    <a:pt x="1565710" y="1002306"/>
                  </a:lnTo>
                  <a:lnTo>
                    <a:pt x="1565710" y="933823"/>
                  </a:lnTo>
                  <a:lnTo>
                    <a:pt x="1487891" y="933823"/>
                  </a:lnTo>
                  <a:lnTo>
                    <a:pt x="1487891" y="884020"/>
                  </a:lnTo>
                  <a:lnTo>
                    <a:pt x="1444314" y="884020"/>
                  </a:lnTo>
                  <a:lnTo>
                    <a:pt x="1444314" y="856005"/>
                  </a:lnTo>
                  <a:lnTo>
                    <a:pt x="1378944" y="856005"/>
                  </a:lnTo>
                  <a:lnTo>
                    <a:pt x="1378944" y="840441"/>
                  </a:lnTo>
                  <a:lnTo>
                    <a:pt x="1347816" y="840441"/>
                  </a:lnTo>
                  <a:lnTo>
                    <a:pt x="1347816" y="799975"/>
                  </a:lnTo>
                  <a:lnTo>
                    <a:pt x="1182843" y="799975"/>
                  </a:lnTo>
                  <a:lnTo>
                    <a:pt x="1182843" y="750172"/>
                  </a:lnTo>
                  <a:lnTo>
                    <a:pt x="1139266" y="750172"/>
                  </a:lnTo>
                  <a:lnTo>
                    <a:pt x="1139266" y="712819"/>
                  </a:lnTo>
                  <a:lnTo>
                    <a:pt x="986742" y="712819"/>
                  </a:lnTo>
                  <a:lnTo>
                    <a:pt x="986742" y="644339"/>
                  </a:lnTo>
                  <a:lnTo>
                    <a:pt x="815539" y="644339"/>
                  </a:lnTo>
                  <a:lnTo>
                    <a:pt x="815539" y="610098"/>
                  </a:lnTo>
                  <a:lnTo>
                    <a:pt x="765736" y="610098"/>
                  </a:lnTo>
                  <a:lnTo>
                    <a:pt x="765736" y="575858"/>
                  </a:lnTo>
                  <a:lnTo>
                    <a:pt x="606985" y="575858"/>
                  </a:lnTo>
                  <a:lnTo>
                    <a:pt x="606985" y="541618"/>
                  </a:lnTo>
                  <a:lnTo>
                    <a:pt x="557181" y="541618"/>
                  </a:lnTo>
                  <a:lnTo>
                    <a:pt x="557181" y="504265"/>
                  </a:lnTo>
                  <a:lnTo>
                    <a:pt x="482476" y="504265"/>
                  </a:lnTo>
                  <a:lnTo>
                    <a:pt x="482476" y="473137"/>
                  </a:lnTo>
                  <a:lnTo>
                    <a:pt x="379755" y="473137"/>
                  </a:lnTo>
                  <a:lnTo>
                    <a:pt x="379755" y="277035"/>
                  </a:lnTo>
                  <a:lnTo>
                    <a:pt x="295711" y="277035"/>
                  </a:lnTo>
                  <a:lnTo>
                    <a:pt x="295711" y="214779"/>
                  </a:lnTo>
                  <a:lnTo>
                    <a:pt x="224118" y="214779"/>
                  </a:lnTo>
                  <a:lnTo>
                    <a:pt x="224118" y="168089"/>
                  </a:lnTo>
                  <a:lnTo>
                    <a:pt x="196103" y="168089"/>
                  </a:lnTo>
                  <a:lnTo>
                    <a:pt x="196103" y="149412"/>
                  </a:lnTo>
                  <a:lnTo>
                    <a:pt x="168089" y="149412"/>
                  </a:lnTo>
                  <a:lnTo>
                    <a:pt x="168089" y="121397"/>
                  </a:lnTo>
                  <a:lnTo>
                    <a:pt x="87157" y="121397"/>
                  </a:lnTo>
                  <a:lnTo>
                    <a:pt x="87157" y="71593"/>
                  </a:lnTo>
                  <a:lnTo>
                    <a:pt x="68480" y="71593"/>
                  </a:lnTo>
                  <a:lnTo>
                    <a:pt x="68480" y="40466"/>
                  </a:lnTo>
                  <a:lnTo>
                    <a:pt x="43578" y="40466"/>
                  </a:lnTo>
                  <a:lnTo>
                    <a:pt x="43578" y="0"/>
                  </a:lnTo>
                  <a:lnTo>
                    <a:pt x="0" y="0"/>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306" name="Group 305">
              <a:extLst>
                <a:ext uri="{FF2B5EF4-FFF2-40B4-BE49-F238E27FC236}">
                  <a16:creationId xmlns:a16="http://schemas.microsoft.com/office/drawing/2014/main" id="{AE99DA8D-1801-4DD6-B743-5FDD940E03DD}"/>
                </a:ext>
              </a:extLst>
            </p:cNvPr>
            <p:cNvGrpSpPr/>
            <p:nvPr/>
          </p:nvGrpSpPr>
          <p:grpSpPr>
            <a:xfrm>
              <a:off x="885584" y="5581734"/>
              <a:ext cx="4181503" cy="695333"/>
              <a:chOff x="885584" y="5581734"/>
              <a:chExt cx="4181503" cy="695333"/>
            </a:xfrm>
          </p:grpSpPr>
          <p:sp>
            <p:nvSpPr>
              <p:cNvPr id="274" name="Freeform: Shape 273">
                <a:extLst>
                  <a:ext uri="{FF2B5EF4-FFF2-40B4-BE49-F238E27FC236}">
                    <a16:creationId xmlns:a16="http://schemas.microsoft.com/office/drawing/2014/main" id="{E004F10B-9AF8-4785-9F00-92A466FE9A1F}"/>
                  </a:ext>
                </a:extLst>
              </p:cNvPr>
              <p:cNvSpPr/>
              <p:nvPr/>
            </p:nvSpPr>
            <p:spPr>
              <a:xfrm>
                <a:off x="885584" y="55817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5" name="Freeform: Shape 274">
                <a:extLst>
                  <a:ext uri="{FF2B5EF4-FFF2-40B4-BE49-F238E27FC236}">
                    <a16:creationId xmlns:a16="http://schemas.microsoft.com/office/drawing/2014/main" id="{CBFD5711-ECE0-4B47-9D2D-BB3BA7145CC6}"/>
                  </a:ext>
                </a:extLst>
              </p:cNvPr>
              <p:cNvSpPr/>
              <p:nvPr/>
            </p:nvSpPr>
            <p:spPr>
              <a:xfrm>
                <a:off x="942734" y="55817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6" name="Freeform: Shape 275">
                <a:extLst>
                  <a:ext uri="{FF2B5EF4-FFF2-40B4-BE49-F238E27FC236}">
                    <a16:creationId xmlns:a16="http://schemas.microsoft.com/office/drawing/2014/main" id="{EBE18960-5343-49F2-AA58-002DB73FA81E}"/>
                  </a:ext>
                </a:extLst>
              </p:cNvPr>
              <p:cNvSpPr/>
              <p:nvPr/>
            </p:nvSpPr>
            <p:spPr>
              <a:xfrm>
                <a:off x="1228484" y="5734135"/>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7" name="Freeform: Shape 276">
                <a:extLst>
                  <a:ext uri="{FF2B5EF4-FFF2-40B4-BE49-F238E27FC236}">
                    <a16:creationId xmlns:a16="http://schemas.microsoft.com/office/drawing/2014/main" id="{46D9F7AB-7AC8-4915-8FE7-EF2F15A27BB0}"/>
                  </a:ext>
                </a:extLst>
              </p:cNvPr>
              <p:cNvSpPr/>
              <p:nvPr/>
            </p:nvSpPr>
            <p:spPr>
              <a:xfrm>
                <a:off x="1304684" y="579128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8" name="Freeform: Shape 277">
                <a:extLst>
                  <a:ext uri="{FF2B5EF4-FFF2-40B4-BE49-F238E27FC236}">
                    <a16:creationId xmlns:a16="http://schemas.microsoft.com/office/drawing/2014/main" id="{AF411AB8-3C2C-4DAC-9D9B-CA8139EB9872}"/>
                  </a:ext>
                </a:extLst>
              </p:cNvPr>
              <p:cNvSpPr/>
              <p:nvPr/>
            </p:nvSpPr>
            <p:spPr>
              <a:xfrm>
                <a:off x="2219094" y="584843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9" name="Freeform: Shape 278">
                <a:extLst>
                  <a:ext uri="{FF2B5EF4-FFF2-40B4-BE49-F238E27FC236}">
                    <a16:creationId xmlns:a16="http://schemas.microsoft.com/office/drawing/2014/main" id="{742A4FCD-7F36-4F80-A672-D7990238F0FC}"/>
                  </a:ext>
                </a:extLst>
              </p:cNvPr>
              <p:cNvSpPr/>
              <p:nvPr/>
            </p:nvSpPr>
            <p:spPr>
              <a:xfrm>
                <a:off x="2447694" y="590558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0" name="Freeform: Shape 279">
                <a:extLst>
                  <a:ext uri="{FF2B5EF4-FFF2-40B4-BE49-F238E27FC236}">
                    <a16:creationId xmlns:a16="http://schemas.microsoft.com/office/drawing/2014/main" id="{C78C7E91-B2BC-49D3-BDAB-BA744C551568}"/>
                  </a:ext>
                </a:extLst>
              </p:cNvPr>
              <p:cNvSpPr/>
              <p:nvPr/>
            </p:nvSpPr>
            <p:spPr>
              <a:xfrm>
                <a:off x="2866794" y="600083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1" name="Freeform: Shape 280">
                <a:extLst>
                  <a:ext uri="{FF2B5EF4-FFF2-40B4-BE49-F238E27FC236}">
                    <a16:creationId xmlns:a16="http://schemas.microsoft.com/office/drawing/2014/main" id="{561787EF-06FE-4209-B4EC-301E6C673042}"/>
                  </a:ext>
                </a:extLst>
              </p:cNvPr>
              <p:cNvSpPr/>
              <p:nvPr/>
            </p:nvSpPr>
            <p:spPr>
              <a:xfrm>
                <a:off x="3247803" y="603893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2" name="Freeform: Shape 281">
                <a:extLst>
                  <a:ext uri="{FF2B5EF4-FFF2-40B4-BE49-F238E27FC236}">
                    <a16:creationId xmlns:a16="http://schemas.microsoft.com/office/drawing/2014/main" id="{E7B9C4FF-1DEF-4D50-9027-4ACAC124DF61}"/>
                  </a:ext>
                </a:extLst>
              </p:cNvPr>
              <p:cNvSpPr/>
              <p:nvPr/>
            </p:nvSpPr>
            <p:spPr>
              <a:xfrm>
                <a:off x="3533553" y="611514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3" name="Freeform: Shape 282">
                <a:extLst>
                  <a:ext uri="{FF2B5EF4-FFF2-40B4-BE49-F238E27FC236}">
                    <a16:creationId xmlns:a16="http://schemas.microsoft.com/office/drawing/2014/main" id="{1EB4CDF9-ACE7-44B4-B8F3-E8583A37CDB7}"/>
                  </a:ext>
                </a:extLst>
              </p:cNvPr>
              <p:cNvSpPr/>
              <p:nvPr/>
            </p:nvSpPr>
            <p:spPr>
              <a:xfrm>
                <a:off x="3685953" y="611514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4" name="Freeform: Shape 283">
                <a:extLst>
                  <a:ext uri="{FF2B5EF4-FFF2-40B4-BE49-F238E27FC236}">
                    <a16:creationId xmlns:a16="http://schemas.microsoft.com/office/drawing/2014/main" id="{B1794ABD-7A1B-486F-B35C-3E9727DD9E0A}"/>
                  </a:ext>
                </a:extLst>
              </p:cNvPr>
              <p:cNvSpPr/>
              <p:nvPr/>
            </p:nvSpPr>
            <p:spPr>
              <a:xfrm>
                <a:off x="3762153" y="611514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5" name="Freeform: Shape 284">
                <a:extLst>
                  <a:ext uri="{FF2B5EF4-FFF2-40B4-BE49-F238E27FC236}">
                    <a16:creationId xmlns:a16="http://schemas.microsoft.com/office/drawing/2014/main" id="{030A2132-1499-4199-9ACA-6AA1266AA5B4}"/>
                  </a:ext>
                </a:extLst>
              </p:cNvPr>
              <p:cNvSpPr/>
              <p:nvPr/>
            </p:nvSpPr>
            <p:spPr>
              <a:xfrm>
                <a:off x="3800253" y="611514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6" name="Freeform: Shape 285">
                <a:extLst>
                  <a:ext uri="{FF2B5EF4-FFF2-40B4-BE49-F238E27FC236}">
                    <a16:creationId xmlns:a16="http://schemas.microsoft.com/office/drawing/2014/main" id="{933AA8A3-19F3-4B52-AF2C-3C2A3217DA91}"/>
                  </a:ext>
                </a:extLst>
              </p:cNvPr>
              <p:cNvSpPr/>
              <p:nvPr/>
            </p:nvSpPr>
            <p:spPr>
              <a:xfrm>
                <a:off x="3838353" y="611514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7" name="Freeform: Shape 286">
                <a:extLst>
                  <a:ext uri="{FF2B5EF4-FFF2-40B4-BE49-F238E27FC236}">
                    <a16:creationId xmlns:a16="http://schemas.microsoft.com/office/drawing/2014/main" id="{9867F8B6-AB7F-4305-8E11-7A4B3563263A}"/>
                  </a:ext>
                </a:extLst>
              </p:cNvPr>
              <p:cNvSpPr/>
              <p:nvPr/>
            </p:nvSpPr>
            <p:spPr>
              <a:xfrm>
                <a:off x="3876453" y="615324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8" name="Freeform: Shape 287">
                <a:extLst>
                  <a:ext uri="{FF2B5EF4-FFF2-40B4-BE49-F238E27FC236}">
                    <a16:creationId xmlns:a16="http://schemas.microsoft.com/office/drawing/2014/main" id="{DACD9BD9-8B55-4980-858A-1DE13DDD1E25}"/>
                  </a:ext>
                </a:extLst>
              </p:cNvPr>
              <p:cNvSpPr/>
              <p:nvPr/>
            </p:nvSpPr>
            <p:spPr>
              <a:xfrm>
                <a:off x="3971703" y="615324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9" name="Freeform: Shape 288">
                <a:extLst>
                  <a:ext uri="{FF2B5EF4-FFF2-40B4-BE49-F238E27FC236}">
                    <a16:creationId xmlns:a16="http://schemas.microsoft.com/office/drawing/2014/main" id="{DC8B8455-7CDF-479A-8025-0855CB64D5F3}"/>
                  </a:ext>
                </a:extLst>
              </p:cNvPr>
              <p:cNvSpPr/>
              <p:nvPr/>
            </p:nvSpPr>
            <p:spPr>
              <a:xfrm>
                <a:off x="4009803" y="615324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0" name="Freeform: Shape 289">
                <a:extLst>
                  <a:ext uri="{FF2B5EF4-FFF2-40B4-BE49-F238E27FC236}">
                    <a16:creationId xmlns:a16="http://schemas.microsoft.com/office/drawing/2014/main" id="{CFD7EE8E-7879-43A7-9637-4ACAF2C487D1}"/>
                  </a:ext>
                </a:extLst>
              </p:cNvPr>
              <p:cNvSpPr/>
              <p:nvPr/>
            </p:nvSpPr>
            <p:spPr>
              <a:xfrm>
                <a:off x="4086003"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1" name="Freeform: Shape 290">
                <a:extLst>
                  <a:ext uri="{FF2B5EF4-FFF2-40B4-BE49-F238E27FC236}">
                    <a16:creationId xmlns:a16="http://schemas.microsoft.com/office/drawing/2014/main" id="{243D3349-62F8-4B67-B5D6-5306FED74A01}"/>
                  </a:ext>
                </a:extLst>
              </p:cNvPr>
              <p:cNvSpPr/>
              <p:nvPr/>
            </p:nvSpPr>
            <p:spPr>
              <a:xfrm>
                <a:off x="4162203"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2" name="Freeform: Shape 291">
                <a:extLst>
                  <a:ext uri="{FF2B5EF4-FFF2-40B4-BE49-F238E27FC236}">
                    <a16:creationId xmlns:a16="http://schemas.microsoft.com/office/drawing/2014/main" id="{E743ED64-3875-4C2C-AA02-9E50DDA77B83}"/>
                  </a:ext>
                </a:extLst>
              </p:cNvPr>
              <p:cNvSpPr/>
              <p:nvPr/>
            </p:nvSpPr>
            <p:spPr>
              <a:xfrm>
                <a:off x="4238403"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3" name="Freeform: Shape 292">
                <a:extLst>
                  <a:ext uri="{FF2B5EF4-FFF2-40B4-BE49-F238E27FC236}">
                    <a16:creationId xmlns:a16="http://schemas.microsoft.com/office/drawing/2014/main" id="{A093F101-291F-484B-A7CC-F2EF25FFA49D}"/>
                  </a:ext>
                </a:extLst>
              </p:cNvPr>
              <p:cNvSpPr/>
              <p:nvPr/>
            </p:nvSpPr>
            <p:spPr>
              <a:xfrm>
                <a:off x="4276503"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4" name="Freeform: Shape 293">
                <a:extLst>
                  <a:ext uri="{FF2B5EF4-FFF2-40B4-BE49-F238E27FC236}">
                    <a16:creationId xmlns:a16="http://schemas.microsoft.com/office/drawing/2014/main" id="{C6B404D6-018A-481A-AA7D-7494BF00C453}"/>
                  </a:ext>
                </a:extLst>
              </p:cNvPr>
              <p:cNvSpPr/>
              <p:nvPr/>
            </p:nvSpPr>
            <p:spPr>
              <a:xfrm>
                <a:off x="4352703"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5" name="Freeform: Shape 294">
                <a:extLst>
                  <a:ext uri="{FF2B5EF4-FFF2-40B4-BE49-F238E27FC236}">
                    <a16:creationId xmlns:a16="http://schemas.microsoft.com/office/drawing/2014/main" id="{56D305C8-2892-4B30-8E12-8C836C5E57AD}"/>
                  </a:ext>
                </a:extLst>
              </p:cNvPr>
              <p:cNvSpPr/>
              <p:nvPr/>
            </p:nvSpPr>
            <p:spPr>
              <a:xfrm>
                <a:off x="4409853"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6" name="Freeform: Shape 295">
                <a:extLst>
                  <a:ext uri="{FF2B5EF4-FFF2-40B4-BE49-F238E27FC236}">
                    <a16:creationId xmlns:a16="http://schemas.microsoft.com/office/drawing/2014/main" id="{590DFAEB-4366-4565-ABD6-3D1D6F8D96B4}"/>
                  </a:ext>
                </a:extLst>
              </p:cNvPr>
              <p:cNvSpPr/>
              <p:nvPr/>
            </p:nvSpPr>
            <p:spPr>
              <a:xfrm>
                <a:off x="4428903"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7" name="Freeform: Shape 296">
                <a:extLst>
                  <a:ext uri="{FF2B5EF4-FFF2-40B4-BE49-F238E27FC236}">
                    <a16:creationId xmlns:a16="http://schemas.microsoft.com/office/drawing/2014/main" id="{6A56D07A-CC12-4BB3-88A6-7AC66DBAE81B}"/>
                  </a:ext>
                </a:extLst>
              </p:cNvPr>
              <p:cNvSpPr/>
              <p:nvPr/>
            </p:nvSpPr>
            <p:spPr>
              <a:xfrm>
                <a:off x="4467003"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8" name="Freeform: Shape 297">
                <a:extLst>
                  <a:ext uri="{FF2B5EF4-FFF2-40B4-BE49-F238E27FC236}">
                    <a16:creationId xmlns:a16="http://schemas.microsoft.com/office/drawing/2014/main" id="{10859A48-2E36-474B-8DAA-3AB9EA5E7688}"/>
                  </a:ext>
                </a:extLst>
              </p:cNvPr>
              <p:cNvSpPr/>
              <p:nvPr/>
            </p:nvSpPr>
            <p:spPr>
              <a:xfrm>
                <a:off x="4486053"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9" name="Freeform: Shape 298">
                <a:extLst>
                  <a:ext uri="{FF2B5EF4-FFF2-40B4-BE49-F238E27FC236}">
                    <a16:creationId xmlns:a16="http://schemas.microsoft.com/office/drawing/2014/main" id="{11B8659E-EBD8-49D7-8506-D7356753CCC3}"/>
                  </a:ext>
                </a:extLst>
              </p:cNvPr>
              <p:cNvSpPr/>
              <p:nvPr/>
            </p:nvSpPr>
            <p:spPr>
              <a:xfrm>
                <a:off x="4524153"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0" name="Freeform: Shape 299">
                <a:extLst>
                  <a:ext uri="{FF2B5EF4-FFF2-40B4-BE49-F238E27FC236}">
                    <a16:creationId xmlns:a16="http://schemas.microsoft.com/office/drawing/2014/main" id="{83644E00-53F6-4525-86FA-903EE9D502B0}"/>
                  </a:ext>
                </a:extLst>
              </p:cNvPr>
              <p:cNvSpPr/>
              <p:nvPr/>
            </p:nvSpPr>
            <p:spPr>
              <a:xfrm>
                <a:off x="4619403"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1" name="Freeform: Shape 300">
                <a:extLst>
                  <a:ext uri="{FF2B5EF4-FFF2-40B4-BE49-F238E27FC236}">
                    <a16:creationId xmlns:a16="http://schemas.microsoft.com/office/drawing/2014/main" id="{D05DA977-D114-4FC9-A4FA-7A86BBB590D8}"/>
                  </a:ext>
                </a:extLst>
              </p:cNvPr>
              <p:cNvSpPr/>
              <p:nvPr/>
            </p:nvSpPr>
            <p:spPr>
              <a:xfrm>
                <a:off x="4657512"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2" name="Freeform: Shape 301">
                <a:extLst>
                  <a:ext uri="{FF2B5EF4-FFF2-40B4-BE49-F238E27FC236}">
                    <a16:creationId xmlns:a16="http://schemas.microsoft.com/office/drawing/2014/main" id="{8784AA3B-2BE4-4893-8225-259C808B1BB9}"/>
                  </a:ext>
                </a:extLst>
              </p:cNvPr>
              <p:cNvSpPr/>
              <p:nvPr/>
            </p:nvSpPr>
            <p:spPr>
              <a:xfrm>
                <a:off x="4733712"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3" name="Freeform: Shape 302">
                <a:extLst>
                  <a:ext uri="{FF2B5EF4-FFF2-40B4-BE49-F238E27FC236}">
                    <a16:creationId xmlns:a16="http://schemas.microsoft.com/office/drawing/2014/main" id="{E62E0A90-665D-451D-BC0D-58E88D7DAED0}"/>
                  </a:ext>
                </a:extLst>
              </p:cNvPr>
              <p:cNvSpPr/>
              <p:nvPr/>
            </p:nvSpPr>
            <p:spPr>
              <a:xfrm>
                <a:off x="4828962"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4" name="Freeform: Shape 303">
                <a:extLst>
                  <a:ext uri="{FF2B5EF4-FFF2-40B4-BE49-F238E27FC236}">
                    <a16:creationId xmlns:a16="http://schemas.microsoft.com/office/drawing/2014/main" id="{43D221AE-B33C-45E6-A967-4C36F29B12A6}"/>
                  </a:ext>
                </a:extLst>
              </p:cNvPr>
              <p:cNvSpPr/>
              <p:nvPr/>
            </p:nvSpPr>
            <p:spPr>
              <a:xfrm>
                <a:off x="4867062"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5" name="Freeform: Shape 304">
                <a:extLst>
                  <a:ext uri="{FF2B5EF4-FFF2-40B4-BE49-F238E27FC236}">
                    <a16:creationId xmlns:a16="http://schemas.microsoft.com/office/drawing/2014/main" id="{000C0183-0272-40FC-804C-3E1DE26FDB91}"/>
                  </a:ext>
                </a:extLst>
              </p:cNvPr>
              <p:cNvSpPr/>
              <p:nvPr/>
            </p:nvSpPr>
            <p:spPr>
              <a:xfrm>
                <a:off x="5057562" y="62103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2894FF"/>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aphicFrame>
        <p:nvGraphicFramePr>
          <p:cNvPr id="360" name="Chart 359">
            <a:extLst>
              <a:ext uri="{FF2B5EF4-FFF2-40B4-BE49-F238E27FC236}">
                <a16:creationId xmlns:a16="http://schemas.microsoft.com/office/drawing/2014/main" id="{1174B430-4287-4212-93A9-1D7CD6AA9D44}"/>
              </a:ext>
            </a:extLst>
          </p:cNvPr>
          <p:cNvGraphicFramePr/>
          <p:nvPr>
            <p:extLst>
              <p:ext uri="{D42A27DB-BD31-4B8C-83A1-F6EECF244321}">
                <p14:modId xmlns:p14="http://schemas.microsoft.com/office/powerpoint/2010/main" val="713820807"/>
              </p:ext>
            </p:extLst>
          </p:nvPr>
        </p:nvGraphicFramePr>
        <p:xfrm>
          <a:off x="5338217" y="3391767"/>
          <a:ext cx="3129468" cy="2120408"/>
        </p:xfrm>
        <a:graphic>
          <a:graphicData uri="http://schemas.openxmlformats.org/drawingml/2006/chart">
            <c:chart xmlns:c="http://schemas.openxmlformats.org/drawingml/2006/chart" xmlns:r="http://schemas.openxmlformats.org/officeDocument/2006/relationships" r:id="rId2"/>
          </a:graphicData>
        </a:graphic>
      </p:graphicFrame>
      <p:sp>
        <p:nvSpPr>
          <p:cNvPr id="362" name="TextBox 361">
            <a:extLst>
              <a:ext uri="{FF2B5EF4-FFF2-40B4-BE49-F238E27FC236}">
                <a16:creationId xmlns:a16="http://schemas.microsoft.com/office/drawing/2014/main" id="{BA2FD48E-59DB-449D-A6AB-E96CCD2E5E10}"/>
              </a:ext>
            </a:extLst>
          </p:cNvPr>
          <p:cNvSpPr txBox="1"/>
          <p:nvPr/>
        </p:nvSpPr>
        <p:spPr>
          <a:xfrm>
            <a:off x="6121244" y="4394403"/>
            <a:ext cx="437317" cy="244084"/>
          </a:xfrm>
          <a:prstGeom prst="rect">
            <a:avLst/>
          </a:prstGeom>
          <a:noFill/>
        </p:spPr>
        <p:txBody>
          <a:bodyPr wrap="none" rtlCol="0">
            <a:spAutoFit/>
          </a:bodyPr>
          <a:lstStyle/>
          <a:p>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57.2</a:t>
            </a:r>
          </a:p>
        </p:txBody>
      </p:sp>
      <p:grpSp>
        <p:nvGrpSpPr>
          <p:cNvPr id="366" name="Group 365">
            <a:extLst>
              <a:ext uri="{FF2B5EF4-FFF2-40B4-BE49-F238E27FC236}">
                <a16:creationId xmlns:a16="http://schemas.microsoft.com/office/drawing/2014/main" id="{90ECEF03-1D18-4776-9AE5-6DD119540B4D}"/>
              </a:ext>
            </a:extLst>
          </p:cNvPr>
          <p:cNvGrpSpPr/>
          <p:nvPr/>
        </p:nvGrpSpPr>
        <p:grpSpPr>
          <a:xfrm>
            <a:off x="4855400" y="5488274"/>
            <a:ext cx="3265328" cy="439321"/>
            <a:chOff x="8344187" y="5202834"/>
            <a:chExt cx="2261629" cy="364319"/>
          </a:xfrm>
        </p:grpSpPr>
        <p:grpSp>
          <p:nvGrpSpPr>
            <p:cNvPr id="373" name="Group 372">
              <a:extLst>
                <a:ext uri="{FF2B5EF4-FFF2-40B4-BE49-F238E27FC236}">
                  <a16:creationId xmlns:a16="http://schemas.microsoft.com/office/drawing/2014/main" id="{EBB3BBA9-3975-4D0D-AB83-52EBB1F50F7C}"/>
                </a:ext>
              </a:extLst>
            </p:cNvPr>
            <p:cNvGrpSpPr/>
            <p:nvPr/>
          </p:nvGrpSpPr>
          <p:grpSpPr>
            <a:xfrm>
              <a:off x="8650233" y="5350206"/>
              <a:ext cx="1955583" cy="216947"/>
              <a:chOff x="4516490" y="4268964"/>
              <a:chExt cx="1955583" cy="216947"/>
            </a:xfrm>
          </p:grpSpPr>
          <p:sp>
            <p:nvSpPr>
              <p:cNvPr id="375" name="TextBox 374">
                <a:extLst>
                  <a:ext uri="{FF2B5EF4-FFF2-40B4-BE49-F238E27FC236}">
                    <a16:creationId xmlns:a16="http://schemas.microsoft.com/office/drawing/2014/main" id="{313C03F8-D723-4D1D-90E6-CBFA48556C2E}"/>
                  </a:ext>
                </a:extLst>
              </p:cNvPr>
              <p:cNvSpPr txBox="1"/>
              <p:nvPr/>
            </p:nvSpPr>
            <p:spPr>
              <a:xfrm>
                <a:off x="4516490" y="4268964"/>
                <a:ext cx="514216" cy="215064"/>
              </a:xfrm>
              <a:prstGeom prst="rect">
                <a:avLst/>
              </a:prstGeom>
              <a:noFill/>
            </p:spPr>
            <p:txBody>
              <a:bodyPr wrap="none" rtlCol="0">
                <a:spAutoFit/>
              </a:bodyPr>
              <a:lstStyle/>
              <a:p>
                <a:r>
                  <a:rPr lang="zh-CN" sz="11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艾乐替尼</a:t>
                </a:r>
              </a:p>
            </p:txBody>
          </p:sp>
          <p:sp>
            <p:nvSpPr>
              <p:cNvPr id="376" name="TextBox 375">
                <a:extLst>
                  <a:ext uri="{FF2B5EF4-FFF2-40B4-BE49-F238E27FC236}">
                    <a16:creationId xmlns:a16="http://schemas.microsoft.com/office/drawing/2014/main" id="{AF10EC1C-416F-4C84-BD0E-9B3ECE11198E}"/>
                  </a:ext>
                </a:extLst>
              </p:cNvPr>
              <p:cNvSpPr txBox="1"/>
              <p:nvPr/>
            </p:nvSpPr>
            <p:spPr>
              <a:xfrm>
                <a:off x="4984775" y="4268964"/>
                <a:ext cx="236710" cy="216947"/>
              </a:xfrm>
              <a:prstGeom prst="rect">
                <a:avLst/>
              </a:prstGeom>
              <a:noFill/>
            </p:spPr>
            <p:txBody>
              <a:bodyPr wrap="none" rtlCol="0">
                <a:spAutoFit/>
              </a:bodyPr>
              <a:lstStyle/>
              <a:p>
                <a:r>
                  <a:rPr lang="zh-CN" sz="11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62</a:t>
                </a:r>
              </a:p>
            </p:txBody>
          </p:sp>
          <p:sp>
            <p:nvSpPr>
              <p:cNvPr id="377" name="TextBox 376">
                <a:extLst>
                  <a:ext uri="{FF2B5EF4-FFF2-40B4-BE49-F238E27FC236}">
                    <a16:creationId xmlns:a16="http://schemas.microsoft.com/office/drawing/2014/main" id="{C3DEABB1-8155-4936-86EF-EAFD8D25D14E}"/>
                  </a:ext>
                </a:extLst>
              </p:cNvPr>
              <p:cNvSpPr txBox="1"/>
              <p:nvPr/>
            </p:nvSpPr>
            <p:spPr>
              <a:xfrm>
                <a:off x="5453058" y="4268964"/>
                <a:ext cx="236710" cy="216947"/>
              </a:xfrm>
              <a:prstGeom prst="rect">
                <a:avLst/>
              </a:prstGeom>
              <a:noFill/>
            </p:spPr>
            <p:txBody>
              <a:bodyPr wrap="none" rtlCol="0">
                <a:spAutoFit/>
              </a:bodyPr>
              <a:lstStyle/>
              <a:p>
                <a:r>
                  <a:rPr lang="zh-CN" sz="11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47</a:t>
                </a:r>
              </a:p>
            </p:txBody>
          </p:sp>
          <p:sp>
            <p:nvSpPr>
              <p:cNvPr id="378" name="TextBox 377">
                <a:extLst>
                  <a:ext uri="{FF2B5EF4-FFF2-40B4-BE49-F238E27FC236}">
                    <a16:creationId xmlns:a16="http://schemas.microsoft.com/office/drawing/2014/main" id="{639F8DCB-A662-4E42-9DA6-228D8C3875F0}"/>
                  </a:ext>
                </a:extLst>
              </p:cNvPr>
              <p:cNvSpPr txBox="1"/>
              <p:nvPr/>
            </p:nvSpPr>
            <p:spPr>
              <a:xfrm>
                <a:off x="5863529" y="4268964"/>
                <a:ext cx="236710" cy="216947"/>
              </a:xfrm>
              <a:prstGeom prst="rect">
                <a:avLst/>
              </a:prstGeom>
              <a:noFill/>
            </p:spPr>
            <p:txBody>
              <a:bodyPr wrap="none" rtlCol="0">
                <a:spAutoFit/>
              </a:bodyPr>
              <a:lstStyle/>
              <a:p>
                <a:r>
                  <a:rPr lang="zh-CN" sz="11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379" name="TextBox 378">
                <a:extLst>
                  <a:ext uri="{FF2B5EF4-FFF2-40B4-BE49-F238E27FC236}">
                    <a16:creationId xmlns:a16="http://schemas.microsoft.com/office/drawing/2014/main" id="{380B7BC8-295D-45BB-834E-A76DB6272B2D}"/>
                  </a:ext>
                </a:extLst>
              </p:cNvPr>
              <p:cNvSpPr txBox="1"/>
              <p:nvPr/>
            </p:nvSpPr>
            <p:spPr>
              <a:xfrm>
                <a:off x="6289766" y="4268964"/>
                <a:ext cx="182307" cy="216947"/>
              </a:xfrm>
              <a:prstGeom prst="rect">
                <a:avLst/>
              </a:prstGeom>
              <a:noFill/>
            </p:spPr>
            <p:txBody>
              <a:bodyPr wrap="none" rtlCol="0">
                <a:spAutoFit/>
              </a:bodyPr>
              <a:lstStyle/>
              <a:p>
                <a:r>
                  <a:rPr lang="zh-CN" sz="11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a:t>
                </a:r>
              </a:p>
            </p:txBody>
          </p:sp>
        </p:grpSp>
        <p:sp>
          <p:nvSpPr>
            <p:cNvPr id="374" name="TextBox 373">
              <a:extLst>
                <a:ext uri="{FF2B5EF4-FFF2-40B4-BE49-F238E27FC236}">
                  <a16:creationId xmlns:a16="http://schemas.microsoft.com/office/drawing/2014/main" id="{2B962213-B3B3-4D0E-98FC-5D7E3555EA21}"/>
                </a:ext>
              </a:extLst>
            </p:cNvPr>
            <p:cNvSpPr txBox="1"/>
            <p:nvPr/>
          </p:nvSpPr>
          <p:spPr>
            <a:xfrm>
              <a:off x="8344187" y="5202834"/>
              <a:ext cx="804783" cy="215064"/>
            </a:xfrm>
            <a:prstGeom prst="rect">
              <a:avLst/>
            </a:prstGeom>
            <a:noFill/>
          </p:spPr>
          <p:txBody>
            <a:bodyPr wrap="none" rtlCol="0">
              <a:spAutoFit/>
            </a:bodyPr>
            <a:lstStyle/>
            <a:p>
              <a:pPr algn="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grpSp>
      <p:grpSp>
        <p:nvGrpSpPr>
          <p:cNvPr id="367" name="Group 366">
            <a:extLst>
              <a:ext uri="{FF2B5EF4-FFF2-40B4-BE49-F238E27FC236}">
                <a16:creationId xmlns:a16="http://schemas.microsoft.com/office/drawing/2014/main" id="{DFB4622D-6E27-49FE-86E1-9A35EE362859}"/>
              </a:ext>
            </a:extLst>
          </p:cNvPr>
          <p:cNvGrpSpPr/>
          <p:nvPr/>
        </p:nvGrpSpPr>
        <p:grpSpPr>
          <a:xfrm>
            <a:off x="5259496" y="5873078"/>
            <a:ext cx="2948903" cy="261610"/>
            <a:chOff x="4516491" y="4268964"/>
            <a:chExt cx="2042467" cy="216949"/>
          </a:xfrm>
        </p:grpSpPr>
        <p:sp>
          <p:nvSpPr>
            <p:cNvPr id="368" name="TextBox 367">
              <a:extLst>
                <a:ext uri="{FF2B5EF4-FFF2-40B4-BE49-F238E27FC236}">
                  <a16:creationId xmlns:a16="http://schemas.microsoft.com/office/drawing/2014/main" id="{56C4A5F1-179D-4565-BFE4-8B726D80FEA7}"/>
                </a:ext>
              </a:extLst>
            </p:cNvPr>
            <p:cNvSpPr txBox="1"/>
            <p:nvPr/>
          </p:nvSpPr>
          <p:spPr>
            <a:xfrm>
              <a:off x="4516491" y="4268964"/>
              <a:ext cx="514216" cy="215066"/>
            </a:xfrm>
            <a:prstGeom prst="rect">
              <a:avLst/>
            </a:prstGeom>
            <a:noFill/>
          </p:spPr>
          <p:txBody>
            <a:bodyPr wrap="none" rtlCol="0">
              <a:spAutoFit/>
            </a:bodyPr>
            <a:lstStyle/>
            <a:p>
              <a:r>
                <a:rPr lang="zh-CN" sz="11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克唑替尼</a:t>
              </a:r>
            </a:p>
          </p:txBody>
        </p:sp>
        <p:sp>
          <p:nvSpPr>
            <p:cNvPr id="369" name="TextBox 368">
              <a:extLst>
                <a:ext uri="{FF2B5EF4-FFF2-40B4-BE49-F238E27FC236}">
                  <a16:creationId xmlns:a16="http://schemas.microsoft.com/office/drawing/2014/main" id="{CC62EA81-0BF9-465D-8780-41F1F00CF7C1}"/>
                </a:ext>
              </a:extLst>
            </p:cNvPr>
            <p:cNvSpPr txBox="1"/>
            <p:nvPr/>
          </p:nvSpPr>
          <p:spPr>
            <a:xfrm>
              <a:off x="5022588" y="4268964"/>
              <a:ext cx="236710" cy="216949"/>
            </a:xfrm>
            <a:prstGeom prst="rect">
              <a:avLst/>
            </a:prstGeom>
            <a:noFill/>
          </p:spPr>
          <p:txBody>
            <a:bodyPr wrap="none" rtlCol="0">
              <a:spAutoFit/>
            </a:bodyPr>
            <a:lstStyle/>
            <a:p>
              <a:r>
                <a:rPr lang="zh-CN" sz="11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370" name="TextBox 369">
              <a:extLst>
                <a:ext uri="{FF2B5EF4-FFF2-40B4-BE49-F238E27FC236}">
                  <a16:creationId xmlns:a16="http://schemas.microsoft.com/office/drawing/2014/main" id="{6A26AC6A-D274-4C99-B4DF-9AC88F7FFF99}"/>
                </a:ext>
              </a:extLst>
            </p:cNvPr>
            <p:cNvSpPr txBox="1"/>
            <p:nvPr/>
          </p:nvSpPr>
          <p:spPr>
            <a:xfrm>
              <a:off x="5486145" y="4268964"/>
              <a:ext cx="236710" cy="216949"/>
            </a:xfrm>
            <a:prstGeom prst="rect">
              <a:avLst/>
            </a:prstGeom>
            <a:noFill/>
          </p:spPr>
          <p:txBody>
            <a:bodyPr wrap="none" rtlCol="0">
              <a:spAutoFit/>
            </a:bodyPr>
            <a:lstStyle/>
            <a:p>
              <a:r>
                <a:rPr lang="zh-CN" sz="11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371" name="TextBox 370">
              <a:extLst>
                <a:ext uri="{FF2B5EF4-FFF2-40B4-BE49-F238E27FC236}">
                  <a16:creationId xmlns:a16="http://schemas.microsoft.com/office/drawing/2014/main" id="{3B9AD697-50C0-4464-B0DE-D90B43A67BE2}"/>
                </a:ext>
              </a:extLst>
            </p:cNvPr>
            <p:cNvSpPr txBox="1"/>
            <p:nvPr/>
          </p:nvSpPr>
          <p:spPr>
            <a:xfrm>
              <a:off x="5896614" y="4268964"/>
              <a:ext cx="236710" cy="216949"/>
            </a:xfrm>
            <a:prstGeom prst="rect">
              <a:avLst/>
            </a:prstGeom>
            <a:noFill/>
          </p:spPr>
          <p:txBody>
            <a:bodyPr wrap="none" rtlCol="0">
              <a:spAutoFit/>
            </a:bodyPr>
            <a:lstStyle/>
            <a:p>
              <a:r>
                <a:rPr lang="zh-CN" sz="11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372" name="TextBox 371">
              <a:extLst>
                <a:ext uri="{FF2B5EF4-FFF2-40B4-BE49-F238E27FC236}">
                  <a16:creationId xmlns:a16="http://schemas.microsoft.com/office/drawing/2014/main" id="{D664CDA2-A109-4B51-BF7F-AF718B294500}"/>
                </a:ext>
              </a:extLst>
            </p:cNvPr>
            <p:cNvSpPr txBox="1"/>
            <p:nvPr/>
          </p:nvSpPr>
          <p:spPr>
            <a:xfrm>
              <a:off x="6294491" y="4268964"/>
              <a:ext cx="264467" cy="216949"/>
            </a:xfrm>
            <a:prstGeom prst="rect">
              <a:avLst/>
            </a:prstGeom>
            <a:noFill/>
          </p:spPr>
          <p:txBody>
            <a:bodyPr wrap="none" rtlCol="0">
              <a:spAutoFit/>
            </a:bodyPr>
            <a:lstStyle/>
            <a:p>
              <a:r>
                <a:rPr lang="zh-CN" sz="11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NE</a:t>
              </a:r>
            </a:p>
          </p:txBody>
        </p:sp>
      </p:grpSp>
      <p:sp>
        <p:nvSpPr>
          <p:cNvPr id="364" name="TextBox 363">
            <a:extLst>
              <a:ext uri="{FF2B5EF4-FFF2-40B4-BE49-F238E27FC236}">
                <a16:creationId xmlns:a16="http://schemas.microsoft.com/office/drawing/2014/main" id="{0D4D729E-407A-419E-B7E1-E07B8D2918E4}"/>
              </a:ext>
            </a:extLst>
          </p:cNvPr>
          <p:cNvSpPr txBox="1"/>
          <p:nvPr/>
        </p:nvSpPr>
        <p:spPr>
          <a:xfrm>
            <a:off x="5958022" y="3826095"/>
            <a:ext cx="2183611" cy="261610"/>
          </a:xfrm>
          <a:prstGeom prst="rect">
            <a:avLst/>
          </a:prstGeom>
          <a:noFill/>
        </p:spPr>
        <p:txBody>
          <a:bodyPr wrap="none" rtlCol="0">
            <a:spAutoFit/>
          </a:bodyPr>
          <a:lstStyle/>
          <a:p>
            <a:pPr algn="ctr"/>
            <a:r>
              <a:rPr lang="zh-CN" sz="11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无 PFS 事件率：无 CNS 转移灶</a:t>
            </a:r>
          </a:p>
        </p:txBody>
      </p:sp>
      <p:sp>
        <p:nvSpPr>
          <p:cNvPr id="365" name="TextBox 364">
            <a:extLst>
              <a:ext uri="{FF2B5EF4-FFF2-40B4-BE49-F238E27FC236}">
                <a16:creationId xmlns:a16="http://schemas.microsoft.com/office/drawing/2014/main" id="{01A018EE-F35C-4CFE-98D4-87DF64534612}"/>
              </a:ext>
            </a:extLst>
          </p:cNvPr>
          <p:cNvSpPr txBox="1"/>
          <p:nvPr/>
        </p:nvSpPr>
        <p:spPr>
          <a:xfrm rot="16200000">
            <a:off x="5121582" y="4607811"/>
            <a:ext cx="726481" cy="261610"/>
          </a:xfrm>
          <a:prstGeom prst="rect">
            <a:avLst/>
          </a:prstGeom>
          <a:noFill/>
        </p:spPr>
        <p:txBody>
          <a:bodyPr wrap="none" rtlCol="0">
            <a:spAutoFit/>
          </a:bodyPr>
          <a:lstStyle/>
          <a:p>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380" name="TextBox 379">
            <a:extLst>
              <a:ext uri="{FF2B5EF4-FFF2-40B4-BE49-F238E27FC236}">
                <a16:creationId xmlns:a16="http://schemas.microsoft.com/office/drawing/2014/main" id="{EFA9D8FC-477C-4C8B-9B07-439D9E5453A3}"/>
              </a:ext>
            </a:extLst>
          </p:cNvPr>
          <p:cNvSpPr txBox="1"/>
          <p:nvPr/>
        </p:nvSpPr>
        <p:spPr>
          <a:xfrm>
            <a:off x="7986229" y="5031960"/>
            <a:ext cx="362600" cy="246221"/>
          </a:xfrm>
          <a:prstGeom prst="rect">
            <a:avLst/>
          </a:prstGeom>
          <a:noFill/>
        </p:spPr>
        <p:txBody>
          <a:bodyPr wrap="none" rtlCol="0">
            <a:spAutoFit/>
          </a:bodyPr>
          <a:lstStyle/>
          <a:p>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NE</a:t>
            </a:r>
          </a:p>
        </p:txBody>
      </p:sp>
      <p:grpSp>
        <p:nvGrpSpPr>
          <p:cNvPr id="11" name="Group 10"/>
          <p:cNvGrpSpPr/>
          <p:nvPr/>
        </p:nvGrpSpPr>
        <p:grpSpPr>
          <a:xfrm>
            <a:off x="4853222" y="1118960"/>
            <a:ext cx="3552482" cy="2665602"/>
            <a:chOff x="4871550" y="1369184"/>
            <a:chExt cx="3552482" cy="2665602"/>
          </a:xfrm>
        </p:grpSpPr>
        <p:graphicFrame>
          <p:nvGraphicFramePr>
            <p:cNvPr id="336" name="Chart 335">
              <a:extLst>
                <a:ext uri="{FF2B5EF4-FFF2-40B4-BE49-F238E27FC236}">
                  <a16:creationId xmlns:a16="http://schemas.microsoft.com/office/drawing/2014/main" id="{CF4FEBA0-639D-4716-878A-38F6B9FE9C0C}"/>
                </a:ext>
              </a:extLst>
            </p:cNvPr>
            <p:cNvGraphicFramePr/>
            <p:nvPr>
              <p:extLst>
                <p:ext uri="{D42A27DB-BD31-4B8C-83A1-F6EECF244321}">
                  <p14:modId xmlns:p14="http://schemas.microsoft.com/office/powerpoint/2010/main" val="825230785"/>
                </p:ext>
              </p:extLst>
            </p:nvPr>
          </p:nvGraphicFramePr>
          <p:xfrm>
            <a:off x="5294564" y="1369184"/>
            <a:ext cx="3129468" cy="2120408"/>
          </p:xfrm>
          <a:graphic>
            <a:graphicData uri="http://schemas.openxmlformats.org/drawingml/2006/chart">
              <c:chart xmlns:c="http://schemas.openxmlformats.org/drawingml/2006/chart" xmlns:r="http://schemas.openxmlformats.org/officeDocument/2006/relationships" r:id="rId3"/>
            </a:graphicData>
          </a:graphic>
        </p:graphicFrame>
        <p:sp>
          <p:nvSpPr>
            <p:cNvPr id="337" name="TextBox 336">
              <a:extLst>
                <a:ext uri="{FF2B5EF4-FFF2-40B4-BE49-F238E27FC236}">
                  <a16:creationId xmlns:a16="http://schemas.microsoft.com/office/drawing/2014/main" id="{48959214-96F2-4E7E-909A-07C89ABF7331}"/>
                </a:ext>
              </a:extLst>
            </p:cNvPr>
            <p:cNvSpPr txBox="1"/>
            <p:nvPr/>
          </p:nvSpPr>
          <p:spPr>
            <a:xfrm>
              <a:off x="6063409" y="2590864"/>
              <a:ext cx="437317" cy="244084"/>
            </a:xfrm>
            <a:prstGeom prst="rect">
              <a:avLst/>
            </a:prstGeom>
            <a:noFill/>
          </p:spPr>
          <p:txBody>
            <a:bodyPr wrap="none" rtlCol="0">
              <a:spAutoFit/>
            </a:bodyPr>
            <a:lstStyle/>
            <a:p>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32.5</a:t>
              </a:r>
            </a:p>
          </p:txBody>
        </p:sp>
        <p:grpSp>
          <p:nvGrpSpPr>
            <p:cNvPr id="355" name="Group 354">
              <a:extLst>
                <a:ext uri="{FF2B5EF4-FFF2-40B4-BE49-F238E27FC236}">
                  <a16:creationId xmlns:a16="http://schemas.microsoft.com/office/drawing/2014/main" id="{7F430191-4595-4FE6-BD59-7366D7387833}"/>
                </a:ext>
              </a:extLst>
            </p:cNvPr>
            <p:cNvGrpSpPr/>
            <p:nvPr/>
          </p:nvGrpSpPr>
          <p:grpSpPr>
            <a:xfrm>
              <a:off x="4871550" y="3381328"/>
              <a:ext cx="3264614" cy="452345"/>
              <a:chOff x="8344681" y="5192032"/>
              <a:chExt cx="2261134" cy="375123"/>
            </a:xfrm>
          </p:grpSpPr>
          <p:grpSp>
            <p:nvGrpSpPr>
              <p:cNvPr id="339" name="Group 338">
                <a:extLst>
                  <a:ext uri="{FF2B5EF4-FFF2-40B4-BE49-F238E27FC236}">
                    <a16:creationId xmlns:a16="http://schemas.microsoft.com/office/drawing/2014/main" id="{BFD23D76-21B7-4E72-A2FE-0A3FA00EE30B}"/>
                  </a:ext>
                </a:extLst>
              </p:cNvPr>
              <p:cNvGrpSpPr/>
              <p:nvPr/>
            </p:nvGrpSpPr>
            <p:grpSpPr>
              <a:xfrm>
                <a:off x="8635248" y="5350206"/>
                <a:ext cx="1970567" cy="216949"/>
                <a:chOff x="4501505" y="4268964"/>
                <a:chExt cx="1970567" cy="216949"/>
              </a:xfrm>
            </p:grpSpPr>
            <p:sp>
              <p:nvSpPr>
                <p:cNvPr id="349" name="TextBox 348">
                  <a:extLst>
                    <a:ext uri="{FF2B5EF4-FFF2-40B4-BE49-F238E27FC236}">
                      <a16:creationId xmlns:a16="http://schemas.microsoft.com/office/drawing/2014/main" id="{210D8E4D-9E22-4C47-B9A6-A355D90B843F}"/>
                    </a:ext>
                  </a:extLst>
                </p:cNvPr>
                <p:cNvSpPr txBox="1"/>
                <p:nvPr/>
              </p:nvSpPr>
              <p:spPr>
                <a:xfrm>
                  <a:off x="4501505" y="4268964"/>
                  <a:ext cx="514215" cy="215066"/>
                </a:xfrm>
                <a:prstGeom prst="rect">
                  <a:avLst/>
                </a:prstGeom>
                <a:noFill/>
              </p:spPr>
              <p:txBody>
                <a:bodyPr wrap="none" rtlCol="0">
                  <a:spAutoFit/>
                </a:bodyPr>
                <a:lstStyle/>
                <a:p>
                  <a:pPr algn="r"/>
                  <a:r>
                    <a:rPr lang="zh-CN" sz="11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艾乐替尼</a:t>
                  </a:r>
                </a:p>
              </p:txBody>
            </p:sp>
            <p:sp>
              <p:nvSpPr>
                <p:cNvPr id="350" name="TextBox 349">
                  <a:extLst>
                    <a:ext uri="{FF2B5EF4-FFF2-40B4-BE49-F238E27FC236}">
                      <a16:creationId xmlns:a16="http://schemas.microsoft.com/office/drawing/2014/main" id="{F3589FDF-B154-4887-9DD9-C8E914418836}"/>
                    </a:ext>
                  </a:extLst>
                </p:cNvPr>
                <p:cNvSpPr txBox="1"/>
                <p:nvPr/>
              </p:nvSpPr>
              <p:spPr>
                <a:xfrm>
                  <a:off x="4984776" y="4268964"/>
                  <a:ext cx="236710" cy="216949"/>
                </a:xfrm>
                <a:prstGeom prst="rect">
                  <a:avLst/>
                </a:prstGeom>
                <a:noFill/>
              </p:spPr>
              <p:txBody>
                <a:bodyPr wrap="none" rtlCol="0">
                  <a:spAutoFit/>
                </a:bodyPr>
                <a:lstStyle/>
                <a:p>
                  <a:r>
                    <a:rPr lang="zh-CN" sz="11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351" name="TextBox 350">
                  <a:extLst>
                    <a:ext uri="{FF2B5EF4-FFF2-40B4-BE49-F238E27FC236}">
                      <a16:creationId xmlns:a16="http://schemas.microsoft.com/office/drawing/2014/main" id="{568CC1A5-18BF-42A1-AA1B-8BE8A38EE3A3}"/>
                    </a:ext>
                  </a:extLst>
                </p:cNvPr>
                <p:cNvSpPr txBox="1"/>
                <p:nvPr/>
              </p:nvSpPr>
              <p:spPr>
                <a:xfrm>
                  <a:off x="5453058" y="4268964"/>
                  <a:ext cx="236710" cy="216949"/>
                </a:xfrm>
                <a:prstGeom prst="rect">
                  <a:avLst/>
                </a:prstGeom>
                <a:noFill/>
              </p:spPr>
              <p:txBody>
                <a:bodyPr wrap="none" rtlCol="0">
                  <a:spAutoFit/>
                </a:bodyPr>
                <a:lstStyle/>
                <a:p>
                  <a:r>
                    <a:rPr lang="zh-CN" sz="11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32</a:t>
                  </a:r>
                </a:p>
              </p:txBody>
            </p:sp>
            <p:sp>
              <p:nvSpPr>
                <p:cNvPr id="352" name="TextBox 351">
                  <a:extLst>
                    <a:ext uri="{FF2B5EF4-FFF2-40B4-BE49-F238E27FC236}">
                      <a16:creationId xmlns:a16="http://schemas.microsoft.com/office/drawing/2014/main" id="{5502BAF5-6AB4-4A73-B35F-DA9A9534A951}"/>
                    </a:ext>
                  </a:extLst>
                </p:cNvPr>
                <p:cNvSpPr txBox="1"/>
                <p:nvPr/>
              </p:nvSpPr>
              <p:spPr>
                <a:xfrm>
                  <a:off x="5863529" y="4268964"/>
                  <a:ext cx="236710" cy="216949"/>
                </a:xfrm>
                <a:prstGeom prst="rect">
                  <a:avLst/>
                </a:prstGeom>
                <a:noFill/>
              </p:spPr>
              <p:txBody>
                <a:bodyPr wrap="none" rtlCol="0">
                  <a:spAutoFit/>
                </a:bodyPr>
                <a:lstStyle/>
                <a:p>
                  <a:r>
                    <a:rPr lang="zh-CN" sz="11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353" name="TextBox 352">
                  <a:extLst>
                    <a:ext uri="{FF2B5EF4-FFF2-40B4-BE49-F238E27FC236}">
                      <a16:creationId xmlns:a16="http://schemas.microsoft.com/office/drawing/2014/main" id="{9DF0E292-7B53-4B86-B07D-17733C458D0C}"/>
                    </a:ext>
                  </a:extLst>
                </p:cNvPr>
                <p:cNvSpPr txBox="1"/>
                <p:nvPr/>
              </p:nvSpPr>
              <p:spPr>
                <a:xfrm>
                  <a:off x="6289765" y="4268964"/>
                  <a:ext cx="182307" cy="216949"/>
                </a:xfrm>
                <a:prstGeom prst="rect">
                  <a:avLst/>
                </a:prstGeom>
                <a:noFill/>
              </p:spPr>
              <p:txBody>
                <a:bodyPr wrap="none" rtlCol="0">
                  <a:spAutoFit/>
                </a:bodyPr>
                <a:lstStyle/>
                <a:p>
                  <a:r>
                    <a:rPr lang="zh-CN" sz="11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a:t>
                  </a:r>
                </a:p>
              </p:txBody>
            </p:sp>
          </p:grpSp>
          <p:sp>
            <p:nvSpPr>
              <p:cNvPr id="340" name="TextBox 339">
                <a:extLst>
                  <a:ext uri="{FF2B5EF4-FFF2-40B4-BE49-F238E27FC236}">
                    <a16:creationId xmlns:a16="http://schemas.microsoft.com/office/drawing/2014/main" id="{7A0306D8-46E1-4B7B-91FA-AD51A3BAA20F}"/>
                  </a:ext>
                </a:extLst>
              </p:cNvPr>
              <p:cNvSpPr txBox="1"/>
              <p:nvPr/>
            </p:nvSpPr>
            <p:spPr>
              <a:xfrm>
                <a:off x="8344681" y="5192032"/>
                <a:ext cx="804782" cy="215066"/>
              </a:xfrm>
              <a:prstGeom prst="rect">
                <a:avLst/>
              </a:prstGeom>
              <a:noFill/>
            </p:spPr>
            <p:txBody>
              <a:bodyPr wrap="none" rtlCol="0">
                <a:spAutoFit/>
              </a:bodyPr>
              <a:lstStyle/>
              <a:p>
                <a:pPr algn="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grpSp>
        <p:grpSp>
          <p:nvGrpSpPr>
            <p:cNvPr id="341" name="Group 340">
              <a:extLst>
                <a:ext uri="{FF2B5EF4-FFF2-40B4-BE49-F238E27FC236}">
                  <a16:creationId xmlns:a16="http://schemas.microsoft.com/office/drawing/2014/main" id="{5AB2834A-2B98-47A3-A969-9C0AAF010106}"/>
                </a:ext>
              </a:extLst>
            </p:cNvPr>
            <p:cNvGrpSpPr/>
            <p:nvPr/>
          </p:nvGrpSpPr>
          <p:grpSpPr>
            <a:xfrm>
              <a:off x="5291064" y="3773176"/>
              <a:ext cx="2963719" cy="261610"/>
              <a:chOff x="4501504" y="4268964"/>
              <a:chExt cx="2052728" cy="216949"/>
            </a:xfrm>
          </p:grpSpPr>
          <p:sp>
            <p:nvSpPr>
              <p:cNvPr id="344" name="TextBox 343">
                <a:extLst>
                  <a:ext uri="{FF2B5EF4-FFF2-40B4-BE49-F238E27FC236}">
                    <a16:creationId xmlns:a16="http://schemas.microsoft.com/office/drawing/2014/main" id="{4A86E17F-D068-4687-A1E2-8F465303BA52}"/>
                  </a:ext>
                </a:extLst>
              </p:cNvPr>
              <p:cNvSpPr txBox="1"/>
              <p:nvPr/>
            </p:nvSpPr>
            <p:spPr>
              <a:xfrm>
                <a:off x="4501504" y="4268966"/>
                <a:ext cx="514215" cy="215066"/>
              </a:xfrm>
              <a:prstGeom prst="rect">
                <a:avLst/>
              </a:prstGeom>
              <a:noFill/>
            </p:spPr>
            <p:txBody>
              <a:bodyPr wrap="none" rtlCol="0">
                <a:spAutoFit/>
              </a:bodyPr>
              <a:lstStyle/>
              <a:p>
                <a:pPr algn="r"/>
                <a:r>
                  <a:rPr lang="zh-CN" sz="11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克唑替尼</a:t>
                </a:r>
              </a:p>
            </p:txBody>
          </p:sp>
          <p:sp>
            <p:nvSpPr>
              <p:cNvPr id="345" name="TextBox 344">
                <a:extLst>
                  <a:ext uri="{FF2B5EF4-FFF2-40B4-BE49-F238E27FC236}">
                    <a16:creationId xmlns:a16="http://schemas.microsoft.com/office/drawing/2014/main" id="{98C20EE0-F298-4F38-86BE-86E5E054CA91}"/>
                  </a:ext>
                </a:extLst>
              </p:cNvPr>
              <p:cNvSpPr txBox="1"/>
              <p:nvPr/>
            </p:nvSpPr>
            <p:spPr>
              <a:xfrm>
                <a:off x="4984775" y="4268964"/>
                <a:ext cx="236709" cy="216949"/>
              </a:xfrm>
              <a:prstGeom prst="rect">
                <a:avLst/>
              </a:prstGeom>
              <a:noFill/>
            </p:spPr>
            <p:txBody>
              <a:bodyPr wrap="none" rtlCol="0">
                <a:spAutoFit/>
              </a:bodyPr>
              <a:lstStyle/>
              <a:p>
                <a:r>
                  <a:rPr lang="zh-CN" sz="11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346" name="TextBox 345">
                <a:extLst>
                  <a:ext uri="{FF2B5EF4-FFF2-40B4-BE49-F238E27FC236}">
                    <a16:creationId xmlns:a16="http://schemas.microsoft.com/office/drawing/2014/main" id="{36BC539E-6EDD-455C-8CCD-1BD7D5F7EF78}"/>
                  </a:ext>
                </a:extLst>
              </p:cNvPr>
              <p:cNvSpPr txBox="1"/>
              <p:nvPr/>
            </p:nvSpPr>
            <p:spPr>
              <a:xfrm>
                <a:off x="5453057" y="4268964"/>
                <a:ext cx="182307" cy="216949"/>
              </a:xfrm>
              <a:prstGeom prst="rect">
                <a:avLst/>
              </a:prstGeom>
              <a:noFill/>
            </p:spPr>
            <p:txBody>
              <a:bodyPr wrap="none" rtlCol="0">
                <a:spAutoFit/>
              </a:bodyPr>
              <a:lstStyle/>
              <a:p>
                <a:r>
                  <a:rPr lang="zh-CN" sz="11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47" name="TextBox 346">
                <a:extLst>
                  <a:ext uri="{FF2B5EF4-FFF2-40B4-BE49-F238E27FC236}">
                    <a16:creationId xmlns:a16="http://schemas.microsoft.com/office/drawing/2014/main" id="{0ACE8AA1-B56B-4715-B9D3-6774D4DFFF74}"/>
                  </a:ext>
                </a:extLst>
              </p:cNvPr>
              <p:cNvSpPr txBox="1"/>
              <p:nvPr/>
            </p:nvSpPr>
            <p:spPr>
              <a:xfrm>
                <a:off x="5863528" y="4268964"/>
                <a:ext cx="182307" cy="216949"/>
              </a:xfrm>
              <a:prstGeom prst="rect">
                <a:avLst/>
              </a:prstGeom>
              <a:noFill/>
            </p:spPr>
            <p:txBody>
              <a:bodyPr wrap="none" rtlCol="0">
                <a:spAutoFit/>
              </a:bodyPr>
              <a:lstStyle/>
              <a:p>
                <a:r>
                  <a:rPr lang="zh-CN" sz="11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348" name="TextBox 347">
                <a:extLst>
                  <a:ext uri="{FF2B5EF4-FFF2-40B4-BE49-F238E27FC236}">
                    <a16:creationId xmlns:a16="http://schemas.microsoft.com/office/drawing/2014/main" id="{B63B2F55-EB7A-41DE-8E2B-1664795C4B12}"/>
                  </a:ext>
                </a:extLst>
              </p:cNvPr>
              <p:cNvSpPr txBox="1"/>
              <p:nvPr/>
            </p:nvSpPr>
            <p:spPr>
              <a:xfrm>
                <a:off x="6289765" y="4268964"/>
                <a:ext cx="264467" cy="216949"/>
              </a:xfrm>
              <a:prstGeom prst="rect">
                <a:avLst/>
              </a:prstGeom>
              <a:noFill/>
            </p:spPr>
            <p:txBody>
              <a:bodyPr wrap="none" rtlCol="0">
                <a:spAutoFit/>
              </a:bodyPr>
              <a:lstStyle/>
              <a:p>
                <a:r>
                  <a:rPr lang="zh-CN" sz="11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NE</a:t>
                </a:r>
              </a:p>
            </p:txBody>
          </p:sp>
        </p:grpSp>
        <p:sp>
          <p:nvSpPr>
            <p:cNvPr id="343" name="TextBox 342">
              <a:extLst>
                <a:ext uri="{FF2B5EF4-FFF2-40B4-BE49-F238E27FC236}">
                  <a16:creationId xmlns:a16="http://schemas.microsoft.com/office/drawing/2014/main" id="{1FF440D0-FE59-4ACC-987B-4F7F7661BC73}"/>
                </a:ext>
              </a:extLst>
            </p:cNvPr>
            <p:cNvSpPr txBox="1"/>
            <p:nvPr/>
          </p:nvSpPr>
          <p:spPr>
            <a:xfrm>
              <a:off x="5978378" y="1655680"/>
              <a:ext cx="2183611" cy="261610"/>
            </a:xfrm>
            <a:prstGeom prst="rect">
              <a:avLst/>
            </a:prstGeom>
            <a:noFill/>
          </p:spPr>
          <p:txBody>
            <a:bodyPr wrap="none" rtlCol="0">
              <a:spAutoFit/>
            </a:bodyPr>
            <a:lstStyle/>
            <a:p>
              <a:pPr algn="ctr"/>
              <a:r>
                <a:rPr lang="zh-CN" sz="11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无 PFS 事件率：有 CNS 转移灶</a:t>
              </a:r>
            </a:p>
          </p:txBody>
        </p:sp>
        <p:sp>
          <p:nvSpPr>
            <p:cNvPr id="335" name="TextBox 334">
              <a:extLst>
                <a:ext uri="{FF2B5EF4-FFF2-40B4-BE49-F238E27FC236}">
                  <a16:creationId xmlns:a16="http://schemas.microsoft.com/office/drawing/2014/main" id="{25256E6D-311B-4C0F-931E-F545DFAF999B}"/>
                </a:ext>
              </a:extLst>
            </p:cNvPr>
            <p:cNvSpPr txBox="1"/>
            <p:nvPr/>
          </p:nvSpPr>
          <p:spPr>
            <a:xfrm rot="16200000">
              <a:off x="5050334" y="2482189"/>
              <a:ext cx="726481" cy="261610"/>
            </a:xfrm>
            <a:prstGeom prst="rect">
              <a:avLst/>
            </a:prstGeom>
            <a:noFill/>
          </p:spPr>
          <p:txBody>
            <a:bodyPr wrap="none" rtlCol="0">
              <a:spAutoFit/>
            </a:bodyPr>
            <a:lstStyle/>
            <a:p>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381" name="TextBox 380">
              <a:extLst>
                <a:ext uri="{FF2B5EF4-FFF2-40B4-BE49-F238E27FC236}">
                  <a16:creationId xmlns:a16="http://schemas.microsoft.com/office/drawing/2014/main" id="{E0AF4D29-3ADC-4C54-8266-7FB8A79E1099}"/>
                </a:ext>
              </a:extLst>
            </p:cNvPr>
            <p:cNvSpPr txBox="1"/>
            <p:nvPr/>
          </p:nvSpPr>
          <p:spPr>
            <a:xfrm>
              <a:off x="8038207" y="3010206"/>
              <a:ext cx="362600" cy="246221"/>
            </a:xfrm>
            <a:prstGeom prst="rect">
              <a:avLst/>
            </a:prstGeom>
            <a:noFill/>
          </p:spPr>
          <p:txBody>
            <a:bodyPr wrap="none" rtlCol="0">
              <a:spAutoFit/>
            </a:bodyPr>
            <a:lstStyle/>
            <a:p>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NE</a:t>
              </a:r>
            </a:p>
          </p:txBody>
        </p:sp>
      </p:grpSp>
      <p:sp>
        <p:nvSpPr>
          <p:cNvPr id="6" name="TextBox 5"/>
          <p:cNvSpPr txBox="1"/>
          <p:nvPr/>
        </p:nvSpPr>
        <p:spPr>
          <a:xfrm>
            <a:off x="2470632" y="1789898"/>
            <a:ext cx="582211"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Tree>
    <p:extLst>
      <p:ext uri="{BB962C8B-B14F-4D97-AF65-F5344CB8AC3E}">
        <p14:creationId xmlns:p14="http://schemas.microsoft.com/office/powerpoint/2010/main" val="313705308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1484PD：来自艾乐替尼对比克唑替尼 (CRZ) 治疗初治晚期 ALK+ NSCLC 患者的随机、III 期 ALEX 研究的最终 PFS、更新 OS 和安全性数据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Mok TSK 等人</a:t>
            </a:r>
          </a:p>
        </p:txBody>
      </p:sp>
      <p:sp>
        <p:nvSpPr>
          <p:cNvPr id="3" name="Content Placeholder 2"/>
          <p:cNvSpPr>
            <a:spLocks noGrp="1"/>
          </p:cNvSpPr>
          <p:nvPr>
            <p:ph idx="1"/>
          </p:nvPr>
        </p:nvSpPr>
        <p:spPr/>
        <p:txBody>
          <a:bodyPr/>
          <a:lstStyle/>
          <a:p>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a:spcBef>
                <a:spcPts val="20400"/>
              </a:spcBef>
            </a:pPr>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在 ALK + NSCLC 患者中，作为 1L 治疗，无论是否存在基线 CNS 转移，艾乐替尼的疗效均优于克唑替尼，且安全性特征较好</a:t>
            </a:r>
          </a:p>
          <a:p>
            <a:pPr lvl="1"/>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5058498" y="6474897"/>
            <a:ext cx="38648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Mok TSK, et al. Ann Oncol 2019;30(suppl):Abstr 1484PD</a:t>
            </a:r>
          </a:p>
        </p:txBody>
      </p:sp>
      <p:graphicFrame>
        <p:nvGraphicFramePr>
          <p:cNvPr id="5" name="Group 88"/>
          <p:cNvGraphicFramePr>
            <a:graphicFrameLocks noGrp="1"/>
          </p:cNvGraphicFramePr>
          <p:nvPr>
            <p:extLst>
              <p:ext uri="{D42A27DB-BD31-4B8C-83A1-F6EECF244321}">
                <p14:modId xmlns:p14="http://schemas.microsoft.com/office/powerpoint/2010/main" val="735600696"/>
              </p:ext>
            </p:extLst>
          </p:nvPr>
        </p:nvGraphicFramePr>
        <p:xfrm>
          <a:off x="1600201" y="1770053"/>
          <a:ext cx="5943599" cy="2377440"/>
        </p:xfrm>
        <a:graphic>
          <a:graphicData uri="http://schemas.openxmlformats.org/drawingml/2006/table">
            <a:tbl>
              <a:tblPr firstRow="1" bandRow="1">
                <a:tableStyleId>{69012ECD-51FC-41F1-AA8D-1B2483CD663E}</a:tableStyleId>
              </a:tblPr>
              <a:tblGrid>
                <a:gridCol w="2872408">
                  <a:extLst>
                    <a:ext uri="{9D8B030D-6E8A-4147-A177-3AD203B41FA5}">
                      <a16:colId xmlns:a16="http://schemas.microsoft.com/office/drawing/2014/main" val="20000"/>
                    </a:ext>
                  </a:extLst>
                </a:gridCol>
                <a:gridCol w="1416326">
                  <a:extLst>
                    <a:ext uri="{9D8B030D-6E8A-4147-A177-3AD203B41FA5}">
                      <a16:colId xmlns:a16="http://schemas.microsoft.com/office/drawing/2014/main" val="20001"/>
                    </a:ext>
                  </a:extLst>
                </a:gridCol>
                <a:gridCol w="1654865">
                  <a:extLst>
                    <a:ext uri="{9D8B030D-6E8A-4147-A177-3AD203B41FA5}">
                      <a16:colId xmlns:a16="http://schemas.microsoft.com/office/drawing/2014/main" val="1977128670"/>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AE，n, %</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艾乐替尼</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(n=152)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克唑替尼</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(n=151)</a:t>
                      </a:r>
                    </a:p>
                  </a:txBody>
                  <a:tcPr marL="45720" marR="45720" anchor="ctr" horzOverflow="overflow"/>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所有级别 AE</a:t>
                      </a:r>
                    </a:p>
                  </a:txBody>
                  <a:tcPr marL="45720" marR="45720" anchor="ctr" horzOverflow="overflow"/>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147 (97)</a:t>
                      </a:r>
                    </a:p>
                  </a:txBody>
                  <a:tcPr marL="45720" marR="45720" anchor="ctr" horzOverflow="overflow"/>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147 (97)</a:t>
                      </a:r>
                    </a:p>
                  </a:txBody>
                  <a:tcPr marL="45720" marR="4572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SAE</a:t>
                      </a:r>
                    </a:p>
                  </a:txBody>
                  <a:tcPr marL="45720" marR="45720" anchor="ctr" horzOverflow="overflow"/>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54 (36)</a:t>
                      </a:r>
                    </a:p>
                  </a:txBody>
                  <a:tcPr marL="45720" marR="45720" anchor="ctr" horzOverflow="overflow"/>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48 (32)</a:t>
                      </a:r>
                    </a:p>
                  </a:txBody>
                  <a:tcPr marL="45720" marR="4572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 级 AE</a:t>
                      </a:r>
                    </a:p>
                  </a:txBody>
                  <a:tcPr marL="45720" marR="45720" anchor="ctr" horzOverflow="overflow"/>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74 (49)</a:t>
                      </a:r>
                    </a:p>
                  </a:txBody>
                  <a:tcPr marL="45720" marR="45720" anchor="ctr" horzOverflow="overflow"/>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83 (55)</a:t>
                      </a:r>
                    </a:p>
                  </a:txBody>
                  <a:tcPr marL="45720" marR="45720" anchor="ctr" horzOverflow="overflow"/>
                </a:tc>
                <a:extLst>
                  <a:ext uri="{0D108BD9-81ED-4DB2-BD59-A6C34878D82A}">
                    <a16:rowId xmlns:a16="http://schemas.microsoft.com/office/drawing/2014/main" val="338696679"/>
                  </a:ext>
                </a:extLst>
              </a:tr>
              <a:tr h="0">
                <a:tc>
                  <a:txBody>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致死性 AE</a:t>
                      </a:r>
                    </a:p>
                  </a:txBody>
                  <a:tcPr marL="45720" marR="45720" anchor="ctr" horzOverflow="overflow"/>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 (4)</a:t>
                      </a:r>
                    </a:p>
                  </a:txBody>
                  <a:tcPr marL="45720" marR="45720" anchor="ctr" horzOverflow="overflow"/>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 (5)</a:t>
                      </a:r>
                    </a:p>
                  </a:txBody>
                  <a:tcPr marL="45720" marR="45720" anchor="ctr" horzOverflow="overflow"/>
                </a:tc>
                <a:extLst>
                  <a:ext uri="{0D108BD9-81ED-4DB2-BD59-A6C34878D82A}">
                    <a16:rowId xmlns:a16="http://schemas.microsoft.com/office/drawing/2014/main" val="432764617"/>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导致治疗中止的 AE</a:t>
                      </a:r>
                    </a:p>
                  </a:txBody>
                  <a:tcPr marL="45720" marR="45720" anchor="ctr" horzOverflow="overflow"/>
                </a:tc>
                <a:tc>
                  <a:txBody>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21 (14)</a:t>
                      </a:r>
                    </a:p>
                  </a:txBody>
                  <a:tcPr marL="45720" marR="45720" anchor="ctr" horzOverflow="overflow"/>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22 (15)</a:t>
                      </a:r>
                    </a:p>
                  </a:txBody>
                  <a:tcPr marL="45720" marR="45720" anchor="ctr" horzOverflow="overflow"/>
                </a:tc>
                <a:extLst>
                  <a:ext uri="{0D108BD9-81ED-4DB2-BD59-A6C34878D82A}">
                    <a16:rowId xmlns:a16="http://schemas.microsoft.com/office/drawing/2014/main" val="2351090359"/>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导致剂量减量的 AE</a:t>
                      </a:r>
                    </a:p>
                  </a:txBody>
                  <a:tcPr marL="45720" marR="45720" anchor="ctr" horzOverflow="overflow"/>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29 (19)</a:t>
                      </a:r>
                    </a:p>
                  </a:txBody>
                  <a:tcPr marL="45720" marR="45720" anchor="ctr" horzOverflow="overflow"/>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 (20)</a:t>
                      </a:r>
                    </a:p>
                  </a:txBody>
                  <a:tcPr marL="45720" marR="45720" anchor="ctr" horzOverflow="overflow"/>
                </a:tc>
                <a:extLst>
                  <a:ext uri="{0D108BD9-81ED-4DB2-BD59-A6C34878D82A}">
                    <a16:rowId xmlns:a16="http://schemas.microsoft.com/office/drawing/2014/main" val="134387687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导致剂量中断 AE</a:t>
                      </a:r>
                    </a:p>
                  </a:txBody>
                  <a:tcPr marL="45720" marR="45720" anchor="ctr" horzOverflow="overflow"/>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38 (25)</a:t>
                      </a:r>
                    </a:p>
                  </a:txBody>
                  <a:tcPr marL="45720" marR="45720" anchor="ctr" horzOverflow="overflow"/>
                </a:tc>
                <a:tc>
                  <a:txBody>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39 (26)</a:t>
                      </a:r>
                    </a:p>
                  </a:txBody>
                  <a:tcPr marL="45720" marR="45720" anchor="ctr" horzOverflow="overflow"/>
                </a:tc>
                <a:extLst>
                  <a:ext uri="{0D108BD9-81ED-4DB2-BD59-A6C34878D82A}">
                    <a16:rowId xmlns:a16="http://schemas.microsoft.com/office/drawing/2014/main" val="3165198450"/>
                  </a:ext>
                </a:extLst>
              </a:tr>
            </a:tbl>
          </a:graphicData>
        </a:graphic>
      </p:graphicFrame>
    </p:spTree>
    <p:extLst>
      <p:ext uri="{BB962C8B-B14F-4D97-AF65-F5344CB8AC3E}">
        <p14:creationId xmlns:p14="http://schemas.microsoft.com/office/powerpoint/2010/main" val="151775211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zh-CN" sz="32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不可根治 III 期和 IV 期</a:t>
            </a:r>
            <a:br>
              <a:rPr sz="3600" dirty="0">
                <a:latin typeface="Arial" panose="020B0604020202020204" pitchFamily="34" charset="0"/>
                <a:ea typeface="宋体" panose="02010600030101010101" pitchFamily="2" charset="-122"/>
                <a:cs typeface="Arial" panose="020B0604020202020204" pitchFamily="34" charset="0"/>
              </a:rPr>
            </a:br>
            <a:r>
              <a:rPr lang="zh-CN" sz="40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晚期 NSCLC</a:t>
            </a:r>
          </a:p>
        </p:txBody>
      </p:sp>
      <p:sp>
        <p:nvSpPr>
          <p:cNvPr id="3" name="Subtitle 2"/>
          <p:cNvSpPr>
            <a:spLocks noGrp="1"/>
          </p:cNvSpPr>
          <p:nvPr>
            <p:ph type="subTitle" idx="1"/>
          </p:nvPr>
        </p:nvSpPr>
        <p:spPr/>
        <p:txBody>
          <a:bodyPr/>
          <a:lstStyle/>
          <a:p>
            <a:r>
              <a:rPr lang="zh-CN" sz="2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后续各线治疗</a:t>
            </a:r>
          </a:p>
        </p:txBody>
      </p:sp>
    </p:spTree>
    <p:custDataLst>
      <p:tags r:id="rId1"/>
    </p:custDataLst>
    <p:extLst>
      <p:ext uri="{BB962C8B-B14F-4D97-AF65-F5344CB8AC3E}">
        <p14:creationId xmlns:p14="http://schemas.microsoft.com/office/powerpoint/2010/main" val="393187405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LBA79：在 KEYNOTE-010 和 -042 试验中，帕博利珠单抗单药治疗用于 PD-L1 阳性晚期 NSCLC 患者时组织 TMB (tTMB) 与临床结局之间的相关性 – Herbst RS 等人</a:t>
            </a:r>
          </a:p>
        </p:txBody>
      </p:sp>
      <p:sp>
        <p:nvSpPr>
          <p:cNvPr id="3" name="Content Placeholder 2"/>
          <p:cNvSpPr>
            <a:spLocks noGrp="1"/>
          </p:cNvSpPr>
          <p:nvPr>
            <p:ph idx="1"/>
          </p:nvPr>
        </p:nvSpPr>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评估 KEYNOTE-010 和 KEYNOTE-042 试验中 tTMB 水平与结局之间的相关性</a:t>
            </a:r>
          </a:p>
          <a:p>
            <a:pPr lvl="1">
              <a:spcBef>
                <a:spcPts val="20400"/>
              </a:spcBef>
            </a:pPr>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通过肿瘤组织全外显子组测序进行 tTMB 评估</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与评估的 tTMB 相关的结局（OS、PFS、ORR）</a:t>
            </a:r>
          </a:p>
        </p:txBody>
      </p:sp>
      <p:sp>
        <p:nvSpPr>
          <p:cNvPr id="4" name="Text Box 4"/>
          <p:cNvSpPr txBox="1">
            <a:spLocks noChangeArrowheads="1"/>
          </p:cNvSpPr>
          <p:nvPr/>
        </p:nvSpPr>
        <p:spPr bwMode="auto">
          <a:xfrm>
            <a:off x="5073375" y="6474897"/>
            <a:ext cx="384996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Herbst RS, et al. Ann Oncol 2019;30(suppl):Abstr LBA79</a:t>
            </a:r>
          </a:p>
        </p:txBody>
      </p:sp>
      <p:cxnSp>
        <p:nvCxnSpPr>
          <p:cNvPr id="11" name="AutoShape 15"/>
          <p:cNvCxnSpPr>
            <a:cxnSpLocks noChangeShapeType="1"/>
            <a:endCxn id="21" idx="1"/>
          </p:cNvCxnSpPr>
          <p:nvPr/>
        </p:nvCxnSpPr>
        <p:spPr bwMode="auto">
          <a:xfrm rot="5400000" flipH="1" flipV="1">
            <a:off x="4297787" y="3076736"/>
            <a:ext cx="849106" cy="393402"/>
          </a:xfrm>
          <a:prstGeom prst="bentConnector2">
            <a:avLst/>
          </a:prstGeom>
          <a:noFill/>
          <a:ln w="38100">
            <a:solidFill>
              <a:schemeClr val="bg1"/>
            </a:solidFill>
            <a:miter lim="800000"/>
            <a:tailEnd type="triangle" w="med" len="med"/>
          </a:ln>
        </p:spPr>
      </p:cxnSp>
      <p:cxnSp>
        <p:nvCxnSpPr>
          <p:cNvPr id="12" name="AutoShape 16"/>
          <p:cNvCxnSpPr>
            <a:cxnSpLocks noChangeShapeType="1"/>
            <a:endCxn id="20" idx="1"/>
          </p:cNvCxnSpPr>
          <p:nvPr/>
        </p:nvCxnSpPr>
        <p:spPr bwMode="auto">
          <a:xfrm rot="16200000" flipH="1">
            <a:off x="4210429" y="3377360"/>
            <a:ext cx="997632" cy="367213"/>
          </a:xfrm>
          <a:prstGeom prst="bentConnector2">
            <a:avLst/>
          </a:prstGeom>
          <a:noFill/>
          <a:ln w="38100">
            <a:solidFill>
              <a:schemeClr val="bg1"/>
            </a:solidFill>
            <a:miter lim="800000"/>
            <a:tailEnd type="triangle" w="med" len="med"/>
          </a:ln>
        </p:spPr>
      </p:cxnSp>
      <p:cxnSp>
        <p:nvCxnSpPr>
          <p:cNvPr id="16" name="AutoShape 19"/>
          <p:cNvCxnSpPr>
            <a:cxnSpLocks noChangeShapeType="1"/>
            <a:stCxn id="19" idx="3"/>
          </p:cNvCxnSpPr>
          <p:nvPr/>
        </p:nvCxnSpPr>
        <p:spPr bwMode="auto">
          <a:xfrm>
            <a:off x="4154198" y="3447203"/>
            <a:ext cx="374133" cy="0"/>
          </a:xfrm>
          <a:prstGeom prst="straightConnector1">
            <a:avLst/>
          </a:prstGeom>
          <a:noFill/>
          <a:ln w="38100">
            <a:solidFill>
              <a:schemeClr val="bg1"/>
            </a:solidFill>
            <a:prstDash val="solid"/>
            <a:round/>
            <a:headEnd type="none" w="med" len="med"/>
            <a:tailEnd type="none" w="med" len="med"/>
          </a:ln>
        </p:spPr>
      </p:cxnSp>
      <p:sp>
        <p:nvSpPr>
          <p:cNvPr id="19" name="AutoShape 9"/>
          <p:cNvSpPr>
            <a:spLocks noChangeArrowheads="1"/>
          </p:cNvSpPr>
          <p:nvPr/>
        </p:nvSpPr>
        <p:spPr bwMode="auto">
          <a:xfrm>
            <a:off x="695292" y="2605797"/>
            <a:ext cx="3458906" cy="1682812"/>
          </a:xfrm>
          <a:prstGeom prst="roundRect">
            <a:avLst>
              <a:gd name="adj" fmla="val 8208"/>
            </a:avLst>
          </a:prstGeom>
          <a:solidFill>
            <a:schemeClr val="bg1"/>
          </a:solidFill>
          <a:ln w="9525" algn="ctr">
            <a:noFill/>
            <a:round/>
          </a:ln>
        </p:spPr>
        <p:txBody>
          <a:bodyPr wrap="square" lIns="90488" tIns="44450" rIns="90488" bIns="44450">
            <a:spAutoFit/>
          </a:bodyPr>
          <a:lstStyle/>
          <a:p>
            <a:pPr algn="l" defTabSz="892175" eaLnBrk="0" hangingPunct="0">
              <a:spcAft>
                <a:spcPct val="30000"/>
              </a:spcAft>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92100" indent="-292100" defTabSz="892175" eaLnBrk="0" hangingPunct="0">
              <a:spcAft>
                <a:spcPct val="30000"/>
              </a:spcAft>
              <a:buFont typeface="Arial" panose="020B0604020202020204" pitchFamily="34" charset="0"/>
              <a:buChar cha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晚期 NSCLC</a:t>
            </a:r>
          </a:p>
          <a:p>
            <a:pPr marL="292100" indent="-292100" defTabSz="892175" eaLnBrk="0" hangingPunct="0">
              <a:spcAft>
                <a:spcPct val="30000"/>
              </a:spcAft>
              <a:buFont typeface="Arial" panose="020B0604020202020204" pitchFamily="34" charset="0"/>
              <a:buChar cha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PD-L1 阳性</a:t>
            </a:r>
          </a:p>
          <a:p>
            <a:pPr marL="292100" indent="-292100" defTabSz="892175" eaLnBrk="0" hangingPunct="0">
              <a:spcAft>
                <a:spcPct val="30000"/>
              </a:spcAft>
              <a:buFont typeface="Arial" panose="020B0604020202020204" pitchFamily="34" charset="0"/>
              <a:buChar cha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PD-L1 TPS ≥1%</a:t>
            </a:r>
          </a:p>
          <a:p>
            <a:pPr marL="292100" indent="-292100" defTabSz="892175" eaLnBrk="0" hangingPunct="0">
              <a:spcAft>
                <a:spcPct val="30000"/>
              </a:spcAft>
              <a:buFont typeface="Arial" panose="020B0604020202020204" pitchFamily="34" charset="0"/>
              <a:buChar cha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≥1 个 DNA 样本</a:t>
            </a:r>
          </a:p>
        </p:txBody>
      </p:sp>
      <p:sp>
        <p:nvSpPr>
          <p:cNvPr id="20" name="AutoShape 12"/>
          <p:cNvSpPr>
            <a:spLocks noChangeArrowheads="1"/>
          </p:cNvSpPr>
          <p:nvPr/>
        </p:nvSpPr>
        <p:spPr bwMode="auto">
          <a:xfrm>
            <a:off x="4892852" y="3565277"/>
            <a:ext cx="3521736" cy="989012"/>
          </a:xfrm>
          <a:prstGeom prst="roundRect">
            <a:avLst>
              <a:gd name="adj" fmla="val 16667"/>
            </a:avLst>
          </a:prstGeom>
          <a:solidFill>
            <a:schemeClr val="accent2"/>
          </a:solidFill>
          <a:ln w="9525" algn="ctr">
            <a:noFill/>
            <a:round/>
          </a:ln>
        </p:spPr>
        <p:txBody>
          <a:bodyPr lIns="90488" tIns="0" rIns="90488" bIns="0" anchor="ctr"/>
          <a:lstStyle/>
          <a:p>
            <a:pPr algn="ctr" defTabSz="892175" eaLnBrk="0" hangingPunct="0"/>
            <a:r>
              <a:rPr lang="zh-CN" sz="1600" b="0" i="0" u="sng" strike="noStrike" cap="none" spc="0" baseline="0">
                <a:solidFill>
                  <a:srgbClr val="FFFFFF"/>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rPr>
              <a:t>KEYNOTE-042</a:t>
            </a:r>
            <a:br>
              <a:rPr sz="16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200 mg q3w 或</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铂类化疗 </a:t>
            </a:r>
          </a:p>
          <a:p>
            <a:pPr algn="ctr" defTabSz="892175" eaLnBrk="0" hangingPunct="0"/>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(n=1275)</a:t>
            </a:r>
          </a:p>
        </p:txBody>
      </p:sp>
      <p:sp>
        <p:nvSpPr>
          <p:cNvPr id="21" name="AutoShape 8"/>
          <p:cNvSpPr>
            <a:spLocks noChangeArrowheads="1"/>
          </p:cNvSpPr>
          <p:nvPr/>
        </p:nvSpPr>
        <p:spPr bwMode="auto">
          <a:xfrm>
            <a:off x="4919041" y="2330566"/>
            <a:ext cx="3537638" cy="1036635"/>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r>
              <a:rPr lang="zh-CN" sz="1600" b="0" i="0" u="sng" strike="noStrike" cap="none" spc="0" baseline="0">
                <a:solidFill>
                  <a:srgbClr val="FFFFFF"/>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rPr>
              <a:t>KEYNOTE-010</a:t>
            </a:r>
            <a:br>
              <a:rPr sz="16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2 或 10 mg/kg q3w 或多西他赛 75 mg/m</a:t>
            </a:r>
            <a:r>
              <a:rPr lang="zh-CN" sz="1400" b="0" i="0" strike="noStrike" cap="none" spc="0" baseline="30000">
                <a:solidFill>
                  <a:srgbClr val="FFFFFF"/>
                </a:solidFill>
                <a:effectLst/>
                <a:latin typeface="Arial" panose="020B0604020202020204" pitchFamily="34" charset="0"/>
                <a:ea typeface="宋体" panose="02010600030101010101" pitchFamily="2" charset="-122"/>
                <a:cs typeface="Arial" panose="020B0604020202020204" pitchFamily="34" charset="0"/>
              </a:rPr>
              <a:t>2</a:t>
            </a: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q3w</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(n=1034)</a:t>
            </a:r>
          </a:p>
        </p:txBody>
      </p:sp>
      <p:sp>
        <p:nvSpPr>
          <p:cNvPr id="17" name="Text Box 9"/>
          <p:cNvSpPr txBox="1">
            <a:spLocks noChangeArrowheads="1"/>
          </p:cNvSpPr>
          <p:nvPr/>
        </p:nvSpPr>
        <p:spPr bwMode="auto">
          <a:xfrm>
            <a:off x="231775" y="6476500"/>
            <a:ext cx="4827448"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a</a:t>
            </a: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预先指定的 175 突变/外显子组的截点；以连续 log</a:t>
            </a:r>
            <a:r>
              <a:rPr lang="zh-CN" sz="1200" b="0" i="0" strike="noStrike" cap="none" spc="0" baseline="-25000">
                <a:solidFill>
                  <a:srgbClr val="363636"/>
                </a:solidFill>
                <a:effectLst/>
                <a:latin typeface="Arial" panose="020B0604020202020204" pitchFamily="34" charset="0"/>
                <a:ea typeface="宋体" panose="02010600030101010101" pitchFamily="2" charset="-122"/>
                <a:cs typeface="Arial" panose="020B0604020202020204" pitchFamily="34" charset="0"/>
              </a:rPr>
              <a:t>10</a:t>
            </a: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 转换变量评估</a:t>
            </a:r>
          </a:p>
        </p:txBody>
      </p:sp>
    </p:spTree>
    <p:extLst>
      <p:ext uri="{BB962C8B-B14F-4D97-AF65-F5344CB8AC3E}">
        <p14:creationId xmlns:p14="http://schemas.microsoft.com/office/powerpoint/2010/main" val="392163692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LBA79：在 KEYNOTE-010 和 -042 试验中，帕博利珠单抗单药治疗用于 PD-L1 阳性晚期 NSCLC 患者时组织 TMB (tTMB) 与临床结局之间的相关性 – Herbst RS 等人</a:t>
            </a:r>
          </a:p>
        </p:txBody>
      </p:sp>
      <p:sp>
        <p:nvSpPr>
          <p:cNvPr id="3" name="Content Placeholder 2"/>
          <p:cNvSpPr>
            <a:spLocks noGrp="1"/>
          </p:cNvSpPr>
          <p:nvPr>
            <p:ph idx="1"/>
          </p:nvPr>
        </p:nvSpPr>
        <p:spPr>
          <a:xfrm>
            <a:off x="228600" y="1320800"/>
            <a:ext cx="8686800" cy="403002"/>
          </a:xfrm>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4" name="Text Box 4"/>
          <p:cNvSpPr txBox="1">
            <a:spLocks noChangeArrowheads="1"/>
          </p:cNvSpPr>
          <p:nvPr/>
        </p:nvSpPr>
        <p:spPr bwMode="auto">
          <a:xfrm>
            <a:off x="5073375" y="6474897"/>
            <a:ext cx="384996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Herbst RS, et al. Ann Oncol 2019;30(suppl):Abstr LBA79</a:t>
            </a:r>
          </a:p>
        </p:txBody>
      </p:sp>
      <p:graphicFrame>
        <p:nvGraphicFramePr>
          <p:cNvPr id="42" name="Group 88">
            <a:extLst>
              <a:ext uri="{FF2B5EF4-FFF2-40B4-BE49-F238E27FC236}">
                <a16:creationId xmlns:a16="http://schemas.microsoft.com/office/drawing/2014/main" id="{96924F83-AED6-475A-AA24-369C88932A4E}"/>
              </a:ext>
            </a:extLst>
          </p:cNvPr>
          <p:cNvGraphicFramePr>
            <a:graphicFrameLocks noGrp="1"/>
          </p:cNvGraphicFramePr>
          <p:nvPr>
            <p:extLst>
              <p:ext uri="{D42A27DB-BD31-4B8C-83A1-F6EECF244321}">
                <p14:modId xmlns:p14="http://schemas.microsoft.com/office/powerpoint/2010/main" val="1859649500"/>
              </p:ext>
            </p:extLst>
          </p:nvPr>
        </p:nvGraphicFramePr>
        <p:xfrm>
          <a:off x="550061" y="5034839"/>
          <a:ext cx="3818820" cy="1221840"/>
        </p:xfrm>
        <a:graphic>
          <a:graphicData uri="http://schemas.openxmlformats.org/drawingml/2006/table">
            <a:tbl>
              <a:tblPr firstRow="1" bandRow="1">
                <a:tableStyleId>{69012ECD-51FC-41F1-AA8D-1B2483CD663E}</a:tableStyleId>
              </a:tblPr>
              <a:tblGrid>
                <a:gridCol w="805049">
                  <a:extLst>
                    <a:ext uri="{9D8B030D-6E8A-4147-A177-3AD203B41FA5}">
                      <a16:colId xmlns:a16="http://schemas.microsoft.com/office/drawing/2014/main" val="20000"/>
                    </a:ext>
                  </a:extLst>
                </a:gridCol>
                <a:gridCol w="1496291">
                  <a:extLst>
                    <a:ext uri="{9D8B030D-6E8A-4147-A177-3AD203B41FA5}">
                      <a16:colId xmlns:a16="http://schemas.microsoft.com/office/drawing/2014/main" val="20001"/>
                    </a:ext>
                  </a:extLst>
                </a:gridCol>
                <a:gridCol w="1517480">
                  <a:extLst>
                    <a:ext uri="{9D8B030D-6E8A-4147-A177-3AD203B41FA5}">
                      <a16:colId xmlns:a16="http://schemas.microsoft.com/office/drawing/2014/main" val="20002"/>
                    </a:ext>
                  </a:extLst>
                </a:gridCol>
              </a:tblGrid>
              <a:tr h="438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标称 </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r>
                        <a:rPr lang="zh-CN" sz="1200" b="1"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a</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(n=164)</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(n=89)</a:t>
                      </a:r>
                    </a:p>
                  </a:txBody>
                  <a:tcPr marL="45720" marR="45720" anchor="b" horzOverflow="overflow"/>
                </a:tc>
                <a:extLst>
                  <a:ext uri="{0D108BD9-81ED-4DB2-BD59-A6C34878D82A}">
                    <a16:rowId xmlns:a16="http://schemas.microsoft.com/office/drawing/2014/main" val="10000"/>
                  </a:ext>
                </a:extLst>
              </a:tr>
              <a:tr h="2060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a:txBody>
                  <a:tcPr marL="45720" marR="4572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0.006</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b</a:t>
                      </a:r>
                    </a:p>
                  </a:txBody>
                  <a:tcPr marL="45720" marR="4572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0.410</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c</a:t>
                      </a:r>
                    </a:p>
                  </a:txBody>
                  <a:tcPr marL="45720" marR="45720" marT="36000" marB="36000" anchor="ctr" horzOverflow="overflow"/>
                </a:tc>
                <a:extLst>
                  <a:ext uri="{0D108BD9-81ED-4DB2-BD59-A6C34878D82A}">
                    <a16:rowId xmlns:a16="http://schemas.microsoft.com/office/drawing/2014/main" val="10001"/>
                  </a:ext>
                </a:extLst>
              </a:tr>
              <a:tr h="2182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a:txBody>
                  <a:tcPr marL="45720" marR="4572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0.001</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b</a:t>
                      </a:r>
                    </a:p>
                  </a:txBody>
                  <a:tcPr marL="45720" marR="4572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0.579</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c</a:t>
                      </a:r>
                    </a:p>
                  </a:txBody>
                  <a:tcPr marL="45720" marR="45720" marT="36000" marB="36000" anchor="ctr" horzOverflow="overflow"/>
                </a:tc>
                <a:extLst>
                  <a:ext uri="{0D108BD9-81ED-4DB2-BD59-A6C34878D82A}">
                    <a16:rowId xmlns:a16="http://schemas.microsoft.com/office/drawing/2014/main" val="10002"/>
                  </a:ext>
                </a:extLst>
              </a:tr>
              <a:tr h="2060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a:t>
                      </a:r>
                    </a:p>
                  </a:txBody>
                  <a:tcPr marL="45720" marR="4572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0.009</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b</a:t>
                      </a:r>
                    </a:p>
                  </a:txBody>
                  <a:tcPr marL="45720" marR="4572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0.330</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c</a:t>
                      </a:r>
                    </a:p>
                  </a:txBody>
                  <a:tcPr marL="45720" marR="45720" marT="36000" marB="36000" anchor="ctr" horzOverflow="overflow"/>
                </a:tc>
                <a:extLst>
                  <a:ext uri="{0D108BD9-81ED-4DB2-BD59-A6C34878D82A}">
                    <a16:rowId xmlns:a16="http://schemas.microsoft.com/office/drawing/2014/main" val="10003"/>
                  </a:ext>
                </a:extLst>
              </a:tr>
            </a:tbl>
          </a:graphicData>
        </a:graphic>
      </p:graphicFrame>
      <p:grpSp>
        <p:nvGrpSpPr>
          <p:cNvPr id="50" name="Group 49">
            <a:extLst>
              <a:ext uri="{FF2B5EF4-FFF2-40B4-BE49-F238E27FC236}">
                <a16:creationId xmlns:a16="http://schemas.microsoft.com/office/drawing/2014/main" id="{7E8784DA-88DC-451B-B897-8DF633EEF0AD}"/>
              </a:ext>
            </a:extLst>
          </p:cNvPr>
          <p:cNvGrpSpPr/>
          <p:nvPr/>
        </p:nvGrpSpPr>
        <p:grpSpPr>
          <a:xfrm>
            <a:off x="915105" y="2593951"/>
            <a:ext cx="2728505" cy="2486729"/>
            <a:chOff x="862053" y="2760587"/>
            <a:chExt cx="2525915" cy="2359881"/>
          </a:xfrm>
        </p:grpSpPr>
        <p:grpSp>
          <p:nvGrpSpPr>
            <p:cNvPr id="6" name="Group 5">
              <a:extLst>
                <a:ext uri="{FF2B5EF4-FFF2-40B4-BE49-F238E27FC236}">
                  <a16:creationId xmlns:a16="http://schemas.microsoft.com/office/drawing/2014/main" id="{61552DA3-F170-4740-A7A4-11B9971D9090}"/>
                </a:ext>
              </a:extLst>
            </p:cNvPr>
            <p:cNvGrpSpPr/>
            <p:nvPr/>
          </p:nvGrpSpPr>
          <p:grpSpPr>
            <a:xfrm>
              <a:off x="862053" y="2760587"/>
              <a:ext cx="2525915" cy="2359881"/>
              <a:chOff x="853288" y="2738719"/>
              <a:chExt cx="2269551" cy="2103645"/>
            </a:xfrm>
          </p:grpSpPr>
          <p:sp>
            <p:nvSpPr>
              <p:cNvPr id="12" name="TextBox 11">
                <a:extLst>
                  <a:ext uri="{FF2B5EF4-FFF2-40B4-BE49-F238E27FC236}">
                    <a16:creationId xmlns:a16="http://schemas.microsoft.com/office/drawing/2014/main" id="{8C15AFB7-AB48-40BD-90AF-F83BFD9BF1A8}"/>
                  </a:ext>
                </a:extLst>
              </p:cNvPr>
              <p:cNvSpPr txBox="1"/>
              <p:nvPr/>
            </p:nvSpPr>
            <p:spPr>
              <a:xfrm>
                <a:off x="1954763" y="4565564"/>
                <a:ext cx="627466" cy="276800"/>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1-特异性</a:t>
                </a:r>
              </a:p>
            </p:txBody>
          </p:sp>
          <p:sp>
            <p:nvSpPr>
              <p:cNvPr id="13" name="Freeform 21">
                <a:extLst>
                  <a:ext uri="{FF2B5EF4-FFF2-40B4-BE49-F238E27FC236}">
                    <a16:creationId xmlns:a16="http://schemas.microsoft.com/office/drawing/2014/main" id="{49581915-9213-45AB-A401-354640C0551F}"/>
                  </a:ext>
                </a:extLst>
              </p:cNvPr>
              <p:cNvSpPr/>
              <p:nvPr/>
            </p:nvSpPr>
            <p:spPr bwMode="auto">
              <a:xfrm>
                <a:off x="1435163" y="2849183"/>
                <a:ext cx="1687676" cy="14740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6">
                <a:extLst>
                  <a:ext uri="{FF2B5EF4-FFF2-40B4-BE49-F238E27FC236}">
                    <a16:creationId xmlns:a16="http://schemas.microsoft.com/office/drawing/2014/main" id="{89EA1597-DBDC-494B-BDEC-6BF506CF9731}"/>
                  </a:ext>
                </a:extLst>
              </p:cNvPr>
              <p:cNvSpPr>
                <a:spLocks noChangeShapeType="1"/>
              </p:cNvSpPr>
              <p:nvPr/>
            </p:nvSpPr>
            <p:spPr bwMode="auto">
              <a:xfrm>
                <a:off x="1346148" y="2849182"/>
                <a:ext cx="8284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7">
                <a:extLst>
                  <a:ext uri="{FF2B5EF4-FFF2-40B4-BE49-F238E27FC236}">
                    <a16:creationId xmlns:a16="http://schemas.microsoft.com/office/drawing/2014/main" id="{1CE71363-DFE6-4CDD-B385-C0558EF4703F}"/>
                  </a:ext>
                </a:extLst>
              </p:cNvPr>
              <p:cNvSpPr>
                <a:spLocks noChangeShapeType="1"/>
              </p:cNvSpPr>
              <p:nvPr/>
            </p:nvSpPr>
            <p:spPr bwMode="auto">
              <a:xfrm>
                <a:off x="1346148" y="3137095"/>
                <a:ext cx="8284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8">
                <a:extLst>
                  <a:ext uri="{FF2B5EF4-FFF2-40B4-BE49-F238E27FC236}">
                    <a16:creationId xmlns:a16="http://schemas.microsoft.com/office/drawing/2014/main" id="{FB0D03D3-1081-4087-843F-094A64842920}"/>
                  </a:ext>
                </a:extLst>
              </p:cNvPr>
              <p:cNvSpPr>
                <a:spLocks noChangeShapeType="1"/>
              </p:cNvSpPr>
              <p:nvPr/>
            </p:nvSpPr>
            <p:spPr bwMode="auto">
              <a:xfrm>
                <a:off x="1346148" y="3399912"/>
                <a:ext cx="8284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Line 9">
                <a:extLst>
                  <a:ext uri="{FF2B5EF4-FFF2-40B4-BE49-F238E27FC236}">
                    <a16:creationId xmlns:a16="http://schemas.microsoft.com/office/drawing/2014/main" id="{6DDA5267-415B-4D29-B6F2-B8519E3935F5}"/>
                  </a:ext>
                </a:extLst>
              </p:cNvPr>
              <p:cNvSpPr>
                <a:spLocks noChangeShapeType="1"/>
              </p:cNvSpPr>
              <p:nvPr/>
            </p:nvSpPr>
            <p:spPr bwMode="auto">
              <a:xfrm>
                <a:off x="1346148" y="3651522"/>
                <a:ext cx="8284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Line 10">
                <a:extLst>
                  <a:ext uri="{FF2B5EF4-FFF2-40B4-BE49-F238E27FC236}">
                    <a16:creationId xmlns:a16="http://schemas.microsoft.com/office/drawing/2014/main" id="{31420165-5B07-4B77-A627-0B2E60CD05FE}"/>
                  </a:ext>
                </a:extLst>
              </p:cNvPr>
              <p:cNvSpPr>
                <a:spLocks noChangeShapeType="1"/>
              </p:cNvSpPr>
              <p:nvPr/>
            </p:nvSpPr>
            <p:spPr bwMode="auto">
              <a:xfrm>
                <a:off x="1346148" y="3918565"/>
                <a:ext cx="8284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Line 11">
                <a:extLst>
                  <a:ext uri="{FF2B5EF4-FFF2-40B4-BE49-F238E27FC236}">
                    <a16:creationId xmlns:a16="http://schemas.microsoft.com/office/drawing/2014/main" id="{A06BECE9-C477-4F71-8E1A-86B4F8E32F74}"/>
                  </a:ext>
                </a:extLst>
              </p:cNvPr>
              <p:cNvSpPr>
                <a:spLocks noChangeShapeType="1"/>
              </p:cNvSpPr>
              <p:nvPr/>
            </p:nvSpPr>
            <p:spPr bwMode="auto">
              <a:xfrm>
                <a:off x="1346148" y="4185543"/>
                <a:ext cx="8284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TextBox 19">
                <a:extLst>
                  <a:ext uri="{FF2B5EF4-FFF2-40B4-BE49-F238E27FC236}">
                    <a16:creationId xmlns:a16="http://schemas.microsoft.com/office/drawing/2014/main" id="{029680D3-D52B-4CD8-85CF-2281F85DAFF1}"/>
                  </a:ext>
                </a:extLst>
              </p:cNvPr>
              <p:cNvSpPr txBox="1"/>
              <p:nvPr/>
            </p:nvSpPr>
            <p:spPr>
              <a:xfrm rot="16200000">
                <a:off x="735336" y="3465925"/>
                <a:ext cx="448124" cy="212219"/>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灵敏度</a:t>
                </a:r>
              </a:p>
            </p:txBody>
          </p:sp>
          <p:sp>
            <p:nvSpPr>
              <p:cNvPr id="21" name="TextBox 20">
                <a:extLst>
                  <a:ext uri="{FF2B5EF4-FFF2-40B4-BE49-F238E27FC236}">
                    <a16:creationId xmlns:a16="http://schemas.microsoft.com/office/drawing/2014/main" id="{01B9BCB2-6C43-4572-A82E-749F30DDCB86}"/>
                  </a:ext>
                </a:extLst>
              </p:cNvPr>
              <p:cNvSpPr txBox="1"/>
              <p:nvPr/>
            </p:nvSpPr>
            <p:spPr>
              <a:xfrm>
                <a:off x="1087503" y="2738719"/>
                <a:ext cx="237811" cy="21772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2" name="TextBox 21">
                <a:extLst>
                  <a:ext uri="{FF2B5EF4-FFF2-40B4-BE49-F238E27FC236}">
                    <a16:creationId xmlns:a16="http://schemas.microsoft.com/office/drawing/2014/main" id="{92EADE6E-EA88-44FC-A6FA-1CEFDC559C15}"/>
                  </a:ext>
                </a:extLst>
              </p:cNvPr>
              <p:cNvSpPr txBox="1"/>
              <p:nvPr/>
            </p:nvSpPr>
            <p:spPr>
              <a:xfrm>
                <a:off x="1087501" y="3027751"/>
                <a:ext cx="237811" cy="21772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23" name="TextBox 22">
                <a:extLst>
                  <a:ext uri="{FF2B5EF4-FFF2-40B4-BE49-F238E27FC236}">
                    <a16:creationId xmlns:a16="http://schemas.microsoft.com/office/drawing/2014/main" id="{8D07489C-D713-44B3-A3E5-B29E0E59096B}"/>
                  </a:ext>
                </a:extLst>
              </p:cNvPr>
              <p:cNvSpPr txBox="1"/>
              <p:nvPr/>
            </p:nvSpPr>
            <p:spPr>
              <a:xfrm>
                <a:off x="1087501" y="3290433"/>
                <a:ext cx="237811" cy="21772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24" name="TextBox 23">
                <a:extLst>
                  <a:ext uri="{FF2B5EF4-FFF2-40B4-BE49-F238E27FC236}">
                    <a16:creationId xmlns:a16="http://schemas.microsoft.com/office/drawing/2014/main" id="{B693B205-948E-4D69-B0E4-88BF98DCC865}"/>
                  </a:ext>
                </a:extLst>
              </p:cNvPr>
              <p:cNvSpPr txBox="1"/>
              <p:nvPr/>
            </p:nvSpPr>
            <p:spPr>
              <a:xfrm>
                <a:off x="1087501" y="3541913"/>
                <a:ext cx="237811" cy="21772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25" name="TextBox 24">
                <a:extLst>
                  <a:ext uri="{FF2B5EF4-FFF2-40B4-BE49-F238E27FC236}">
                    <a16:creationId xmlns:a16="http://schemas.microsoft.com/office/drawing/2014/main" id="{D04FD403-8F3E-4CAD-9901-92695F9B68FF}"/>
                  </a:ext>
                </a:extLst>
              </p:cNvPr>
              <p:cNvSpPr txBox="1"/>
              <p:nvPr/>
            </p:nvSpPr>
            <p:spPr>
              <a:xfrm>
                <a:off x="1087501" y="3808823"/>
                <a:ext cx="237811" cy="21772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26" name="TextBox 25">
                <a:extLst>
                  <a:ext uri="{FF2B5EF4-FFF2-40B4-BE49-F238E27FC236}">
                    <a16:creationId xmlns:a16="http://schemas.microsoft.com/office/drawing/2014/main" id="{400A0044-9DB7-46A5-AEE3-DC945E350F6C}"/>
                  </a:ext>
                </a:extLst>
              </p:cNvPr>
              <p:cNvSpPr txBox="1"/>
              <p:nvPr/>
            </p:nvSpPr>
            <p:spPr>
              <a:xfrm>
                <a:off x="1194173" y="4075667"/>
                <a:ext cx="131143" cy="21772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8" name="Line 21">
                <a:extLst>
                  <a:ext uri="{FF2B5EF4-FFF2-40B4-BE49-F238E27FC236}">
                    <a16:creationId xmlns:a16="http://schemas.microsoft.com/office/drawing/2014/main" id="{F6808CC8-6576-4A4E-9F5A-B7864150DB08}"/>
                  </a:ext>
                </a:extLst>
              </p:cNvPr>
              <p:cNvSpPr>
                <a:spLocks noChangeShapeType="1"/>
              </p:cNvSpPr>
              <p:nvPr/>
            </p:nvSpPr>
            <p:spPr bwMode="auto">
              <a:xfrm flipH="1">
                <a:off x="1574237" y="4323426"/>
                <a:ext cx="0" cy="4163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TextBox 28">
                <a:extLst>
                  <a:ext uri="{FF2B5EF4-FFF2-40B4-BE49-F238E27FC236}">
                    <a16:creationId xmlns:a16="http://schemas.microsoft.com/office/drawing/2014/main" id="{54640C0A-F515-4D45-8111-911B35B06198}"/>
                  </a:ext>
                </a:extLst>
              </p:cNvPr>
              <p:cNvSpPr txBox="1"/>
              <p:nvPr/>
            </p:nvSpPr>
            <p:spPr>
              <a:xfrm>
                <a:off x="1508668" y="4376615"/>
                <a:ext cx="131143" cy="21772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0" name="Line 21">
                <a:extLst>
                  <a:ext uri="{FF2B5EF4-FFF2-40B4-BE49-F238E27FC236}">
                    <a16:creationId xmlns:a16="http://schemas.microsoft.com/office/drawing/2014/main" id="{5D914C34-DC90-42E1-8609-038B6DF52AAF}"/>
                  </a:ext>
                </a:extLst>
              </p:cNvPr>
              <p:cNvSpPr>
                <a:spLocks noChangeShapeType="1"/>
              </p:cNvSpPr>
              <p:nvPr/>
            </p:nvSpPr>
            <p:spPr bwMode="auto">
              <a:xfrm flipH="1">
                <a:off x="1856683" y="4323426"/>
                <a:ext cx="0" cy="4163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TextBox 30">
                <a:extLst>
                  <a:ext uri="{FF2B5EF4-FFF2-40B4-BE49-F238E27FC236}">
                    <a16:creationId xmlns:a16="http://schemas.microsoft.com/office/drawing/2014/main" id="{6BC044BC-02B5-4E62-AE82-A383C1E79FC0}"/>
                  </a:ext>
                </a:extLst>
              </p:cNvPr>
              <p:cNvSpPr txBox="1"/>
              <p:nvPr/>
            </p:nvSpPr>
            <p:spPr>
              <a:xfrm>
                <a:off x="1737777" y="4376614"/>
                <a:ext cx="237811" cy="21772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32" name="Line 21">
                <a:extLst>
                  <a:ext uri="{FF2B5EF4-FFF2-40B4-BE49-F238E27FC236}">
                    <a16:creationId xmlns:a16="http://schemas.microsoft.com/office/drawing/2014/main" id="{DC392654-B6AD-4C19-AC24-0BB8ACD2C3F7}"/>
                  </a:ext>
                </a:extLst>
              </p:cNvPr>
              <p:cNvSpPr>
                <a:spLocks noChangeShapeType="1"/>
              </p:cNvSpPr>
              <p:nvPr/>
            </p:nvSpPr>
            <p:spPr bwMode="auto">
              <a:xfrm flipH="1">
                <a:off x="2139129" y="4323426"/>
                <a:ext cx="0" cy="4163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TextBox 32">
                <a:extLst>
                  <a:ext uri="{FF2B5EF4-FFF2-40B4-BE49-F238E27FC236}">
                    <a16:creationId xmlns:a16="http://schemas.microsoft.com/office/drawing/2014/main" id="{98B64668-E800-4C99-96CA-A08DE170ECB8}"/>
                  </a:ext>
                </a:extLst>
              </p:cNvPr>
              <p:cNvSpPr txBox="1"/>
              <p:nvPr/>
            </p:nvSpPr>
            <p:spPr>
              <a:xfrm>
                <a:off x="2020224" y="4376614"/>
                <a:ext cx="237811" cy="21772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34" name="Line 21">
                <a:extLst>
                  <a:ext uri="{FF2B5EF4-FFF2-40B4-BE49-F238E27FC236}">
                    <a16:creationId xmlns:a16="http://schemas.microsoft.com/office/drawing/2014/main" id="{86F0EEA3-F4FB-4716-8795-E8DE077D9FEC}"/>
                  </a:ext>
                </a:extLst>
              </p:cNvPr>
              <p:cNvSpPr>
                <a:spLocks noChangeShapeType="1"/>
              </p:cNvSpPr>
              <p:nvPr/>
            </p:nvSpPr>
            <p:spPr bwMode="auto">
              <a:xfrm flipH="1">
                <a:off x="2421574" y="4323426"/>
                <a:ext cx="0" cy="4163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TextBox 34">
                <a:extLst>
                  <a:ext uri="{FF2B5EF4-FFF2-40B4-BE49-F238E27FC236}">
                    <a16:creationId xmlns:a16="http://schemas.microsoft.com/office/drawing/2014/main" id="{CE6308DD-630E-4142-B898-466CE5026796}"/>
                  </a:ext>
                </a:extLst>
              </p:cNvPr>
              <p:cNvSpPr txBox="1"/>
              <p:nvPr/>
            </p:nvSpPr>
            <p:spPr>
              <a:xfrm>
                <a:off x="2302670" y="4376614"/>
                <a:ext cx="237811" cy="21772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36" name="Line 21">
                <a:extLst>
                  <a:ext uri="{FF2B5EF4-FFF2-40B4-BE49-F238E27FC236}">
                    <a16:creationId xmlns:a16="http://schemas.microsoft.com/office/drawing/2014/main" id="{2C4F3550-63F4-4B59-B960-9953C33713F5}"/>
                  </a:ext>
                </a:extLst>
              </p:cNvPr>
              <p:cNvSpPr>
                <a:spLocks noChangeShapeType="1"/>
              </p:cNvSpPr>
              <p:nvPr/>
            </p:nvSpPr>
            <p:spPr bwMode="auto">
              <a:xfrm flipH="1">
                <a:off x="2704020" y="4323426"/>
                <a:ext cx="0" cy="4163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TextBox 36">
                <a:extLst>
                  <a:ext uri="{FF2B5EF4-FFF2-40B4-BE49-F238E27FC236}">
                    <a16:creationId xmlns:a16="http://schemas.microsoft.com/office/drawing/2014/main" id="{3687DB35-D065-435A-8739-3E5E7C447570}"/>
                  </a:ext>
                </a:extLst>
              </p:cNvPr>
              <p:cNvSpPr txBox="1"/>
              <p:nvPr/>
            </p:nvSpPr>
            <p:spPr>
              <a:xfrm>
                <a:off x="2585116" y="4376614"/>
                <a:ext cx="237811" cy="21772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38" name="Line 21">
                <a:extLst>
                  <a:ext uri="{FF2B5EF4-FFF2-40B4-BE49-F238E27FC236}">
                    <a16:creationId xmlns:a16="http://schemas.microsoft.com/office/drawing/2014/main" id="{3773ABBB-9F9B-49C3-8DCE-CC7064E4A981}"/>
                  </a:ext>
                </a:extLst>
              </p:cNvPr>
              <p:cNvSpPr>
                <a:spLocks noChangeShapeType="1"/>
              </p:cNvSpPr>
              <p:nvPr/>
            </p:nvSpPr>
            <p:spPr bwMode="auto">
              <a:xfrm flipH="1">
                <a:off x="2986466" y="4323426"/>
                <a:ext cx="0" cy="4163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TextBox 38">
                <a:extLst>
                  <a:ext uri="{FF2B5EF4-FFF2-40B4-BE49-F238E27FC236}">
                    <a16:creationId xmlns:a16="http://schemas.microsoft.com/office/drawing/2014/main" id="{9E48F2BA-B236-440E-AE79-57D76B436E20}"/>
                  </a:ext>
                </a:extLst>
              </p:cNvPr>
              <p:cNvSpPr txBox="1"/>
              <p:nvPr/>
            </p:nvSpPr>
            <p:spPr>
              <a:xfrm>
                <a:off x="2867561" y="4376614"/>
                <a:ext cx="237811" cy="21772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grpSp>
        <p:cxnSp>
          <p:nvCxnSpPr>
            <p:cNvPr id="44" name="Straight Connector 43">
              <a:extLst>
                <a:ext uri="{FF2B5EF4-FFF2-40B4-BE49-F238E27FC236}">
                  <a16:creationId xmlns:a16="http://schemas.microsoft.com/office/drawing/2014/main" id="{A35DF2A3-A8D4-41E3-ACBD-E97576281741}"/>
                </a:ext>
              </a:extLst>
            </p:cNvPr>
            <p:cNvCxnSpPr>
              <a:stCxn id="13" idx="1"/>
              <a:endCxn id="48" idx="28"/>
            </p:cNvCxnSpPr>
            <p:nvPr/>
          </p:nvCxnSpPr>
          <p:spPr>
            <a:xfrm flipV="1">
              <a:off x="1509655" y="2915713"/>
              <a:ext cx="1564191" cy="162243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CE86E27C-7733-41EC-BF6C-B621BA9CDE28}"/>
                </a:ext>
              </a:extLst>
            </p:cNvPr>
            <p:cNvSpPr/>
            <p:nvPr/>
          </p:nvSpPr>
          <p:spPr>
            <a:xfrm>
              <a:off x="1665611" y="2915713"/>
              <a:ext cx="1409651" cy="1444741"/>
            </a:xfrm>
            <a:custGeom>
              <a:avLst/>
              <a:gdLst>
                <a:gd name="connsiteX0" fmla="*/ 0 w 2162175"/>
                <a:gd name="connsiteY0" fmla="*/ 2246081 h 2238375"/>
                <a:gd name="connsiteX1" fmla="*/ 0 w 2162175"/>
                <a:gd name="connsiteY1" fmla="*/ 2016166 h 2238375"/>
                <a:gd name="connsiteX2" fmla="*/ 25265 w 2162175"/>
                <a:gd name="connsiteY2" fmla="*/ 2016166 h 2238375"/>
                <a:gd name="connsiteX3" fmla="*/ 25265 w 2162175"/>
                <a:gd name="connsiteY3" fmla="*/ 1872158 h 2238375"/>
                <a:gd name="connsiteX4" fmla="*/ 166751 w 2162175"/>
                <a:gd name="connsiteY4" fmla="*/ 1872158 h 2238375"/>
                <a:gd name="connsiteX5" fmla="*/ 166751 w 2162175"/>
                <a:gd name="connsiteY5" fmla="*/ 1806464 h 2238375"/>
                <a:gd name="connsiteX6" fmla="*/ 181910 w 2162175"/>
                <a:gd name="connsiteY6" fmla="*/ 1806464 h 2238375"/>
                <a:gd name="connsiteX7" fmla="*/ 181910 w 2162175"/>
                <a:gd name="connsiteY7" fmla="*/ 1733198 h 2238375"/>
                <a:gd name="connsiteX8" fmla="*/ 217282 w 2162175"/>
                <a:gd name="connsiteY8" fmla="*/ 1733198 h 2238375"/>
                <a:gd name="connsiteX9" fmla="*/ 217282 w 2162175"/>
                <a:gd name="connsiteY9" fmla="*/ 1649825 h 2238375"/>
                <a:gd name="connsiteX10" fmla="*/ 368873 w 2162175"/>
                <a:gd name="connsiteY10" fmla="*/ 1649825 h 2238375"/>
                <a:gd name="connsiteX11" fmla="*/ 368873 w 2162175"/>
                <a:gd name="connsiteY11" fmla="*/ 1508331 h 2238375"/>
                <a:gd name="connsiteX12" fmla="*/ 386558 w 2162175"/>
                <a:gd name="connsiteY12" fmla="*/ 1508331 h 2238375"/>
                <a:gd name="connsiteX13" fmla="*/ 386558 w 2162175"/>
                <a:gd name="connsiteY13" fmla="*/ 1450229 h 2238375"/>
                <a:gd name="connsiteX14" fmla="*/ 482566 w 2162175"/>
                <a:gd name="connsiteY14" fmla="*/ 1450229 h 2238375"/>
                <a:gd name="connsiteX15" fmla="*/ 482566 w 2162175"/>
                <a:gd name="connsiteY15" fmla="*/ 1374429 h 2238375"/>
                <a:gd name="connsiteX16" fmla="*/ 570994 w 2162175"/>
                <a:gd name="connsiteY16" fmla="*/ 1374429 h 2238375"/>
                <a:gd name="connsiteX17" fmla="*/ 570994 w 2162175"/>
                <a:gd name="connsiteY17" fmla="*/ 1311269 h 2238375"/>
                <a:gd name="connsiteX18" fmla="*/ 793329 w 2162175"/>
                <a:gd name="connsiteY18" fmla="*/ 1311269 h 2238375"/>
                <a:gd name="connsiteX19" fmla="*/ 793329 w 2162175"/>
                <a:gd name="connsiteY19" fmla="*/ 1237993 h 2238375"/>
                <a:gd name="connsiteX20" fmla="*/ 881757 w 2162175"/>
                <a:gd name="connsiteY20" fmla="*/ 1237993 h 2238375"/>
                <a:gd name="connsiteX21" fmla="*/ 881757 w 2162175"/>
                <a:gd name="connsiteY21" fmla="*/ 1101566 h 2238375"/>
                <a:gd name="connsiteX22" fmla="*/ 922179 w 2162175"/>
                <a:gd name="connsiteY22" fmla="*/ 1101566 h 2238375"/>
                <a:gd name="connsiteX23" fmla="*/ 922179 w 2162175"/>
                <a:gd name="connsiteY23" fmla="*/ 1030824 h 2238375"/>
                <a:gd name="connsiteX24" fmla="*/ 962603 w 2162175"/>
                <a:gd name="connsiteY24" fmla="*/ 1030824 h 2238375"/>
                <a:gd name="connsiteX25" fmla="*/ 962603 w 2162175"/>
                <a:gd name="connsiteY25" fmla="*/ 985342 h 2238375"/>
                <a:gd name="connsiteX26" fmla="*/ 987873 w 2162175"/>
                <a:gd name="connsiteY26" fmla="*/ 985342 h 2238375"/>
                <a:gd name="connsiteX27" fmla="*/ 987873 w 2162175"/>
                <a:gd name="connsiteY27" fmla="*/ 960082 h 2238375"/>
                <a:gd name="connsiteX28" fmla="*/ 1045985 w 2162175"/>
                <a:gd name="connsiteY28" fmla="*/ 960082 h 2238375"/>
                <a:gd name="connsiteX29" fmla="*/ 1045985 w 2162175"/>
                <a:gd name="connsiteY29" fmla="*/ 884284 h 2238375"/>
                <a:gd name="connsiteX30" fmla="*/ 1154618 w 2162175"/>
                <a:gd name="connsiteY30" fmla="*/ 884284 h 2238375"/>
                <a:gd name="connsiteX31" fmla="*/ 1154618 w 2162175"/>
                <a:gd name="connsiteY31" fmla="*/ 811015 h 2238375"/>
                <a:gd name="connsiteX32" fmla="*/ 1298636 w 2162175"/>
                <a:gd name="connsiteY32" fmla="*/ 811015 h 2238375"/>
                <a:gd name="connsiteX33" fmla="*/ 1298636 w 2162175"/>
                <a:gd name="connsiteY33" fmla="*/ 742799 h 2238375"/>
                <a:gd name="connsiteX34" fmla="*/ 1301160 w 2162175"/>
                <a:gd name="connsiteY34" fmla="*/ 742799 h 2238375"/>
                <a:gd name="connsiteX35" fmla="*/ 1301160 w 2162175"/>
                <a:gd name="connsiteY35" fmla="*/ 702374 h 2238375"/>
                <a:gd name="connsiteX36" fmla="*/ 1323896 w 2162175"/>
                <a:gd name="connsiteY36" fmla="*/ 702374 h 2238375"/>
                <a:gd name="connsiteX37" fmla="*/ 1323896 w 2162175"/>
                <a:gd name="connsiteY37" fmla="*/ 616472 h 2238375"/>
                <a:gd name="connsiteX38" fmla="*/ 1341584 w 2162175"/>
                <a:gd name="connsiteY38" fmla="*/ 616472 h 2238375"/>
                <a:gd name="connsiteX39" fmla="*/ 1341584 w 2162175"/>
                <a:gd name="connsiteY39" fmla="*/ 550782 h 2238375"/>
                <a:gd name="connsiteX40" fmla="*/ 1414850 w 2162175"/>
                <a:gd name="connsiteY40" fmla="*/ 550782 h 2238375"/>
                <a:gd name="connsiteX41" fmla="*/ 1414850 w 2162175"/>
                <a:gd name="connsiteY41" fmla="*/ 525517 h 2238375"/>
                <a:gd name="connsiteX42" fmla="*/ 1437596 w 2162175"/>
                <a:gd name="connsiteY42" fmla="*/ 525517 h 2238375"/>
                <a:gd name="connsiteX43" fmla="*/ 1437596 w 2162175"/>
                <a:gd name="connsiteY43" fmla="*/ 487619 h 2238375"/>
                <a:gd name="connsiteX44" fmla="*/ 1452750 w 2162175"/>
                <a:gd name="connsiteY44" fmla="*/ 487619 h 2238375"/>
                <a:gd name="connsiteX45" fmla="*/ 1452750 w 2162175"/>
                <a:gd name="connsiteY45" fmla="*/ 336028 h 2238375"/>
                <a:gd name="connsiteX46" fmla="*/ 1490650 w 2162175"/>
                <a:gd name="connsiteY46" fmla="*/ 336028 h 2238375"/>
                <a:gd name="connsiteX47" fmla="*/ 1490650 w 2162175"/>
                <a:gd name="connsiteY47" fmla="*/ 262759 h 2238375"/>
                <a:gd name="connsiteX48" fmla="*/ 1548762 w 2162175"/>
                <a:gd name="connsiteY48" fmla="*/ 262759 h 2238375"/>
                <a:gd name="connsiteX49" fmla="*/ 1548762 w 2162175"/>
                <a:gd name="connsiteY49" fmla="*/ 227387 h 2238375"/>
                <a:gd name="connsiteX50" fmla="*/ 1574023 w 2162175"/>
                <a:gd name="connsiteY50" fmla="*/ 227387 h 2238375"/>
                <a:gd name="connsiteX51" fmla="*/ 1574023 w 2162175"/>
                <a:gd name="connsiteY51" fmla="*/ 194542 h 2238375"/>
                <a:gd name="connsiteX52" fmla="*/ 1728147 w 2162175"/>
                <a:gd name="connsiteY52" fmla="*/ 194542 h 2238375"/>
                <a:gd name="connsiteX53" fmla="*/ 1728147 w 2162175"/>
                <a:gd name="connsiteY53" fmla="*/ 128852 h 2238375"/>
                <a:gd name="connsiteX54" fmla="*/ 1803937 w 2162175"/>
                <a:gd name="connsiteY54" fmla="*/ 128852 h 2238375"/>
                <a:gd name="connsiteX55" fmla="*/ 1803937 w 2162175"/>
                <a:gd name="connsiteY55" fmla="*/ 63163 h 2238375"/>
                <a:gd name="connsiteX56" fmla="*/ 1841837 w 2162175"/>
                <a:gd name="connsiteY56" fmla="*/ 63163 h 2238375"/>
                <a:gd name="connsiteX57" fmla="*/ 1841837 w 2162175"/>
                <a:gd name="connsiteY57" fmla="*/ 5053 h 2238375"/>
                <a:gd name="connsiteX58" fmla="*/ 2167764 w 2162175"/>
                <a:gd name="connsiteY58" fmla="*/ 5053 h 2238375"/>
                <a:gd name="connsiteX59" fmla="*/ 2167764 w 2162175"/>
                <a:gd name="connsiteY59" fmla="*/ 0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162175" h="2238375">
                  <a:moveTo>
                    <a:pt x="0" y="2246081"/>
                  </a:moveTo>
                  <a:lnTo>
                    <a:pt x="0" y="2016166"/>
                  </a:lnTo>
                  <a:lnTo>
                    <a:pt x="25265" y="2016166"/>
                  </a:lnTo>
                  <a:lnTo>
                    <a:pt x="25265" y="1872158"/>
                  </a:lnTo>
                  <a:lnTo>
                    <a:pt x="166751" y="1872158"/>
                  </a:lnTo>
                  <a:lnTo>
                    <a:pt x="166751" y="1806464"/>
                  </a:lnTo>
                  <a:lnTo>
                    <a:pt x="181910" y="1806464"/>
                  </a:lnTo>
                  <a:lnTo>
                    <a:pt x="181910" y="1733198"/>
                  </a:lnTo>
                  <a:lnTo>
                    <a:pt x="217282" y="1733198"/>
                  </a:lnTo>
                  <a:lnTo>
                    <a:pt x="217282" y="1649825"/>
                  </a:lnTo>
                  <a:lnTo>
                    <a:pt x="368873" y="1649825"/>
                  </a:lnTo>
                  <a:lnTo>
                    <a:pt x="368873" y="1508331"/>
                  </a:lnTo>
                  <a:lnTo>
                    <a:pt x="386558" y="1508331"/>
                  </a:lnTo>
                  <a:lnTo>
                    <a:pt x="386558" y="1450229"/>
                  </a:lnTo>
                  <a:lnTo>
                    <a:pt x="482566" y="1450229"/>
                  </a:lnTo>
                  <a:lnTo>
                    <a:pt x="482566" y="1374429"/>
                  </a:lnTo>
                  <a:lnTo>
                    <a:pt x="570994" y="1374429"/>
                  </a:lnTo>
                  <a:lnTo>
                    <a:pt x="570994" y="1311269"/>
                  </a:lnTo>
                  <a:lnTo>
                    <a:pt x="793329" y="1311269"/>
                  </a:lnTo>
                  <a:lnTo>
                    <a:pt x="793329" y="1237993"/>
                  </a:lnTo>
                  <a:lnTo>
                    <a:pt x="881757" y="1237993"/>
                  </a:lnTo>
                  <a:lnTo>
                    <a:pt x="881757" y="1101566"/>
                  </a:lnTo>
                  <a:lnTo>
                    <a:pt x="922179" y="1101566"/>
                  </a:lnTo>
                  <a:lnTo>
                    <a:pt x="922179" y="1030824"/>
                  </a:lnTo>
                  <a:lnTo>
                    <a:pt x="962603" y="1030824"/>
                  </a:lnTo>
                  <a:lnTo>
                    <a:pt x="962603" y="985342"/>
                  </a:lnTo>
                  <a:lnTo>
                    <a:pt x="987873" y="985342"/>
                  </a:lnTo>
                  <a:lnTo>
                    <a:pt x="987873" y="960082"/>
                  </a:lnTo>
                  <a:lnTo>
                    <a:pt x="1045985" y="960082"/>
                  </a:lnTo>
                  <a:lnTo>
                    <a:pt x="1045985" y="884284"/>
                  </a:lnTo>
                  <a:lnTo>
                    <a:pt x="1154618" y="884284"/>
                  </a:lnTo>
                  <a:lnTo>
                    <a:pt x="1154618" y="811015"/>
                  </a:lnTo>
                  <a:lnTo>
                    <a:pt x="1298636" y="811015"/>
                  </a:lnTo>
                  <a:lnTo>
                    <a:pt x="1298636" y="742799"/>
                  </a:lnTo>
                  <a:lnTo>
                    <a:pt x="1301160" y="742799"/>
                  </a:lnTo>
                  <a:lnTo>
                    <a:pt x="1301160" y="702374"/>
                  </a:lnTo>
                  <a:lnTo>
                    <a:pt x="1323896" y="702374"/>
                  </a:lnTo>
                  <a:lnTo>
                    <a:pt x="1323896" y="616472"/>
                  </a:lnTo>
                  <a:lnTo>
                    <a:pt x="1341584" y="616472"/>
                  </a:lnTo>
                  <a:lnTo>
                    <a:pt x="1341584" y="550782"/>
                  </a:lnTo>
                  <a:lnTo>
                    <a:pt x="1414850" y="550782"/>
                  </a:lnTo>
                  <a:lnTo>
                    <a:pt x="1414850" y="525517"/>
                  </a:lnTo>
                  <a:lnTo>
                    <a:pt x="1437596" y="525517"/>
                  </a:lnTo>
                  <a:lnTo>
                    <a:pt x="1437596" y="487619"/>
                  </a:lnTo>
                  <a:lnTo>
                    <a:pt x="1452750" y="487619"/>
                  </a:lnTo>
                  <a:lnTo>
                    <a:pt x="1452750" y="336028"/>
                  </a:lnTo>
                  <a:lnTo>
                    <a:pt x="1490650" y="336028"/>
                  </a:lnTo>
                  <a:lnTo>
                    <a:pt x="1490650" y="262759"/>
                  </a:lnTo>
                  <a:lnTo>
                    <a:pt x="1548762" y="262759"/>
                  </a:lnTo>
                  <a:lnTo>
                    <a:pt x="1548762" y="227387"/>
                  </a:lnTo>
                  <a:lnTo>
                    <a:pt x="1574023" y="227387"/>
                  </a:lnTo>
                  <a:lnTo>
                    <a:pt x="1574023" y="194542"/>
                  </a:lnTo>
                  <a:lnTo>
                    <a:pt x="1728147" y="194542"/>
                  </a:lnTo>
                  <a:lnTo>
                    <a:pt x="1728147" y="128852"/>
                  </a:lnTo>
                  <a:lnTo>
                    <a:pt x="1803937" y="128852"/>
                  </a:lnTo>
                  <a:lnTo>
                    <a:pt x="1803937" y="63163"/>
                  </a:lnTo>
                  <a:lnTo>
                    <a:pt x="1841837" y="63163"/>
                  </a:lnTo>
                  <a:lnTo>
                    <a:pt x="1841837" y="5053"/>
                  </a:lnTo>
                  <a:lnTo>
                    <a:pt x="2167764" y="5053"/>
                  </a:lnTo>
                  <a:lnTo>
                    <a:pt x="2167764" y="0"/>
                  </a:lnTo>
                </a:path>
              </a:pathLst>
            </a:custGeom>
            <a:noFill/>
            <a:ln w="127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 name="Freeform: Shape 47">
              <a:extLst>
                <a:ext uri="{FF2B5EF4-FFF2-40B4-BE49-F238E27FC236}">
                  <a16:creationId xmlns:a16="http://schemas.microsoft.com/office/drawing/2014/main" id="{C0E84AFD-EB40-497F-95B1-4B254398BDAD}"/>
                </a:ext>
              </a:extLst>
            </p:cNvPr>
            <p:cNvSpPr/>
            <p:nvPr/>
          </p:nvSpPr>
          <p:spPr>
            <a:xfrm>
              <a:off x="1640789" y="2915713"/>
              <a:ext cx="1428281" cy="1478868"/>
            </a:xfrm>
            <a:custGeom>
              <a:avLst/>
              <a:gdLst>
                <a:gd name="connsiteX0" fmla="*/ 0 w 2190750"/>
                <a:gd name="connsiteY0" fmla="*/ 2296616 h 2295525"/>
                <a:gd name="connsiteX1" fmla="*/ 0 w 2190750"/>
                <a:gd name="connsiteY1" fmla="*/ 2114698 h 2295525"/>
                <a:gd name="connsiteX2" fmla="*/ 272865 w 2190750"/>
                <a:gd name="connsiteY2" fmla="*/ 2114698 h 2295525"/>
                <a:gd name="connsiteX3" fmla="*/ 272865 w 2190750"/>
                <a:gd name="connsiteY3" fmla="*/ 1940371 h 2295525"/>
                <a:gd name="connsiteX4" fmla="*/ 750378 w 2190750"/>
                <a:gd name="connsiteY4" fmla="*/ 1940371 h 2295525"/>
                <a:gd name="connsiteX5" fmla="*/ 750378 w 2190750"/>
                <a:gd name="connsiteY5" fmla="*/ 1755939 h 2295525"/>
                <a:gd name="connsiteX6" fmla="*/ 785750 w 2190750"/>
                <a:gd name="connsiteY6" fmla="*/ 1755939 h 2295525"/>
                <a:gd name="connsiteX7" fmla="*/ 785750 w 2190750"/>
                <a:gd name="connsiteY7" fmla="*/ 1574021 h 2295525"/>
                <a:gd name="connsiteX8" fmla="*/ 1154621 w 2190750"/>
                <a:gd name="connsiteY8" fmla="*/ 1574021 h 2295525"/>
                <a:gd name="connsiteX9" fmla="*/ 1154621 w 2190750"/>
                <a:gd name="connsiteY9" fmla="*/ 1402218 h 2295525"/>
                <a:gd name="connsiteX10" fmla="*/ 1520971 w 2190750"/>
                <a:gd name="connsiteY10" fmla="*/ 1402218 h 2295525"/>
                <a:gd name="connsiteX11" fmla="*/ 1520971 w 2190750"/>
                <a:gd name="connsiteY11" fmla="*/ 1230416 h 2295525"/>
                <a:gd name="connsiteX12" fmla="*/ 1551289 w 2190750"/>
                <a:gd name="connsiteY12" fmla="*/ 1230416 h 2295525"/>
                <a:gd name="connsiteX13" fmla="*/ 1551289 w 2190750"/>
                <a:gd name="connsiteY13" fmla="*/ 1134413 h 2295525"/>
                <a:gd name="connsiteX14" fmla="*/ 1563919 w 2190750"/>
                <a:gd name="connsiteY14" fmla="*/ 1134413 h 2295525"/>
                <a:gd name="connsiteX15" fmla="*/ 1563919 w 2190750"/>
                <a:gd name="connsiteY15" fmla="*/ 1043459 h 2295525"/>
                <a:gd name="connsiteX16" fmla="*/ 1755934 w 2190750"/>
                <a:gd name="connsiteY16" fmla="*/ 1043459 h 2295525"/>
                <a:gd name="connsiteX17" fmla="*/ 1755934 w 2190750"/>
                <a:gd name="connsiteY17" fmla="*/ 874178 h 2295525"/>
                <a:gd name="connsiteX18" fmla="*/ 1816570 w 2190750"/>
                <a:gd name="connsiteY18" fmla="*/ 874178 h 2295525"/>
                <a:gd name="connsiteX19" fmla="*/ 1816570 w 2190750"/>
                <a:gd name="connsiteY19" fmla="*/ 692268 h 2295525"/>
                <a:gd name="connsiteX20" fmla="*/ 1945424 w 2190750"/>
                <a:gd name="connsiteY20" fmla="*/ 692268 h 2295525"/>
                <a:gd name="connsiteX21" fmla="*/ 1945424 w 2190750"/>
                <a:gd name="connsiteY21" fmla="*/ 517938 h 2295525"/>
                <a:gd name="connsiteX22" fmla="*/ 2006060 w 2190750"/>
                <a:gd name="connsiteY22" fmla="*/ 517938 h 2295525"/>
                <a:gd name="connsiteX23" fmla="*/ 2006060 w 2190750"/>
                <a:gd name="connsiteY23" fmla="*/ 353714 h 2295525"/>
                <a:gd name="connsiteX24" fmla="*/ 2028796 w 2190750"/>
                <a:gd name="connsiteY24" fmla="*/ 353714 h 2295525"/>
                <a:gd name="connsiteX25" fmla="*/ 2028796 w 2190750"/>
                <a:gd name="connsiteY25" fmla="*/ 176856 h 2295525"/>
                <a:gd name="connsiteX26" fmla="*/ 2076803 w 2190750"/>
                <a:gd name="connsiteY26" fmla="*/ 176856 h 2295525"/>
                <a:gd name="connsiteX27" fmla="*/ 2076803 w 2190750"/>
                <a:gd name="connsiteY27" fmla="*/ 0 h 2295525"/>
                <a:gd name="connsiteX28" fmla="*/ 2198075 w 2190750"/>
                <a:gd name="connsiteY28" fmla="*/ 0 h 2295525"/>
                <a:gd name="connsiteX29" fmla="*/ 2198075 w 2190750"/>
                <a:gd name="connsiteY29" fmla="*/ 7579 h 229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90750" h="2295525">
                  <a:moveTo>
                    <a:pt x="0" y="2296616"/>
                  </a:moveTo>
                  <a:lnTo>
                    <a:pt x="0" y="2114698"/>
                  </a:lnTo>
                  <a:lnTo>
                    <a:pt x="272865" y="2114698"/>
                  </a:lnTo>
                  <a:lnTo>
                    <a:pt x="272865" y="1940371"/>
                  </a:lnTo>
                  <a:lnTo>
                    <a:pt x="750378" y="1940371"/>
                  </a:lnTo>
                  <a:lnTo>
                    <a:pt x="750378" y="1755939"/>
                  </a:lnTo>
                  <a:lnTo>
                    <a:pt x="785750" y="1755939"/>
                  </a:lnTo>
                  <a:lnTo>
                    <a:pt x="785750" y="1574021"/>
                  </a:lnTo>
                  <a:lnTo>
                    <a:pt x="1154621" y="1574021"/>
                  </a:lnTo>
                  <a:lnTo>
                    <a:pt x="1154621" y="1402218"/>
                  </a:lnTo>
                  <a:lnTo>
                    <a:pt x="1520971" y="1402218"/>
                  </a:lnTo>
                  <a:lnTo>
                    <a:pt x="1520971" y="1230416"/>
                  </a:lnTo>
                  <a:lnTo>
                    <a:pt x="1551289" y="1230416"/>
                  </a:lnTo>
                  <a:lnTo>
                    <a:pt x="1551289" y="1134413"/>
                  </a:lnTo>
                  <a:lnTo>
                    <a:pt x="1563919" y="1134413"/>
                  </a:lnTo>
                  <a:lnTo>
                    <a:pt x="1563919" y="1043459"/>
                  </a:lnTo>
                  <a:lnTo>
                    <a:pt x="1755934" y="1043459"/>
                  </a:lnTo>
                  <a:lnTo>
                    <a:pt x="1755934" y="874178"/>
                  </a:lnTo>
                  <a:lnTo>
                    <a:pt x="1816570" y="874178"/>
                  </a:lnTo>
                  <a:lnTo>
                    <a:pt x="1816570" y="692268"/>
                  </a:lnTo>
                  <a:lnTo>
                    <a:pt x="1945424" y="692268"/>
                  </a:lnTo>
                  <a:lnTo>
                    <a:pt x="1945424" y="517938"/>
                  </a:lnTo>
                  <a:lnTo>
                    <a:pt x="2006060" y="517938"/>
                  </a:lnTo>
                  <a:lnTo>
                    <a:pt x="2006060" y="353714"/>
                  </a:lnTo>
                  <a:lnTo>
                    <a:pt x="2028796" y="353714"/>
                  </a:lnTo>
                  <a:lnTo>
                    <a:pt x="2028796" y="176856"/>
                  </a:lnTo>
                  <a:lnTo>
                    <a:pt x="2076803" y="176856"/>
                  </a:lnTo>
                  <a:lnTo>
                    <a:pt x="2076803" y="0"/>
                  </a:lnTo>
                  <a:lnTo>
                    <a:pt x="2198075" y="0"/>
                  </a:lnTo>
                  <a:lnTo>
                    <a:pt x="2198075" y="7579"/>
                  </a:lnTo>
                </a:path>
              </a:pathLst>
            </a:custGeom>
            <a:noFill/>
            <a:ln w="12700" cap="flat">
              <a:solidFill>
                <a:srgbClr val="96969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aphicFrame>
        <p:nvGraphicFramePr>
          <p:cNvPr id="51" name="Table 50">
            <a:extLst>
              <a:ext uri="{FF2B5EF4-FFF2-40B4-BE49-F238E27FC236}">
                <a16:creationId xmlns:a16="http://schemas.microsoft.com/office/drawing/2014/main" id="{A68D698F-E74E-46DB-96A3-9A9AE982524B}"/>
              </a:ext>
            </a:extLst>
          </p:cNvPr>
          <p:cNvGraphicFramePr>
            <a:graphicFrameLocks noGrp="1"/>
          </p:cNvGraphicFramePr>
          <p:nvPr>
            <p:extLst>
              <p:ext uri="{D42A27DB-BD31-4B8C-83A1-F6EECF244321}">
                <p14:modId xmlns:p14="http://schemas.microsoft.com/office/powerpoint/2010/main" val="3870292159"/>
              </p:ext>
            </p:extLst>
          </p:nvPr>
        </p:nvGraphicFramePr>
        <p:xfrm>
          <a:off x="4713609" y="1769528"/>
          <a:ext cx="4144488" cy="822960"/>
        </p:xfrm>
        <a:graphic>
          <a:graphicData uri="http://schemas.openxmlformats.org/drawingml/2006/table">
            <a:tbl>
              <a:tblPr firstRow="1" bandRow="1">
                <a:tableStyleId>{5C22544A-7EE6-4342-B048-85BDC9FD1C3A}</a:tableStyleId>
              </a:tblPr>
              <a:tblGrid>
                <a:gridCol w="1330036">
                  <a:extLst>
                    <a:ext uri="{9D8B030D-6E8A-4147-A177-3AD203B41FA5}">
                      <a16:colId xmlns:a16="http://schemas.microsoft.com/office/drawing/2014/main" val="568677605"/>
                    </a:ext>
                  </a:extLst>
                </a:gridCol>
                <a:gridCol w="2814452">
                  <a:extLst>
                    <a:ext uri="{9D8B030D-6E8A-4147-A177-3AD203B41FA5}">
                      <a16:colId xmlns:a16="http://schemas.microsoft.com/office/drawing/2014/main" val="1680112002"/>
                    </a:ext>
                  </a:extLst>
                </a:gridCol>
              </a:tblGrid>
              <a:tr h="264760">
                <a:tc>
                  <a:txBody>
                    <a:bodyPr/>
                    <a:lstStyle/>
                    <a:p>
                      <a:pPr algn="l"/>
                      <a:r>
                        <a:rPr lang="zh-CN" sz="1200" b="1" i="0" strike="noStrike" cap="none" spc="0" baseline="0">
                          <a:solidFill>
                            <a:srgbClr val="FFFFFF"/>
                          </a:solidFill>
                          <a:effectLst/>
                          <a:latin typeface="Arial" panose="020B0604020202020204" pitchFamily="34" charset="0"/>
                          <a:ea typeface="SimSun"/>
                          <a:cs typeface="Arial" panose="020B0604020202020204" pitchFamily="34" charset="0"/>
                        </a:rPr>
                        <a:t>KEYNOTE-042</a:t>
                      </a:r>
                    </a:p>
                  </a:txBody>
                  <a:tcPr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b="1" i="0" strike="noStrike" cap="none" spc="0" baseline="0">
                          <a:solidFill>
                            <a:srgbClr val="FFFFFF"/>
                          </a:solidFill>
                          <a:effectLst/>
                          <a:latin typeface="Arial" panose="020B0604020202020204" pitchFamily="34" charset="0"/>
                          <a:ea typeface="SimSun"/>
                          <a:cs typeface="Arial" panose="020B0604020202020204" pitchFamily="34" charset="0"/>
                        </a:rPr>
                        <a:t>tTMB 的 ORR AUROC (95% CI)</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09164920"/>
                  </a:ext>
                </a:extLst>
              </a:tr>
              <a:tr h="264760">
                <a:tc>
                  <a:txBody>
                    <a:bodyPr/>
                    <a:lstStyle/>
                    <a:p>
                      <a:r>
                        <a:rPr lang="zh-CN" sz="1200" b="0" i="0" strike="noStrike" cap="none" spc="0" baseline="0">
                          <a:solidFill>
                            <a:srgbClr val="FF6600"/>
                          </a:solidFill>
                          <a:effectLst/>
                          <a:latin typeface="Arial" panose="020B0604020202020204" pitchFamily="34" charset="0"/>
                          <a:ea typeface="SimSun"/>
                          <a:cs typeface="Arial" panose="020B0604020202020204" pitchFamily="34" charset="0"/>
                        </a:rPr>
                        <a:t>帕博利珠单抗</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dirty="0">
                          <a:solidFill>
                            <a:srgbClr val="363636"/>
                          </a:solidFill>
                          <a:effectLst/>
                          <a:latin typeface="Arial" panose="020B0604020202020204" pitchFamily="34" charset="0"/>
                          <a:ea typeface="SimSun"/>
                          <a:cs typeface="Arial" panose="020B0604020202020204" pitchFamily="34" charset="0"/>
                        </a:rPr>
                        <a:t>0.67 (0.61, 0.73)</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5468199"/>
                  </a:ext>
                </a:extLst>
              </a:tr>
              <a:tr h="264760">
                <a:tc>
                  <a:txBody>
                    <a:bodyPr/>
                    <a:lstStyle/>
                    <a:p>
                      <a:r>
                        <a:rPr lang="zh-CN" sz="1200" b="0" i="0" strike="noStrike" cap="none" spc="0" baseline="0">
                          <a:solidFill>
                            <a:srgbClr val="969696"/>
                          </a:solidFill>
                          <a:effectLst/>
                          <a:latin typeface="Arial" panose="020B0604020202020204" pitchFamily="34" charset="0"/>
                          <a:ea typeface="SimSun"/>
                          <a:cs typeface="Arial" panose="020B0604020202020204" pitchFamily="34" charset="0"/>
                        </a:rPr>
                        <a:t>化疗</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dirty="0">
                          <a:solidFill>
                            <a:srgbClr val="363636"/>
                          </a:solidFill>
                          <a:effectLst/>
                          <a:latin typeface="Arial" panose="020B0604020202020204" pitchFamily="34" charset="0"/>
                          <a:ea typeface="SimSun"/>
                          <a:cs typeface="Arial" panose="020B0604020202020204" pitchFamily="34" charset="0"/>
                        </a:rPr>
                        <a:t>0.57 (0.50, 0.63)</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2304221"/>
                  </a:ext>
                </a:extLst>
              </a:tr>
            </a:tbl>
          </a:graphicData>
        </a:graphic>
      </p:graphicFrame>
      <p:graphicFrame>
        <p:nvGraphicFramePr>
          <p:cNvPr id="53" name="Group 88">
            <a:extLst>
              <a:ext uri="{FF2B5EF4-FFF2-40B4-BE49-F238E27FC236}">
                <a16:creationId xmlns:a16="http://schemas.microsoft.com/office/drawing/2014/main" id="{7CD905B0-EC8D-4250-AE7C-24C53A1C4D0B}"/>
              </a:ext>
            </a:extLst>
          </p:cNvPr>
          <p:cNvGraphicFramePr>
            <a:graphicFrameLocks noGrp="1"/>
          </p:cNvGraphicFramePr>
          <p:nvPr>
            <p:extLst>
              <p:ext uri="{D42A27DB-BD31-4B8C-83A1-F6EECF244321}">
                <p14:modId xmlns:p14="http://schemas.microsoft.com/office/powerpoint/2010/main" val="1255259857"/>
              </p:ext>
            </p:extLst>
          </p:nvPr>
        </p:nvGraphicFramePr>
        <p:xfrm>
          <a:off x="4876443" y="5036573"/>
          <a:ext cx="3818820" cy="1221840"/>
        </p:xfrm>
        <a:graphic>
          <a:graphicData uri="http://schemas.openxmlformats.org/drawingml/2006/table">
            <a:tbl>
              <a:tblPr firstRow="1" bandRow="1">
                <a:tableStyleId>{69012ECD-51FC-41F1-AA8D-1B2483CD663E}</a:tableStyleId>
              </a:tblPr>
              <a:tblGrid>
                <a:gridCol w="720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1658820">
                  <a:extLst>
                    <a:ext uri="{9D8B030D-6E8A-4147-A177-3AD203B41FA5}">
                      <a16:colId xmlns:a16="http://schemas.microsoft.com/office/drawing/2014/main" val="20002"/>
                    </a:ext>
                  </a:extLst>
                </a:gridCol>
              </a:tblGrid>
              <a:tr h="4208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标称 </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r>
                        <a:rPr lang="zh-CN" sz="1200" b="1"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a</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(n=414)</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(n=379)</a:t>
                      </a:r>
                    </a:p>
                  </a:txBody>
                  <a:tcPr marL="45720" marR="45720" anchor="b" horzOverflow="overflow"/>
                </a:tc>
                <a:extLst>
                  <a:ext uri="{0D108BD9-81ED-4DB2-BD59-A6C34878D82A}">
                    <a16:rowId xmlns:a16="http://schemas.microsoft.com/office/drawing/2014/main" val="10000"/>
                  </a:ext>
                </a:extLst>
              </a:tr>
              <a:tr h="234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a:txBody>
                  <a:tcPr marL="45720" marR="4572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&lt;0.001</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b</a:t>
                      </a:r>
                    </a:p>
                  </a:txBody>
                  <a:tcPr marL="45720" marR="4572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0.060</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c</a:t>
                      </a:r>
                    </a:p>
                  </a:txBody>
                  <a:tcPr marL="45720" marR="45720" marT="36000" marB="36000" anchor="ctr" horzOverflow="overflow"/>
                </a:tc>
                <a:extLst>
                  <a:ext uri="{0D108BD9-81ED-4DB2-BD59-A6C34878D82A}">
                    <a16:rowId xmlns:a16="http://schemas.microsoft.com/office/drawing/2014/main" val="10001"/>
                  </a:ext>
                </a:extLst>
              </a:tr>
              <a:tr h="234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a:txBody>
                  <a:tcPr marL="45720" marR="4572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&lt;0.001</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b</a:t>
                      </a:r>
                    </a:p>
                  </a:txBody>
                  <a:tcPr marL="45720" marR="4572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0.174</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c</a:t>
                      </a:r>
                    </a:p>
                  </a:txBody>
                  <a:tcPr marL="45720" marR="45720" marT="36000" marB="36000" anchor="ctr" horzOverflow="overflow"/>
                </a:tc>
                <a:extLst>
                  <a:ext uri="{0D108BD9-81ED-4DB2-BD59-A6C34878D82A}">
                    <a16:rowId xmlns:a16="http://schemas.microsoft.com/office/drawing/2014/main" val="10002"/>
                  </a:ext>
                </a:extLst>
              </a:tr>
              <a:tr h="234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a:t>
                      </a:r>
                    </a:p>
                  </a:txBody>
                  <a:tcPr marL="45720" marR="4572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&lt;0.001</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b</a:t>
                      </a:r>
                    </a:p>
                  </a:txBody>
                  <a:tcPr marL="45720" marR="4572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0.035</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c</a:t>
                      </a:r>
                    </a:p>
                  </a:txBody>
                  <a:tcPr marL="45720" marR="45720" marT="36000" marB="36000" anchor="ctr" horzOverflow="overflow"/>
                </a:tc>
                <a:extLst>
                  <a:ext uri="{0D108BD9-81ED-4DB2-BD59-A6C34878D82A}">
                    <a16:rowId xmlns:a16="http://schemas.microsoft.com/office/drawing/2014/main" val="10003"/>
                  </a:ext>
                </a:extLst>
              </a:tr>
            </a:tbl>
          </a:graphicData>
        </a:graphic>
      </p:graphicFrame>
      <p:grpSp>
        <p:nvGrpSpPr>
          <p:cNvPr id="5" name="Group 4"/>
          <p:cNvGrpSpPr/>
          <p:nvPr/>
        </p:nvGrpSpPr>
        <p:grpSpPr>
          <a:xfrm>
            <a:off x="5276346" y="2618410"/>
            <a:ext cx="2780619" cy="2472122"/>
            <a:chOff x="5534116" y="2730140"/>
            <a:chExt cx="2523596" cy="2361740"/>
          </a:xfrm>
        </p:grpSpPr>
        <p:grpSp>
          <p:nvGrpSpPr>
            <p:cNvPr id="54" name="Group 53">
              <a:extLst>
                <a:ext uri="{FF2B5EF4-FFF2-40B4-BE49-F238E27FC236}">
                  <a16:creationId xmlns:a16="http://schemas.microsoft.com/office/drawing/2014/main" id="{0D1131CC-84F2-4F06-A194-D4012665B2A9}"/>
                </a:ext>
              </a:extLst>
            </p:cNvPr>
            <p:cNvGrpSpPr/>
            <p:nvPr/>
          </p:nvGrpSpPr>
          <p:grpSpPr>
            <a:xfrm>
              <a:off x="5534116" y="2730140"/>
              <a:ext cx="2523596" cy="2361740"/>
              <a:chOff x="864372" y="2759769"/>
              <a:chExt cx="2523596" cy="2361740"/>
            </a:xfrm>
          </p:grpSpPr>
          <p:grpSp>
            <p:nvGrpSpPr>
              <p:cNvPr id="55" name="Group 54">
                <a:extLst>
                  <a:ext uri="{FF2B5EF4-FFF2-40B4-BE49-F238E27FC236}">
                    <a16:creationId xmlns:a16="http://schemas.microsoft.com/office/drawing/2014/main" id="{35754338-5E91-4D03-86A6-545CE171E381}"/>
                  </a:ext>
                </a:extLst>
              </p:cNvPr>
              <p:cNvGrpSpPr/>
              <p:nvPr/>
            </p:nvGrpSpPr>
            <p:grpSpPr>
              <a:xfrm>
                <a:off x="864372" y="2759769"/>
                <a:ext cx="2523596" cy="2361740"/>
                <a:chOff x="855372" y="2737990"/>
                <a:chExt cx="2267467" cy="2105302"/>
              </a:xfrm>
            </p:grpSpPr>
            <p:sp>
              <p:nvSpPr>
                <p:cNvPr id="59" name="TextBox 58">
                  <a:extLst>
                    <a:ext uri="{FF2B5EF4-FFF2-40B4-BE49-F238E27FC236}">
                      <a16:creationId xmlns:a16="http://schemas.microsoft.com/office/drawing/2014/main" id="{623C3FD4-035F-4409-B965-E336FB1F1CE3}"/>
                    </a:ext>
                  </a:extLst>
                </p:cNvPr>
                <p:cNvSpPr txBox="1"/>
                <p:nvPr/>
              </p:nvSpPr>
              <p:spPr>
                <a:xfrm>
                  <a:off x="1960926" y="4564637"/>
                  <a:ext cx="615141" cy="278655"/>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1-特异性</a:t>
                  </a:r>
                </a:p>
              </p:txBody>
            </p:sp>
            <p:sp>
              <p:nvSpPr>
                <p:cNvPr id="60" name="Freeform 21">
                  <a:extLst>
                    <a:ext uri="{FF2B5EF4-FFF2-40B4-BE49-F238E27FC236}">
                      <a16:creationId xmlns:a16="http://schemas.microsoft.com/office/drawing/2014/main" id="{C0181BC7-104C-4765-A9E8-B95FD4F5C1F9}"/>
                    </a:ext>
                  </a:extLst>
                </p:cNvPr>
                <p:cNvSpPr/>
                <p:nvPr/>
              </p:nvSpPr>
              <p:spPr bwMode="auto">
                <a:xfrm>
                  <a:off x="1435163" y="2849183"/>
                  <a:ext cx="1687676" cy="14740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1" name="Line 6">
                  <a:extLst>
                    <a:ext uri="{FF2B5EF4-FFF2-40B4-BE49-F238E27FC236}">
                      <a16:creationId xmlns:a16="http://schemas.microsoft.com/office/drawing/2014/main" id="{20AD5C26-83B2-4875-8A24-0FBA059D38A4}"/>
                    </a:ext>
                  </a:extLst>
                </p:cNvPr>
                <p:cNvSpPr>
                  <a:spLocks noChangeShapeType="1"/>
                </p:cNvSpPr>
                <p:nvPr/>
              </p:nvSpPr>
              <p:spPr bwMode="auto">
                <a:xfrm>
                  <a:off x="1346148" y="2849182"/>
                  <a:ext cx="8284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2" name="Line 7">
                  <a:extLst>
                    <a:ext uri="{FF2B5EF4-FFF2-40B4-BE49-F238E27FC236}">
                      <a16:creationId xmlns:a16="http://schemas.microsoft.com/office/drawing/2014/main" id="{2A2992B2-0A27-40EB-86A0-B73FC248D19A}"/>
                    </a:ext>
                  </a:extLst>
                </p:cNvPr>
                <p:cNvSpPr>
                  <a:spLocks noChangeShapeType="1"/>
                </p:cNvSpPr>
                <p:nvPr/>
              </p:nvSpPr>
              <p:spPr bwMode="auto">
                <a:xfrm>
                  <a:off x="1346148" y="3137095"/>
                  <a:ext cx="8284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 name="Line 8">
                  <a:extLst>
                    <a:ext uri="{FF2B5EF4-FFF2-40B4-BE49-F238E27FC236}">
                      <a16:creationId xmlns:a16="http://schemas.microsoft.com/office/drawing/2014/main" id="{60B19941-ACD4-4F67-8563-22CB989E5BB1}"/>
                    </a:ext>
                  </a:extLst>
                </p:cNvPr>
                <p:cNvSpPr>
                  <a:spLocks noChangeShapeType="1"/>
                </p:cNvSpPr>
                <p:nvPr/>
              </p:nvSpPr>
              <p:spPr bwMode="auto">
                <a:xfrm>
                  <a:off x="1346148" y="3399912"/>
                  <a:ext cx="8284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4" name="Line 9">
                  <a:extLst>
                    <a:ext uri="{FF2B5EF4-FFF2-40B4-BE49-F238E27FC236}">
                      <a16:creationId xmlns:a16="http://schemas.microsoft.com/office/drawing/2014/main" id="{62D6BF47-B1D5-403C-A5BF-56E6010DA80E}"/>
                    </a:ext>
                  </a:extLst>
                </p:cNvPr>
                <p:cNvSpPr>
                  <a:spLocks noChangeShapeType="1"/>
                </p:cNvSpPr>
                <p:nvPr/>
              </p:nvSpPr>
              <p:spPr bwMode="auto">
                <a:xfrm>
                  <a:off x="1346148" y="3651522"/>
                  <a:ext cx="8284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 name="Line 10">
                  <a:extLst>
                    <a:ext uri="{FF2B5EF4-FFF2-40B4-BE49-F238E27FC236}">
                      <a16:creationId xmlns:a16="http://schemas.microsoft.com/office/drawing/2014/main" id="{9CA67A0E-98FA-40DD-9EAA-BDF33D417994}"/>
                    </a:ext>
                  </a:extLst>
                </p:cNvPr>
                <p:cNvSpPr>
                  <a:spLocks noChangeShapeType="1"/>
                </p:cNvSpPr>
                <p:nvPr/>
              </p:nvSpPr>
              <p:spPr bwMode="auto">
                <a:xfrm>
                  <a:off x="1346148" y="3918565"/>
                  <a:ext cx="8284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6" name="Line 11">
                  <a:extLst>
                    <a:ext uri="{FF2B5EF4-FFF2-40B4-BE49-F238E27FC236}">
                      <a16:creationId xmlns:a16="http://schemas.microsoft.com/office/drawing/2014/main" id="{56B9685F-4D52-4EEF-BA38-C10D99B6F49D}"/>
                    </a:ext>
                  </a:extLst>
                </p:cNvPr>
                <p:cNvSpPr>
                  <a:spLocks noChangeShapeType="1"/>
                </p:cNvSpPr>
                <p:nvPr/>
              </p:nvSpPr>
              <p:spPr bwMode="auto">
                <a:xfrm>
                  <a:off x="1346148" y="4185543"/>
                  <a:ext cx="82849" cy="0"/>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7" name="TextBox 66">
                  <a:extLst>
                    <a:ext uri="{FF2B5EF4-FFF2-40B4-BE49-F238E27FC236}">
                      <a16:creationId xmlns:a16="http://schemas.microsoft.com/office/drawing/2014/main" id="{1D8185EB-95EE-4C61-B38C-1202580D2BE5}"/>
                    </a:ext>
                  </a:extLst>
                </p:cNvPr>
                <p:cNvSpPr txBox="1"/>
                <p:nvPr/>
              </p:nvSpPr>
              <p:spPr>
                <a:xfrm rot="16200000">
                  <a:off x="733834" y="3468010"/>
                  <a:ext cx="451127" cy="20805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灵敏度</a:t>
                  </a:r>
                </a:p>
              </p:txBody>
            </p:sp>
            <p:sp>
              <p:nvSpPr>
                <p:cNvPr id="68" name="TextBox 67">
                  <a:extLst>
                    <a:ext uri="{FF2B5EF4-FFF2-40B4-BE49-F238E27FC236}">
                      <a16:creationId xmlns:a16="http://schemas.microsoft.com/office/drawing/2014/main" id="{E14CED49-BDA8-4C84-AC73-EA982859DCCC}"/>
                    </a:ext>
                  </a:extLst>
                </p:cNvPr>
                <p:cNvSpPr txBox="1"/>
                <p:nvPr/>
              </p:nvSpPr>
              <p:spPr>
                <a:xfrm>
                  <a:off x="1092175" y="2737990"/>
                  <a:ext cx="233140" cy="2191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69" name="TextBox 68">
                  <a:extLst>
                    <a:ext uri="{FF2B5EF4-FFF2-40B4-BE49-F238E27FC236}">
                      <a16:creationId xmlns:a16="http://schemas.microsoft.com/office/drawing/2014/main" id="{5E7C1AAF-57B2-4D47-8065-4601D26023FC}"/>
                    </a:ext>
                  </a:extLst>
                </p:cNvPr>
                <p:cNvSpPr txBox="1"/>
                <p:nvPr/>
              </p:nvSpPr>
              <p:spPr>
                <a:xfrm>
                  <a:off x="1092172" y="3027022"/>
                  <a:ext cx="233140" cy="2191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70" name="TextBox 69">
                  <a:extLst>
                    <a:ext uri="{FF2B5EF4-FFF2-40B4-BE49-F238E27FC236}">
                      <a16:creationId xmlns:a16="http://schemas.microsoft.com/office/drawing/2014/main" id="{0A4A5FFC-514F-496A-A1D3-4E72379DACBA}"/>
                    </a:ext>
                  </a:extLst>
                </p:cNvPr>
                <p:cNvSpPr txBox="1"/>
                <p:nvPr/>
              </p:nvSpPr>
              <p:spPr>
                <a:xfrm>
                  <a:off x="1092172" y="3289703"/>
                  <a:ext cx="233140" cy="2191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71" name="TextBox 70">
                  <a:extLst>
                    <a:ext uri="{FF2B5EF4-FFF2-40B4-BE49-F238E27FC236}">
                      <a16:creationId xmlns:a16="http://schemas.microsoft.com/office/drawing/2014/main" id="{A8961C95-161F-469D-99D3-81A4E4AB0233}"/>
                    </a:ext>
                  </a:extLst>
                </p:cNvPr>
                <p:cNvSpPr txBox="1"/>
                <p:nvPr/>
              </p:nvSpPr>
              <p:spPr>
                <a:xfrm>
                  <a:off x="1092172" y="3541184"/>
                  <a:ext cx="233140" cy="2191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72" name="TextBox 71">
                  <a:extLst>
                    <a:ext uri="{FF2B5EF4-FFF2-40B4-BE49-F238E27FC236}">
                      <a16:creationId xmlns:a16="http://schemas.microsoft.com/office/drawing/2014/main" id="{E001E290-2F1A-450F-9407-093EA828C388}"/>
                    </a:ext>
                  </a:extLst>
                </p:cNvPr>
                <p:cNvSpPr txBox="1"/>
                <p:nvPr/>
              </p:nvSpPr>
              <p:spPr>
                <a:xfrm>
                  <a:off x="1092172" y="3808095"/>
                  <a:ext cx="233140" cy="2191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73" name="TextBox 72">
                  <a:extLst>
                    <a:ext uri="{FF2B5EF4-FFF2-40B4-BE49-F238E27FC236}">
                      <a16:creationId xmlns:a16="http://schemas.microsoft.com/office/drawing/2014/main" id="{791AB97C-8E3B-4D0E-AA16-71E56F825C43}"/>
                    </a:ext>
                  </a:extLst>
                </p:cNvPr>
                <p:cNvSpPr txBox="1"/>
                <p:nvPr/>
              </p:nvSpPr>
              <p:spPr>
                <a:xfrm>
                  <a:off x="1196749" y="4074936"/>
                  <a:ext cx="128567" cy="2191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74" name="Line 21">
                  <a:extLst>
                    <a:ext uri="{FF2B5EF4-FFF2-40B4-BE49-F238E27FC236}">
                      <a16:creationId xmlns:a16="http://schemas.microsoft.com/office/drawing/2014/main" id="{514A80F5-5B1A-485D-8FDF-F70EB824C2AE}"/>
                    </a:ext>
                  </a:extLst>
                </p:cNvPr>
                <p:cNvSpPr>
                  <a:spLocks noChangeShapeType="1"/>
                </p:cNvSpPr>
                <p:nvPr/>
              </p:nvSpPr>
              <p:spPr bwMode="auto">
                <a:xfrm flipH="1">
                  <a:off x="1574237" y="4323426"/>
                  <a:ext cx="0" cy="4163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5" name="TextBox 74">
                  <a:extLst>
                    <a:ext uri="{FF2B5EF4-FFF2-40B4-BE49-F238E27FC236}">
                      <a16:creationId xmlns:a16="http://schemas.microsoft.com/office/drawing/2014/main" id="{68DA3241-1DCC-4236-A03F-CB333BB2898E}"/>
                    </a:ext>
                  </a:extLst>
                </p:cNvPr>
                <p:cNvSpPr txBox="1"/>
                <p:nvPr/>
              </p:nvSpPr>
              <p:spPr>
                <a:xfrm>
                  <a:off x="1509954" y="4376330"/>
                  <a:ext cx="128567" cy="2191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76" name="Line 21">
                  <a:extLst>
                    <a:ext uri="{FF2B5EF4-FFF2-40B4-BE49-F238E27FC236}">
                      <a16:creationId xmlns:a16="http://schemas.microsoft.com/office/drawing/2014/main" id="{0CDE0DE3-22AE-44C8-A477-6148B1C2E55D}"/>
                    </a:ext>
                  </a:extLst>
                </p:cNvPr>
                <p:cNvSpPr>
                  <a:spLocks noChangeShapeType="1"/>
                </p:cNvSpPr>
                <p:nvPr/>
              </p:nvSpPr>
              <p:spPr bwMode="auto">
                <a:xfrm flipH="1">
                  <a:off x="1856683" y="4323426"/>
                  <a:ext cx="0" cy="4163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7" name="TextBox 76">
                  <a:extLst>
                    <a:ext uri="{FF2B5EF4-FFF2-40B4-BE49-F238E27FC236}">
                      <a16:creationId xmlns:a16="http://schemas.microsoft.com/office/drawing/2014/main" id="{5AAAA102-FB5E-402B-8476-C67E7A32912A}"/>
                    </a:ext>
                  </a:extLst>
                </p:cNvPr>
                <p:cNvSpPr txBox="1"/>
                <p:nvPr/>
              </p:nvSpPr>
              <p:spPr>
                <a:xfrm>
                  <a:off x="1740114" y="4376330"/>
                  <a:ext cx="233140" cy="2191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78" name="Line 21">
                  <a:extLst>
                    <a:ext uri="{FF2B5EF4-FFF2-40B4-BE49-F238E27FC236}">
                      <a16:creationId xmlns:a16="http://schemas.microsoft.com/office/drawing/2014/main" id="{0D0F5DF8-C860-4C13-A78D-5F8F674F32D8}"/>
                    </a:ext>
                  </a:extLst>
                </p:cNvPr>
                <p:cNvSpPr>
                  <a:spLocks noChangeShapeType="1"/>
                </p:cNvSpPr>
                <p:nvPr/>
              </p:nvSpPr>
              <p:spPr bwMode="auto">
                <a:xfrm flipH="1">
                  <a:off x="2139129" y="4323426"/>
                  <a:ext cx="0" cy="4163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9" name="TextBox 78">
                  <a:extLst>
                    <a:ext uri="{FF2B5EF4-FFF2-40B4-BE49-F238E27FC236}">
                      <a16:creationId xmlns:a16="http://schemas.microsoft.com/office/drawing/2014/main" id="{57AD8E5E-55C3-4FD6-B875-A1E34B446117}"/>
                    </a:ext>
                  </a:extLst>
                </p:cNvPr>
                <p:cNvSpPr txBox="1"/>
                <p:nvPr/>
              </p:nvSpPr>
              <p:spPr>
                <a:xfrm>
                  <a:off x="2022560" y="4376330"/>
                  <a:ext cx="233140" cy="2191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80" name="Line 21">
                  <a:extLst>
                    <a:ext uri="{FF2B5EF4-FFF2-40B4-BE49-F238E27FC236}">
                      <a16:creationId xmlns:a16="http://schemas.microsoft.com/office/drawing/2014/main" id="{5F0633A2-5E4E-43C8-83E7-E126AA608FAE}"/>
                    </a:ext>
                  </a:extLst>
                </p:cNvPr>
                <p:cNvSpPr>
                  <a:spLocks noChangeShapeType="1"/>
                </p:cNvSpPr>
                <p:nvPr/>
              </p:nvSpPr>
              <p:spPr bwMode="auto">
                <a:xfrm flipH="1">
                  <a:off x="2421574" y="4323426"/>
                  <a:ext cx="0" cy="4163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1" name="TextBox 80">
                  <a:extLst>
                    <a:ext uri="{FF2B5EF4-FFF2-40B4-BE49-F238E27FC236}">
                      <a16:creationId xmlns:a16="http://schemas.microsoft.com/office/drawing/2014/main" id="{059BB48C-5E08-408F-8D8C-56B184AE436E}"/>
                    </a:ext>
                  </a:extLst>
                </p:cNvPr>
                <p:cNvSpPr txBox="1"/>
                <p:nvPr/>
              </p:nvSpPr>
              <p:spPr>
                <a:xfrm>
                  <a:off x="2305006" y="4376330"/>
                  <a:ext cx="233140" cy="2191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82" name="Line 21">
                  <a:extLst>
                    <a:ext uri="{FF2B5EF4-FFF2-40B4-BE49-F238E27FC236}">
                      <a16:creationId xmlns:a16="http://schemas.microsoft.com/office/drawing/2014/main" id="{5A11BE18-EFF9-4253-9DA0-21B4C7093845}"/>
                    </a:ext>
                  </a:extLst>
                </p:cNvPr>
                <p:cNvSpPr>
                  <a:spLocks noChangeShapeType="1"/>
                </p:cNvSpPr>
                <p:nvPr/>
              </p:nvSpPr>
              <p:spPr bwMode="auto">
                <a:xfrm flipH="1">
                  <a:off x="2704020" y="4323426"/>
                  <a:ext cx="0" cy="4163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3" name="TextBox 82">
                  <a:extLst>
                    <a:ext uri="{FF2B5EF4-FFF2-40B4-BE49-F238E27FC236}">
                      <a16:creationId xmlns:a16="http://schemas.microsoft.com/office/drawing/2014/main" id="{D4B216A0-2356-48BB-876E-861FBC1E4282}"/>
                    </a:ext>
                  </a:extLst>
                </p:cNvPr>
                <p:cNvSpPr txBox="1"/>
                <p:nvPr/>
              </p:nvSpPr>
              <p:spPr>
                <a:xfrm>
                  <a:off x="2587452" y="4376330"/>
                  <a:ext cx="233140" cy="2191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84" name="Line 21">
                  <a:extLst>
                    <a:ext uri="{FF2B5EF4-FFF2-40B4-BE49-F238E27FC236}">
                      <a16:creationId xmlns:a16="http://schemas.microsoft.com/office/drawing/2014/main" id="{79A8777A-242E-4321-B201-1E1B7BEAE835}"/>
                    </a:ext>
                  </a:extLst>
                </p:cNvPr>
                <p:cNvSpPr>
                  <a:spLocks noChangeShapeType="1"/>
                </p:cNvSpPr>
                <p:nvPr/>
              </p:nvSpPr>
              <p:spPr bwMode="auto">
                <a:xfrm flipH="1">
                  <a:off x="2986466" y="4323426"/>
                  <a:ext cx="0" cy="41639"/>
                </a:xfrm>
                <a:prstGeom prst="line">
                  <a:avLst/>
                </a:prstGeom>
                <a:noFill/>
                <a:ln w="1905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5" name="TextBox 84">
                  <a:extLst>
                    <a:ext uri="{FF2B5EF4-FFF2-40B4-BE49-F238E27FC236}">
                      <a16:creationId xmlns:a16="http://schemas.microsoft.com/office/drawing/2014/main" id="{9601B373-80E9-43FC-85C1-AFB82F9DD4E8}"/>
                    </a:ext>
                  </a:extLst>
                </p:cNvPr>
                <p:cNvSpPr txBox="1"/>
                <p:nvPr/>
              </p:nvSpPr>
              <p:spPr>
                <a:xfrm>
                  <a:off x="2869896" y="4376330"/>
                  <a:ext cx="233140" cy="2191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grpSp>
          <p:cxnSp>
            <p:nvCxnSpPr>
              <p:cNvPr id="56" name="Straight Connector 55">
                <a:extLst>
                  <a:ext uri="{FF2B5EF4-FFF2-40B4-BE49-F238E27FC236}">
                    <a16:creationId xmlns:a16="http://schemas.microsoft.com/office/drawing/2014/main" id="{9F4344B9-C653-47D7-BEA8-73DD6599129E}"/>
                  </a:ext>
                </a:extLst>
              </p:cNvPr>
              <p:cNvCxnSpPr>
                <a:stCxn id="60" idx="1"/>
              </p:cNvCxnSpPr>
              <p:nvPr/>
            </p:nvCxnSpPr>
            <p:spPr>
              <a:xfrm flipV="1">
                <a:off x="1509655" y="2915713"/>
                <a:ext cx="1564191" cy="162243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87" name="Graphic 85">
              <a:extLst>
                <a:ext uri="{FF2B5EF4-FFF2-40B4-BE49-F238E27FC236}">
                  <a16:creationId xmlns:a16="http://schemas.microsoft.com/office/drawing/2014/main" id="{67415BC3-4EA7-4DB5-A5CD-149ACF8B93CF}"/>
                </a:ext>
              </a:extLst>
            </p:cNvPr>
            <p:cNvSpPr/>
            <p:nvPr/>
          </p:nvSpPr>
          <p:spPr>
            <a:xfrm>
              <a:off x="6334183" y="2812481"/>
              <a:ext cx="1520236" cy="1504734"/>
            </a:xfrm>
            <a:custGeom>
              <a:avLst/>
              <a:gdLst>
                <a:gd name="connsiteX0" fmla="*/ 0 w 2343150"/>
                <a:gd name="connsiteY0" fmla="*/ 2354561 h 2352675"/>
                <a:gd name="connsiteX1" fmla="*/ 0 w 2343150"/>
                <a:gd name="connsiteY1" fmla="*/ 2270398 h 2352675"/>
                <a:gd name="connsiteX2" fmla="*/ 18475 w 2343150"/>
                <a:gd name="connsiteY2" fmla="*/ 2270398 h 2352675"/>
                <a:gd name="connsiteX3" fmla="*/ 18475 w 2343150"/>
                <a:gd name="connsiteY3" fmla="*/ 2219077 h 2352675"/>
                <a:gd name="connsiteX4" fmla="*/ 36950 w 2343150"/>
                <a:gd name="connsiteY4" fmla="*/ 2219077 h 2352675"/>
                <a:gd name="connsiteX5" fmla="*/ 36950 w 2343150"/>
                <a:gd name="connsiteY5" fmla="*/ 2106178 h 2352675"/>
                <a:gd name="connsiteX6" fmla="*/ 49267 w 2343150"/>
                <a:gd name="connsiteY6" fmla="*/ 2106178 h 2352675"/>
                <a:gd name="connsiteX7" fmla="*/ 49267 w 2343150"/>
                <a:gd name="connsiteY7" fmla="*/ 2034331 h 2352675"/>
                <a:gd name="connsiteX8" fmla="*/ 69795 w 2343150"/>
                <a:gd name="connsiteY8" fmla="*/ 2034331 h 2352675"/>
                <a:gd name="connsiteX9" fmla="*/ 69795 w 2343150"/>
                <a:gd name="connsiteY9" fmla="*/ 1987115 h 2352675"/>
                <a:gd name="connsiteX10" fmla="*/ 110851 w 2343150"/>
                <a:gd name="connsiteY10" fmla="*/ 1987115 h 2352675"/>
                <a:gd name="connsiteX11" fmla="*/ 110851 w 2343150"/>
                <a:gd name="connsiteY11" fmla="*/ 1923479 h 2352675"/>
                <a:gd name="connsiteX12" fmla="*/ 129327 w 2343150"/>
                <a:gd name="connsiteY12" fmla="*/ 1923479 h 2352675"/>
                <a:gd name="connsiteX13" fmla="*/ 129327 w 2343150"/>
                <a:gd name="connsiteY13" fmla="*/ 1870100 h 2352675"/>
                <a:gd name="connsiteX14" fmla="*/ 139591 w 2343150"/>
                <a:gd name="connsiteY14" fmla="*/ 1870100 h 2352675"/>
                <a:gd name="connsiteX15" fmla="*/ 139591 w 2343150"/>
                <a:gd name="connsiteY15" fmla="*/ 1810569 h 2352675"/>
                <a:gd name="connsiteX16" fmla="*/ 160118 w 2343150"/>
                <a:gd name="connsiteY16" fmla="*/ 1810569 h 2352675"/>
                <a:gd name="connsiteX17" fmla="*/ 160118 w 2343150"/>
                <a:gd name="connsiteY17" fmla="*/ 1775670 h 2352675"/>
                <a:gd name="connsiteX18" fmla="*/ 186805 w 2343150"/>
                <a:gd name="connsiteY18" fmla="*/ 1775670 h 2352675"/>
                <a:gd name="connsiteX19" fmla="*/ 186805 w 2343150"/>
                <a:gd name="connsiteY19" fmla="*/ 1699717 h 2352675"/>
                <a:gd name="connsiteX20" fmla="*/ 197069 w 2343150"/>
                <a:gd name="connsiteY20" fmla="*/ 1699717 h 2352675"/>
                <a:gd name="connsiteX21" fmla="*/ 197069 w 2343150"/>
                <a:gd name="connsiteY21" fmla="*/ 1634033 h 2352675"/>
                <a:gd name="connsiteX22" fmla="*/ 211439 w 2343150"/>
                <a:gd name="connsiteY22" fmla="*/ 1634033 h 2352675"/>
                <a:gd name="connsiteX23" fmla="*/ 211439 w 2343150"/>
                <a:gd name="connsiteY23" fmla="*/ 1597076 h 2352675"/>
                <a:gd name="connsiteX24" fmla="*/ 266864 w 2343150"/>
                <a:gd name="connsiteY24" fmla="*/ 1597076 h 2352675"/>
                <a:gd name="connsiteX25" fmla="*/ 266864 w 2343150"/>
                <a:gd name="connsiteY25" fmla="*/ 1549870 h 2352675"/>
                <a:gd name="connsiteX26" fmla="*/ 293551 w 2343150"/>
                <a:gd name="connsiteY26" fmla="*/ 1549870 h 2352675"/>
                <a:gd name="connsiteX27" fmla="*/ 293551 w 2343150"/>
                <a:gd name="connsiteY27" fmla="*/ 1517018 h 2352675"/>
                <a:gd name="connsiteX28" fmla="*/ 322290 w 2343150"/>
                <a:gd name="connsiteY28" fmla="*/ 1517018 h 2352675"/>
                <a:gd name="connsiteX29" fmla="*/ 322290 w 2343150"/>
                <a:gd name="connsiteY29" fmla="*/ 1471860 h 2352675"/>
                <a:gd name="connsiteX30" fmla="*/ 351030 w 2343150"/>
                <a:gd name="connsiteY30" fmla="*/ 1471860 h 2352675"/>
                <a:gd name="connsiteX31" fmla="*/ 351030 w 2343150"/>
                <a:gd name="connsiteY31" fmla="*/ 1441066 h 2352675"/>
                <a:gd name="connsiteX32" fmla="*/ 373610 w 2343150"/>
                <a:gd name="connsiteY32" fmla="*/ 1441066 h 2352675"/>
                <a:gd name="connsiteX33" fmla="*/ 373610 w 2343150"/>
                <a:gd name="connsiteY33" fmla="*/ 1391803 h 2352675"/>
                <a:gd name="connsiteX34" fmla="*/ 396190 w 2343150"/>
                <a:gd name="connsiteY34" fmla="*/ 1391803 h 2352675"/>
                <a:gd name="connsiteX35" fmla="*/ 396190 w 2343150"/>
                <a:gd name="connsiteY35" fmla="*/ 1307630 h 2352675"/>
                <a:gd name="connsiteX36" fmla="*/ 441352 w 2343150"/>
                <a:gd name="connsiteY36" fmla="*/ 1307630 h 2352675"/>
                <a:gd name="connsiteX37" fmla="*/ 441352 w 2343150"/>
                <a:gd name="connsiteY37" fmla="*/ 1202941 h 2352675"/>
                <a:gd name="connsiteX38" fmla="*/ 472145 w 2343150"/>
                <a:gd name="connsiteY38" fmla="*/ 1202941 h 2352675"/>
                <a:gd name="connsiteX39" fmla="*/ 472145 w 2343150"/>
                <a:gd name="connsiteY39" fmla="*/ 1147515 h 2352675"/>
                <a:gd name="connsiteX40" fmla="*/ 494726 w 2343150"/>
                <a:gd name="connsiteY40" fmla="*/ 1147515 h 2352675"/>
                <a:gd name="connsiteX41" fmla="*/ 494726 w 2343150"/>
                <a:gd name="connsiteY41" fmla="*/ 1059247 h 2352675"/>
                <a:gd name="connsiteX42" fmla="*/ 523465 w 2343150"/>
                <a:gd name="connsiteY42" fmla="*/ 1059247 h 2352675"/>
                <a:gd name="connsiteX43" fmla="*/ 523465 w 2343150"/>
                <a:gd name="connsiteY43" fmla="*/ 1028452 h 2352675"/>
                <a:gd name="connsiteX44" fmla="*/ 546045 w 2343150"/>
                <a:gd name="connsiteY44" fmla="*/ 1028452 h 2352675"/>
                <a:gd name="connsiteX45" fmla="*/ 546045 w 2343150"/>
                <a:gd name="connsiteY45" fmla="*/ 1009974 h 2352675"/>
                <a:gd name="connsiteX46" fmla="*/ 710270 w 2343150"/>
                <a:gd name="connsiteY46" fmla="*/ 1009974 h 2352675"/>
                <a:gd name="connsiteX47" fmla="*/ 710270 w 2343150"/>
                <a:gd name="connsiteY47" fmla="*/ 989447 h 2352675"/>
                <a:gd name="connsiteX48" fmla="*/ 747220 w 2343150"/>
                <a:gd name="connsiteY48" fmla="*/ 989447 h 2352675"/>
                <a:gd name="connsiteX49" fmla="*/ 747220 w 2343150"/>
                <a:gd name="connsiteY49" fmla="*/ 966873 h 2352675"/>
                <a:gd name="connsiteX50" fmla="*/ 907338 w 2343150"/>
                <a:gd name="connsiteY50" fmla="*/ 966873 h 2352675"/>
                <a:gd name="connsiteX51" fmla="*/ 907338 w 2343150"/>
                <a:gd name="connsiteY51" fmla="*/ 907338 h 2352675"/>
                <a:gd name="connsiteX52" fmla="*/ 1026405 w 2343150"/>
                <a:gd name="connsiteY52" fmla="*/ 907338 h 2352675"/>
                <a:gd name="connsiteX53" fmla="*/ 1026405 w 2343150"/>
                <a:gd name="connsiteY53" fmla="*/ 884757 h 2352675"/>
                <a:gd name="connsiteX54" fmla="*/ 1085936 w 2343150"/>
                <a:gd name="connsiteY54" fmla="*/ 884757 h 2352675"/>
                <a:gd name="connsiteX55" fmla="*/ 1085936 w 2343150"/>
                <a:gd name="connsiteY55" fmla="*/ 841649 h 2352675"/>
                <a:gd name="connsiteX56" fmla="*/ 1110567 w 2343150"/>
                <a:gd name="connsiteY56" fmla="*/ 841649 h 2352675"/>
                <a:gd name="connsiteX57" fmla="*/ 1110567 w 2343150"/>
                <a:gd name="connsiteY57" fmla="*/ 814963 h 2352675"/>
                <a:gd name="connsiteX58" fmla="*/ 1159831 w 2343150"/>
                <a:gd name="connsiteY58" fmla="*/ 814963 h 2352675"/>
                <a:gd name="connsiteX59" fmla="*/ 1159831 w 2343150"/>
                <a:gd name="connsiteY59" fmla="*/ 761590 h 2352675"/>
                <a:gd name="connsiteX60" fmla="*/ 1178309 w 2343150"/>
                <a:gd name="connsiteY60" fmla="*/ 761590 h 2352675"/>
                <a:gd name="connsiteX61" fmla="*/ 1178309 w 2343150"/>
                <a:gd name="connsiteY61" fmla="*/ 691794 h 2352675"/>
                <a:gd name="connsiteX62" fmla="*/ 1223467 w 2343150"/>
                <a:gd name="connsiteY62" fmla="*/ 691794 h 2352675"/>
                <a:gd name="connsiteX63" fmla="*/ 1223467 w 2343150"/>
                <a:gd name="connsiteY63" fmla="*/ 642527 h 2352675"/>
                <a:gd name="connsiteX64" fmla="*/ 1258367 w 2343150"/>
                <a:gd name="connsiteY64" fmla="*/ 642527 h 2352675"/>
                <a:gd name="connsiteX65" fmla="*/ 1258367 w 2343150"/>
                <a:gd name="connsiteY65" fmla="*/ 597365 h 2352675"/>
                <a:gd name="connsiteX66" fmla="*/ 1301477 w 2343150"/>
                <a:gd name="connsiteY66" fmla="*/ 597365 h 2352675"/>
                <a:gd name="connsiteX67" fmla="*/ 1301477 w 2343150"/>
                <a:gd name="connsiteY67" fmla="*/ 546045 h 2352675"/>
                <a:gd name="connsiteX68" fmla="*/ 1313793 w 2343150"/>
                <a:gd name="connsiteY68" fmla="*/ 546045 h 2352675"/>
                <a:gd name="connsiteX69" fmla="*/ 1313793 w 2343150"/>
                <a:gd name="connsiteY69" fmla="*/ 507042 h 2352675"/>
                <a:gd name="connsiteX70" fmla="*/ 1328166 w 2343150"/>
                <a:gd name="connsiteY70" fmla="*/ 507042 h 2352675"/>
                <a:gd name="connsiteX71" fmla="*/ 1328166 w 2343150"/>
                <a:gd name="connsiteY71" fmla="*/ 459827 h 2352675"/>
                <a:gd name="connsiteX72" fmla="*/ 1342530 w 2343150"/>
                <a:gd name="connsiteY72" fmla="*/ 459827 h 2352675"/>
                <a:gd name="connsiteX73" fmla="*/ 1342530 w 2343150"/>
                <a:gd name="connsiteY73" fmla="*/ 424930 h 2352675"/>
                <a:gd name="connsiteX74" fmla="*/ 1356903 w 2343150"/>
                <a:gd name="connsiteY74" fmla="*/ 424930 h 2352675"/>
                <a:gd name="connsiteX75" fmla="*/ 1356903 w 2343150"/>
                <a:gd name="connsiteY75" fmla="*/ 404402 h 2352675"/>
                <a:gd name="connsiteX76" fmla="*/ 1439018 w 2343150"/>
                <a:gd name="connsiteY76" fmla="*/ 404402 h 2352675"/>
                <a:gd name="connsiteX77" fmla="*/ 1439018 w 2343150"/>
                <a:gd name="connsiteY77" fmla="*/ 336659 h 2352675"/>
                <a:gd name="connsiteX78" fmla="*/ 1455439 w 2343150"/>
                <a:gd name="connsiteY78" fmla="*/ 336659 h 2352675"/>
                <a:gd name="connsiteX79" fmla="*/ 1455439 w 2343150"/>
                <a:gd name="connsiteY79" fmla="*/ 307920 h 2352675"/>
                <a:gd name="connsiteX80" fmla="*/ 1475965 w 2343150"/>
                <a:gd name="connsiteY80" fmla="*/ 307920 h 2352675"/>
                <a:gd name="connsiteX81" fmla="*/ 1475965 w 2343150"/>
                <a:gd name="connsiteY81" fmla="*/ 287392 h 2352675"/>
                <a:gd name="connsiteX82" fmla="*/ 1492387 w 2343150"/>
                <a:gd name="connsiteY82" fmla="*/ 287392 h 2352675"/>
                <a:gd name="connsiteX83" fmla="*/ 1492387 w 2343150"/>
                <a:gd name="connsiteY83" fmla="*/ 262759 h 2352675"/>
                <a:gd name="connsiteX84" fmla="*/ 1615554 w 2343150"/>
                <a:gd name="connsiteY84" fmla="*/ 262759 h 2352675"/>
                <a:gd name="connsiteX85" fmla="*/ 1615554 w 2343150"/>
                <a:gd name="connsiteY85" fmla="*/ 250442 h 2352675"/>
                <a:gd name="connsiteX86" fmla="*/ 1744885 w 2343150"/>
                <a:gd name="connsiteY86" fmla="*/ 250442 h 2352675"/>
                <a:gd name="connsiteX87" fmla="*/ 1744885 w 2343150"/>
                <a:gd name="connsiteY87" fmla="*/ 217597 h 2352675"/>
                <a:gd name="connsiteX88" fmla="*/ 1824942 w 2343150"/>
                <a:gd name="connsiteY88" fmla="*/ 217597 h 2352675"/>
                <a:gd name="connsiteX89" fmla="*/ 1824942 w 2343150"/>
                <a:gd name="connsiteY89" fmla="*/ 192963 h 2352675"/>
                <a:gd name="connsiteX90" fmla="*/ 1931689 w 2343150"/>
                <a:gd name="connsiteY90" fmla="*/ 192963 h 2352675"/>
                <a:gd name="connsiteX91" fmla="*/ 1931689 w 2343150"/>
                <a:gd name="connsiteY91" fmla="*/ 153960 h 2352675"/>
                <a:gd name="connsiteX92" fmla="*/ 1962474 w 2343150"/>
                <a:gd name="connsiteY92" fmla="*/ 153960 h 2352675"/>
                <a:gd name="connsiteX93" fmla="*/ 1962474 w 2343150"/>
                <a:gd name="connsiteY93" fmla="*/ 88270 h 2352675"/>
                <a:gd name="connsiteX94" fmla="*/ 2007641 w 2343150"/>
                <a:gd name="connsiteY94" fmla="*/ 88270 h 2352675"/>
                <a:gd name="connsiteX95" fmla="*/ 2007641 w 2343150"/>
                <a:gd name="connsiteY95" fmla="*/ 67742 h 2352675"/>
                <a:gd name="connsiteX96" fmla="*/ 2114388 w 2343150"/>
                <a:gd name="connsiteY96" fmla="*/ 67742 h 2352675"/>
                <a:gd name="connsiteX97" fmla="*/ 2114388 w 2343150"/>
                <a:gd name="connsiteY97" fmla="*/ 43109 h 2352675"/>
                <a:gd name="connsiteX98" fmla="*/ 2266293 w 2343150"/>
                <a:gd name="connsiteY98" fmla="*/ 43109 h 2352675"/>
                <a:gd name="connsiteX99" fmla="*/ 2266293 w 2343150"/>
                <a:gd name="connsiteY99" fmla="*/ 0 h 2352675"/>
                <a:gd name="connsiteX100" fmla="*/ 2352513 w 2343150"/>
                <a:gd name="connsiteY100" fmla="*/ 0 h 2352675"/>
                <a:gd name="connsiteX101" fmla="*/ 2352513 w 2343150"/>
                <a:gd name="connsiteY101" fmla="*/ 10264 h 235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343150" h="2352675">
                  <a:moveTo>
                    <a:pt x="0" y="2354561"/>
                  </a:moveTo>
                  <a:lnTo>
                    <a:pt x="0" y="2270398"/>
                  </a:lnTo>
                  <a:lnTo>
                    <a:pt x="18475" y="2270398"/>
                  </a:lnTo>
                  <a:lnTo>
                    <a:pt x="18475" y="2219077"/>
                  </a:lnTo>
                  <a:lnTo>
                    <a:pt x="36950" y="2219077"/>
                  </a:lnTo>
                  <a:lnTo>
                    <a:pt x="36950" y="2106178"/>
                  </a:lnTo>
                  <a:lnTo>
                    <a:pt x="49267" y="2106178"/>
                  </a:lnTo>
                  <a:lnTo>
                    <a:pt x="49267" y="2034331"/>
                  </a:lnTo>
                  <a:lnTo>
                    <a:pt x="69795" y="2034331"/>
                  </a:lnTo>
                  <a:lnTo>
                    <a:pt x="69795" y="1987115"/>
                  </a:lnTo>
                  <a:lnTo>
                    <a:pt x="110851" y="1987115"/>
                  </a:lnTo>
                  <a:lnTo>
                    <a:pt x="110851" y="1923479"/>
                  </a:lnTo>
                  <a:lnTo>
                    <a:pt x="129327" y="1923479"/>
                  </a:lnTo>
                  <a:lnTo>
                    <a:pt x="129327" y="1870100"/>
                  </a:lnTo>
                  <a:lnTo>
                    <a:pt x="139591" y="1870100"/>
                  </a:lnTo>
                  <a:lnTo>
                    <a:pt x="139591" y="1810569"/>
                  </a:lnTo>
                  <a:lnTo>
                    <a:pt x="160118" y="1810569"/>
                  </a:lnTo>
                  <a:lnTo>
                    <a:pt x="160118" y="1775670"/>
                  </a:lnTo>
                  <a:lnTo>
                    <a:pt x="186805" y="1775670"/>
                  </a:lnTo>
                  <a:lnTo>
                    <a:pt x="186805" y="1699717"/>
                  </a:lnTo>
                  <a:lnTo>
                    <a:pt x="197069" y="1699717"/>
                  </a:lnTo>
                  <a:lnTo>
                    <a:pt x="197069" y="1634033"/>
                  </a:lnTo>
                  <a:lnTo>
                    <a:pt x="211439" y="1634033"/>
                  </a:lnTo>
                  <a:lnTo>
                    <a:pt x="211439" y="1597076"/>
                  </a:lnTo>
                  <a:lnTo>
                    <a:pt x="266864" y="1597076"/>
                  </a:lnTo>
                  <a:lnTo>
                    <a:pt x="266864" y="1549870"/>
                  </a:lnTo>
                  <a:lnTo>
                    <a:pt x="293551" y="1549870"/>
                  </a:lnTo>
                  <a:lnTo>
                    <a:pt x="293551" y="1517018"/>
                  </a:lnTo>
                  <a:lnTo>
                    <a:pt x="322290" y="1517018"/>
                  </a:lnTo>
                  <a:lnTo>
                    <a:pt x="322290" y="1471860"/>
                  </a:lnTo>
                  <a:lnTo>
                    <a:pt x="351030" y="1471860"/>
                  </a:lnTo>
                  <a:lnTo>
                    <a:pt x="351030" y="1441066"/>
                  </a:lnTo>
                  <a:lnTo>
                    <a:pt x="373610" y="1441066"/>
                  </a:lnTo>
                  <a:lnTo>
                    <a:pt x="373610" y="1391803"/>
                  </a:lnTo>
                  <a:lnTo>
                    <a:pt x="396190" y="1391803"/>
                  </a:lnTo>
                  <a:lnTo>
                    <a:pt x="396190" y="1307630"/>
                  </a:lnTo>
                  <a:lnTo>
                    <a:pt x="441352" y="1307630"/>
                  </a:lnTo>
                  <a:lnTo>
                    <a:pt x="441352" y="1202941"/>
                  </a:lnTo>
                  <a:lnTo>
                    <a:pt x="472145" y="1202941"/>
                  </a:lnTo>
                  <a:lnTo>
                    <a:pt x="472145" y="1147515"/>
                  </a:lnTo>
                  <a:lnTo>
                    <a:pt x="494726" y="1147515"/>
                  </a:lnTo>
                  <a:lnTo>
                    <a:pt x="494726" y="1059247"/>
                  </a:lnTo>
                  <a:lnTo>
                    <a:pt x="523465" y="1059247"/>
                  </a:lnTo>
                  <a:lnTo>
                    <a:pt x="523465" y="1028452"/>
                  </a:lnTo>
                  <a:lnTo>
                    <a:pt x="546045" y="1028452"/>
                  </a:lnTo>
                  <a:lnTo>
                    <a:pt x="546045" y="1009974"/>
                  </a:lnTo>
                  <a:lnTo>
                    <a:pt x="710270" y="1009974"/>
                  </a:lnTo>
                  <a:lnTo>
                    <a:pt x="710270" y="989447"/>
                  </a:lnTo>
                  <a:lnTo>
                    <a:pt x="747220" y="989447"/>
                  </a:lnTo>
                  <a:lnTo>
                    <a:pt x="747220" y="966873"/>
                  </a:lnTo>
                  <a:lnTo>
                    <a:pt x="907338" y="966873"/>
                  </a:lnTo>
                  <a:lnTo>
                    <a:pt x="907338" y="907338"/>
                  </a:lnTo>
                  <a:lnTo>
                    <a:pt x="1026405" y="907338"/>
                  </a:lnTo>
                  <a:lnTo>
                    <a:pt x="1026405" y="884757"/>
                  </a:lnTo>
                  <a:lnTo>
                    <a:pt x="1085936" y="884757"/>
                  </a:lnTo>
                  <a:lnTo>
                    <a:pt x="1085936" y="841649"/>
                  </a:lnTo>
                  <a:lnTo>
                    <a:pt x="1110567" y="841649"/>
                  </a:lnTo>
                  <a:lnTo>
                    <a:pt x="1110567" y="814963"/>
                  </a:lnTo>
                  <a:lnTo>
                    <a:pt x="1159831" y="814963"/>
                  </a:lnTo>
                  <a:lnTo>
                    <a:pt x="1159831" y="761590"/>
                  </a:lnTo>
                  <a:lnTo>
                    <a:pt x="1178309" y="761590"/>
                  </a:lnTo>
                  <a:lnTo>
                    <a:pt x="1178309" y="691794"/>
                  </a:lnTo>
                  <a:lnTo>
                    <a:pt x="1223467" y="691794"/>
                  </a:lnTo>
                  <a:lnTo>
                    <a:pt x="1223467" y="642527"/>
                  </a:lnTo>
                  <a:lnTo>
                    <a:pt x="1258367" y="642527"/>
                  </a:lnTo>
                  <a:lnTo>
                    <a:pt x="1258367" y="597365"/>
                  </a:lnTo>
                  <a:lnTo>
                    <a:pt x="1301477" y="597365"/>
                  </a:lnTo>
                  <a:lnTo>
                    <a:pt x="1301477" y="546045"/>
                  </a:lnTo>
                  <a:lnTo>
                    <a:pt x="1313793" y="546045"/>
                  </a:lnTo>
                  <a:lnTo>
                    <a:pt x="1313793" y="507042"/>
                  </a:lnTo>
                  <a:lnTo>
                    <a:pt x="1328166" y="507042"/>
                  </a:lnTo>
                  <a:lnTo>
                    <a:pt x="1328166" y="459827"/>
                  </a:lnTo>
                  <a:lnTo>
                    <a:pt x="1342530" y="459827"/>
                  </a:lnTo>
                  <a:lnTo>
                    <a:pt x="1342530" y="424930"/>
                  </a:lnTo>
                  <a:lnTo>
                    <a:pt x="1356903" y="424930"/>
                  </a:lnTo>
                  <a:lnTo>
                    <a:pt x="1356903" y="404402"/>
                  </a:lnTo>
                  <a:lnTo>
                    <a:pt x="1439018" y="404402"/>
                  </a:lnTo>
                  <a:lnTo>
                    <a:pt x="1439018" y="336659"/>
                  </a:lnTo>
                  <a:lnTo>
                    <a:pt x="1455439" y="336659"/>
                  </a:lnTo>
                  <a:lnTo>
                    <a:pt x="1455439" y="307920"/>
                  </a:lnTo>
                  <a:lnTo>
                    <a:pt x="1475965" y="307920"/>
                  </a:lnTo>
                  <a:lnTo>
                    <a:pt x="1475965" y="287392"/>
                  </a:lnTo>
                  <a:lnTo>
                    <a:pt x="1492387" y="287392"/>
                  </a:lnTo>
                  <a:lnTo>
                    <a:pt x="1492387" y="262759"/>
                  </a:lnTo>
                  <a:lnTo>
                    <a:pt x="1615554" y="262759"/>
                  </a:lnTo>
                  <a:lnTo>
                    <a:pt x="1615554" y="250442"/>
                  </a:lnTo>
                  <a:lnTo>
                    <a:pt x="1744885" y="250442"/>
                  </a:lnTo>
                  <a:lnTo>
                    <a:pt x="1744885" y="217597"/>
                  </a:lnTo>
                  <a:lnTo>
                    <a:pt x="1824942" y="217597"/>
                  </a:lnTo>
                  <a:lnTo>
                    <a:pt x="1824942" y="192963"/>
                  </a:lnTo>
                  <a:lnTo>
                    <a:pt x="1931689" y="192963"/>
                  </a:lnTo>
                  <a:lnTo>
                    <a:pt x="1931689" y="153960"/>
                  </a:lnTo>
                  <a:lnTo>
                    <a:pt x="1962474" y="153960"/>
                  </a:lnTo>
                  <a:lnTo>
                    <a:pt x="1962474" y="88270"/>
                  </a:lnTo>
                  <a:lnTo>
                    <a:pt x="2007641" y="88270"/>
                  </a:lnTo>
                  <a:lnTo>
                    <a:pt x="2007641" y="67742"/>
                  </a:lnTo>
                  <a:lnTo>
                    <a:pt x="2114388" y="67742"/>
                  </a:lnTo>
                  <a:lnTo>
                    <a:pt x="2114388" y="43109"/>
                  </a:lnTo>
                  <a:lnTo>
                    <a:pt x="2266293" y="43109"/>
                  </a:lnTo>
                  <a:lnTo>
                    <a:pt x="2266293" y="0"/>
                  </a:lnTo>
                  <a:lnTo>
                    <a:pt x="2352513" y="0"/>
                  </a:lnTo>
                  <a:lnTo>
                    <a:pt x="2352513" y="10264"/>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Graphic 87">
              <a:extLst>
                <a:ext uri="{FF2B5EF4-FFF2-40B4-BE49-F238E27FC236}">
                  <a16:creationId xmlns:a16="http://schemas.microsoft.com/office/drawing/2014/main" id="{0E655CF9-1443-419B-9778-A7D6A5E9AE81}"/>
                </a:ext>
              </a:extLst>
            </p:cNvPr>
            <p:cNvSpPr/>
            <p:nvPr/>
          </p:nvSpPr>
          <p:spPr>
            <a:xfrm>
              <a:off x="6349828" y="2825297"/>
              <a:ext cx="1504592" cy="1468111"/>
            </a:xfrm>
            <a:custGeom>
              <a:avLst/>
              <a:gdLst>
                <a:gd name="connsiteX0" fmla="*/ 0 w 2333625"/>
                <a:gd name="connsiteY0" fmla="*/ 2334035 h 2333625"/>
                <a:gd name="connsiteX1" fmla="*/ 34898 w 2333625"/>
                <a:gd name="connsiteY1" fmla="*/ 2334035 h 2333625"/>
                <a:gd name="connsiteX2" fmla="*/ 34898 w 2333625"/>
                <a:gd name="connsiteY2" fmla="*/ 2278609 h 2333625"/>
                <a:gd name="connsiteX3" fmla="*/ 104693 w 2333625"/>
                <a:gd name="connsiteY3" fmla="*/ 2278609 h 2333625"/>
                <a:gd name="connsiteX4" fmla="*/ 104693 w 2333625"/>
                <a:gd name="connsiteY4" fmla="*/ 2233451 h 2333625"/>
                <a:gd name="connsiteX5" fmla="*/ 119063 w 2333625"/>
                <a:gd name="connsiteY5" fmla="*/ 2233451 h 2333625"/>
                <a:gd name="connsiteX6" fmla="*/ 119063 w 2333625"/>
                <a:gd name="connsiteY6" fmla="*/ 2175968 h 2333625"/>
                <a:gd name="connsiteX7" fmla="*/ 147802 w 2333625"/>
                <a:gd name="connsiteY7" fmla="*/ 2175968 h 2333625"/>
                <a:gd name="connsiteX8" fmla="*/ 147802 w 2333625"/>
                <a:gd name="connsiteY8" fmla="*/ 2058962 h 2333625"/>
                <a:gd name="connsiteX9" fmla="*/ 174488 w 2333625"/>
                <a:gd name="connsiteY9" fmla="*/ 2058962 h 2333625"/>
                <a:gd name="connsiteX10" fmla="*/ 174488 w 2333625"/>
                <a:gd name="connsiteY10" fmla="*/ 2036379 h 2333625"/>
                <a:gd name="connsiteX11" fmla="*/ 234020 w 2333625"/>
                <a:gd name="connsiteY11" fmla="*/ 2036379 h 2333625"/>
                <a:gd name="connsiteX12" fmla="*/ 234020 w 2333625"/>
                <a:gd name="connsiteY12" fmla="*/ 2007642 h 2333625"/>
                <a:gd name="connsiteX13" fmla="*/ 289445 w 2333625"/>
                <a:gd name="connsiteY13" fmla="*/ 2007642 h 2333625"/>
                <a:gd name="connsiteX14" fmla="*/ 289445 w 2333625"/>
                <a:gd name="connsiteY14" fmla="*/ 1968637 h 2333625"/>
                <a:gd name="connsiteX15" fmla="*/ 301762 w 2333625"/>
                <a:gd name="connsiteY15" fmla="*/ 1968637 h 2333625"/>
                <a:gd name="connsiteX16" fmla="*/ 301762 w 2333625"/>
                <a:gd name="connsiteY16" fmla="*/ 1948111 h 2333625"/>
                <a:gd name="connsiteX17" fmla="*/ 322290 w 2333625"/>
                <a:gd name="connsiteY17" fmla="*/ 1948111 h 2333625"/>
                <a:gd name="connsiteX18" fmla="*/ 322290 w 2333625"/>
                <a:gd name="connsiteY18" fmla="*/ 1911163 h 2333625"/>
                <a:gd name="connsiteX19" fmla="*/ 396190 w 2333625"/>
                <a:gd name="connsiteY19" fmla="*/ 1911163 h 2333625"/>
                <a:gd name="connsiteX20" fmla="*/ 396190 w 2333625"/>
                <a:gd name="connsiteY20" fmla="*/ 1868053 h 2333625"/>
                <a:gd name="connsiteX21" fmla="*/ 424930 w 2333625"/>
                <a:gd name="connsiteY21" fmla="*/ 1868053 h 2333625"/>
                <a:gd name="connsiteX22" fmla="*/ 424930 w 2333625"/>
                <a:gd name="connsiteY22" fmla="*/ 1841364 h 2333625"/>
                <a:gd name="connsiteX23" fmla="*/ 455722 w 2333625"/>
                <a:gd name="connsiteY23" fmla="*/ 1841364 h 2333625"/>
                <a:gd name="connsiteX24" fmla="*/ 455722 w 2333625"/>
                <a:gd name="connsiteY24" fmla="*/ 1787986 h 2333625"/>
                <a:gd name="connsiteX25" fmla="*/ 480355 w 2333625"/>
                <a:gd name="connsiteY25" fmla="*/ 1787986 h 2333625"/>
                <a:gd name="connsiteX26" fmla="*/ 480355 w 2333625"/>
                <a:gd name="connsiteY26" fmla="*/ 1728464 h 2333625"/>
                <a:gd name="connsiteX27" fmla="*/ 523465 w 2333625"/>
                <a:gd name="connsiteY27" fmla="*/ 1728464 h 2333625"/>
                <a:gd name="connsiteX28" fmla="*/ 523465 w 2333625"/>
                <a:gd name="connsiteY28" fmla="*/ 1691507 h 2333625"/>
                <a:gd name="connsiteX29" fmla="*/ 541940 w 2333625"/>
                <a:gd name="connsiteY29" fmla="*/ 1691507 h 2333625"/>
                <a:gd name="connsiteX30" fmla="*/ 541940 w 2333625"/>
                <a:gd name="connsiteY30" fmla="*/ 1656607 h 2333625"/>
                <a:gd name="connsiteX31" fmla="*/ 574784 w 2333625"/>
                <a:gd name="connsiteY31" fmla="*/ 1656607 h 2333625"/>
                <a:gd name="connsiteX32" fmla="*/ 574784 w 2333625"/>
                <a:gd name="connsiteY32" fmla="*/ 1576550 h 2333625"/>
                <a:gd name="connsiteX33" fmla="*/ 591207 w 2333625"/>
                <a:gd name="connsiteY33" fmla="*/ 1576550 h 2333625"/>
                <a:gd name="connsiteX34" fmla="*/ 591207 w 2333625"/>
                <a:gd name="connsiteY34" fmla="*/ 1527287 h 2333625"/>
                <a:gd name="connsiteX35" fmla="*/ 605577 w 2333625"/>
                <a:gd name="connsiteY35" fmla="*/ 1527287 h 2333625"/>
                <a:gd name="connsiteX36" fmla="*/ 605577 w 2333625"/>
                <a:gd name="connsiteY36" fmla="*/ 1508808 h 2333625"/>
                <a:gd name="connsiteX37" fmla="*/ 718480 w 2333625"/>
                <a:gd name="connsiteY37" fmla="*/ 1508808 h 2333625"/>
                <a:gd name="connsiteX38" fmla="*/ 718480 w 2333625"/>
                <a:gd name="connsiteY38" fmla="*/ 1473908 h 2333625"/>
                <a:gd name="connsiteX39" fmla="*/ 759537 w 2333625"/>
                <a:gd name="connsiteY39" fmla="*/ 1473908 h 2333625"/>
                <a:gd name="connsiteX40" fmla="*/ 759537 w 2333625"/>
                <a:gd name="connsiteY40" fmla="*/ 1453382 h 2333625"/>
                <a:gd name="connsiteX41" fmla="*/ 792382 w 2333625"/>
                <a:gd name="connsiteY41" fmla="*/ 1453382 h 2333625"/>
                <a:gd name="connsiteX42" fmla="*/ 792382 w 2333625"/>
                <a:gd name="connsiteY42" fmla="*/ 1338425 h 2333625"/>
                <a:gd name="connsiteX43" fmla="*/ 802646 w 2333625"/>
                <a:gd name="connsiteY43" fmla="*/ 1338425 h 2333625"/>
                <a:gd name="connsiteX44" fmla="*/ 802646 w 2333625"/>
                <a:gd name="connsiteY44" fmla="*/ 1291209 h 2333625"/>
                <a:gd name="connsiteX45" fmla="*/ 829332 w 2333625"/>
                <a:gd name="connsiteY45" fmla="*/ 1291209 h 2333625"/>
                <a:gd name="connsiteX46" fmla="*/ 829332 w 2333625"/>
                <a:gd name="connsiteY46" fmla="*/ 1231678 h 2333625"/>
                <a:gd name="connsiteX47" fmla="*/ 839596 w 2333625"/>
                <a:gd name="connsiteY47" fmla="*/ 1231678 h 2333625"/>
                <a:gd name="connsiteX48" fmla="*/ 839596 w 2333625"/>
                <a:gd name="connsiteY48" fmla="*/ 1194731 h 2333625"/>
                <a:gd name="connsiteX49" fmla="*/ 882705 w 2333625"/>
                <a:gd name="connsiteY49" fmla="*/ 1194731 h 2333625"/>
                <a:gd name="connsiteX50" fmla="*/ 882705 w 2333625"/>
                <a:gd name="connsiteY50" fmla="*/ 1172147 h 2333625"/>
                <a:gd name="connsiteX51" fmla="*/ 919655 w 2333625"/>
                <a:gd name="connsiteY51" fmla="*/ 1172147 h 2333625"/>
                <a:gd name="connsiteX52" fmla="*/ 919655 w 2333625"/>
                <a:gd name="connsiteY52" fmla="*/ 1126989 h 2333625"/>
                <a:gd name="connsiteX53" fmla="*/ 999715 w 2333625"/>
                <a:gd name="connsiteY53" fmla="*/ 1126989 h 2333625"/>
                <a:gd name="connsiteX54" fmla="*/ 999715 w 2333625"/>
                <a:gd name="connsiteY54" fmla="*/ 1094147 h 2333625"/>
                <a:gd name="connsiteX55" fmla="*/ 1106462 w 2333625"/>
                <a:gd name="connsiteY55" fmla="*/ 1094147 h 2333625"/>
                <a:gd name="connsiteX56" fmla="*/ 1106462 w 2333625"/>
                <a:gd name="connsiteY56" fmla="*/ 1053084 h 2333625"/>
                <a:gd name="connsiteX57" fmla="*/ 1141362 w 2333625"/>
                <a:gd name="connsiteY57" fmla="*/ 1053084 h 2333625"/>
                <a:gd name="connsiteX58" fmla="*/ 1141362 w 2333625"/>
                <a:gd name="connsiteY58" fmla="*/ 1005869 h 2333625"/>
                <a:gd name="connsiteX59" fmla="*/ 1159831 w 2333625"/>
                <a:gd name="connsiteY59" fmla="*/ 1005869 h 2333625"/>
                <a:gd name="connsiteX60" fmla="*/ 1159831 w 2333625"/>
                <a:gd name="connsiteY60" fmla="*/ 970979 h 2333625"/>
                <a:gd name="connsiteX61" fmla="*/ 1180357 w 2333625"/>
                <a:gd name="connsiteY61" fmla="*/ 970979 h 2333625"/>
                <a:gd name="connsiteX62" fmla="*/ 1180357 w 2333625"/>
                <a:gd name="connsiteY62" fmla="*/ 940183 h 2333625"/>
                <a:gd name="connsiteX63" fmla="*/ 1246051 w 2333625"/>
                <a:gd name="connsiteY63" fmla="*/ 940183 h 2333625"/>
                <a:gd name="connsiteX64" fmla="*/ 1246051 w 2333625"/>
                <a:gd name="connsiteY64" fmla="*/ 907338 h 2333625"/>
                <a:gd name="connsiteX65" fmla="*/ 1301477 w 2333625"/>
                <a:gd name="connsiteY65" fmla="*/ 907338 h 2333625"/>
                <a:gd name="connsiteX66" fmla="*/ 1301477 w 2333625"/>
                <a:gd name="connsiteY66" fmla="*/ 864229 h 2333625"/>
                <a:gd name="connsiteX67" fmla="*/ 1324061 w 2333625"/>
                <a:gd name="connsiteY67" fmla="*/ 864229 h 2333625"/>
                <a:gd name="connsiteX68" fmla="*/ 1324061 w 2333625"/>
                <a:gd name="connsiteY68" fmla="*/ 812910 h 2333625"/>
                <a:gd name="connsiteX69" fmla="*/ 1340482 w 2333625"/>
                <a:gd name="connsiteY69" fmla="*/ 812910 h 2333625"/>
                <a:gd name="connsiteX70" fmla="*/ 1340482 w 2333625"/>
                <a:gd name="connsiteY70" fmla="*/ 763642 h 2333625"/>
                <a:gd name="connsiteX71" fmla="*/ 1348692 w 2333625"/>
                <a:gd name="connsiteY71" fmla="*/ 763642 h 2333625"/>
                <a:gd name="connsiteX72" fmla="*/ 1348692 w 2333625"/>
                <a:gd name="connsiteY72" fmla="*/ 714375 h 2333625"/>
                <a:gd name="connsiteX73" fmla="*/ 1375382 w 2333625"/>
                <a:gd name="connsiteY73" fmla="*/ 714375 h 2333625"/>
                <a:gd name="connsiteX74" fmla="*/ 1375382 w 2333625"/>
                <a:gd name="connsiteY74" fmla="*/ 691794 h 2333625"/>
                <a:gd name="connsiteX75" fmla="*/ 1393850 w 2333625"/>
                <a:gd name="connsiteY75" fmla="*/ 691794 h 2333625"/>
                <a:gd name="connsiteX76" fmla="*/ 1393850 w 2333625"/>
                <a:gd name="connsiteY76" fmla="*/ 648685 h 2333625"/>
                <a:gd name="connsiteX77" fmla="*/ 1434913 w 2333625"/>
                <a:gd name="connsiteY77" fmla="*/ 648685 h 2333625"/>
                <a:gd name="connsiteX78" fmla="*/ 1434913 w 2333625"/>
                <a:gd name="connsiteY78" fmla="*/ 595313 h 2333625"/>
                <a:gd name="connsiteX79" fmla="*/ 1463650 w 2333625"/>
                <a:gd name="connsiteY79" fmla="*/ 595313 h 2333625"/>
                <a:gd name="connsiteX80" fmla="*/ 1463650 w 2333625"/>
                <a:gd name="connsiteY80" fmla="*/ 550151 h 2333625"/>
                <a:gd name="connsiteX81" fmla="*/ 1510865 w 2333625"/>
                <a:gd name="connsiteY81" fmla="*/ 550151 h 2333625"/>
                <a:gd name="connsiteX82" fmla="*/ 1510865 w 2333625"/>
                <a:gd name="connsiteY82" fmla="*/ 509095 h 2333625"/>
                <a:gd name="connsiteX83" fmla="*/ 1510865 w 2333625"/>
                <a:gd name="connsiteY83" fmla="*/ 509095 h 2333625"/>
                <a:gd name="connsiteX84" fmla="*/ 1510865 w 2333625"/>
                <a:gd name="connsiteY84" fmla="*/ 494725 h 2333625"/>
                <a:gd name="connsiteX85" fmla="*/ 1609401 w 2333625"/>
                <a:gd name="connsiteY85" fmla="*/ 494725 h 2333625"/>
                <a:gd name="connsiteX86" fmla="*/ 1609401 w 2333625"/>
                <a:gd name="connsiteY86" fmla="*/ 449563 h 2333625"/>
                <a:gd name="connsiteX87" fmla="*/ 1773622 w 2333625"/>
                <a:gd name="connsiteY87" fmla="*/ 449563 h 2333625"/>
                <a:gd name="connsiteX88" fmla="*/ 1773622 w 2333625"/>
                <a:gd name="connsiteY88" fmla="*/ 387979 h 2333625"/>
                <a:gd name="connsiteX89" fmla="*/ 1804416 w 2333625"/>
                <a:gd name="connsiteY89" fmla="*/ 387979 h 2333625"/>
                <a:gd name="connsiteX90" fmla="*/ 1804416 w 2333625"/>
                <a:gd name="connsiteY90" fmla="*/ 371557 h 2333625"/>
                <a:gd name="connsiteX91" fmla="*/ 1874206 w 2333625"/>
                <a:gd name="connsiteY91" fmla="*/ 371557 h 2333625"/>
                <a:gd name="connsiteX92" fmla="*/ 1874206 w 2333625"/>
                <a:gd name="connsiteY92" fmla="*/ 328448 h 2333625"/>
                <a:gd name="connsiteX93" fmla="*/ 1888579 w 2333625"/>
                <a:gd name="connsiteY93" fmla="*/ 328448 h 2333625"/>
                <a:gd name="connsiteX94" fmla="*/ 1888579 w 2333625"/>
                <a:gd name="connsiteY94" fmla="*/ 277128 h 2333625"/>
                <a:gd name="connsiteX95" fmla="*/ 1905000 w 2333625"/>
                <a:gd name="connsiteY95" fmla="*/ 277128 h 2333625"/>
                <a:gd name="connsiteX96" fmla="*/ 1905000 w 2333625"/>
                <a:gd name="connsiteY96" fmla="*/ 244283 h 2333625"/>
                <a:gd name="connsiteX97" fmla="*/ 1939900 w 2333625"/>
                <a:gd name="connsiteY97" fmla="*/ 244283 h 2333625"/>
                <a:gd name="connsiteX98" fmla="*/ 1939900 w 2333625"/>
                <a:gd name="connsiteY98" fmla="*/ 229914 h 2333625"/>
                <a:gd name="connsiteX99" fmla="*/ 1968637 w 2333625"/>
                <a:gd name="connsiteY99" fmla="*/ 229914 h 2333625"/>
                <a:gd name="connsiteX100" fmla="*/ 1968637 w 2333625"/>
                <a:gd name="connsiteY100" fmla="*/ 217597 h 2333625"/>
                <a:gd name="connsiteX101" fmla="*/ 2085651 w 2333625"/>
                <a:gd name="connsiteY101" fmla="*/ 217597 h 2333625"/>
                <a:gd name="connsiteX102" fmla="*/ 2085651 w 2333625"/>
                <a:gd name="connsiteY102" fmla="*/ 172435 h 2333625"/>
                <a:gd name="connsiteX103" fmla="*/ 2112331 w 2333625"/>
                <a:gd name="connsiteY103" fmla="*/ 172435 h 2333625"/>
                <a:gd name="connsiteX104" fmla="*/ 2112331 w 2333625"/>
                <a:gd name="connsiteY104" fmla="*/ 112904 h 2333625"/>
                <a:gd name="connsiteX105" fmla="*/ 2182130 w 2333625"/>
                <a:gd name="connsiteY105" fmla="*/ 112904 h 2333625"/>
                <a:gd name="connsiteX106" fmla="*/ 2182130 w 2333625"/>
                <a:gd name="connsiteY106" fmla="*/ 73901 h 2333625"/>
                <a:gd name="connsiteX107" fmla="*/ 2202656 w 2333625"/>
                <a:gd name="connsiteY107" fmla="*/ 73901 h 2333625"/>
                <a:gd name="connsiteX108" fmla="*/ 2202656 w 2333625"/>
                <a:gd name="connsiteY108" fmla="*/ 4106 h 2333625"/>
                <a:gd name="connsiteX109" fmla="*/ 2340197 w 2333625"/>
                <a:gd name="connsiteY109" fmla="*/ 4106 h 2333625"/>
                <a:gd name="connsiteX110" fmla="*/ 2340197 w 2333625"/>
                <a:gd name="connsiteY110"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333625" h="2333625">
                  <a:moveTo>
                    <a:pt x="0" y="2334035"/>
                  </a:moveTo>
                  <a:lnTo>
                    <a:pt x="34898" y="2334035"/>
                  </a:lnTo>
                  <a:lnTo>
                    <a:pt x="34898" y="2278609"/>
                  </a:lnTo>
                  <a:lnTo>
                    <a:pt x="104693" y="2278609"/>
                  </a:lnTo>
                  <a:lnTo>
                    <a:pt x="104693" y="2233451"/>
                  </a:lnTo>
                  <a:lnTo>
                    <a:pt x="119063" y="2233451"/>
                  </a:lnTo>
                  <a:lnTo>
                    <a:pt x="119063" y="2175968"/>
                  </a:lnTo>
                  <a:lnTo>
                    <a:pt x="147802" y="2175968"/>
                  </a:lnTo>
                  <a:lnTo>
                    <a:pt x="147802" y="2058962"/>
                  </a:lnTo>
                  <a:lnTo>
                    <a:pt x="174488" y="2058962"/>
                  </a:lnTo>
                  <a:lnTo>
                    <a:pt x="174488" y="2036379"/>
                  </a:lnTo>
                  <a:lnTo>
                    <a:pt x="234020" y="2036379"/>
                  </a:lnTo>
                  <a:lnTo>
                    <a:pt x="234020" y="2007642"/>
                  </a:lnTo>
                  <a:lnTo>
                    <a:pt x="289445" y="2007642"/>
                  </a:lnTo>
                  <a:lnTo>
                    <a:pt x="289445" y="1968637"/>
                  </a:lnTo>
                  <a:lnTo>
                    <a:pt x="301762" y="1968637"/>
                  </a:lnTo>
                  <a:lnTo>
                    <a:pt x="301762" y="1948111"/>
                  </a:lnTo>
                  <a:lnTo>
                    <a:pt x="322290" y="1948111"/>
                  </a:lnTo>
                  <a:lnTo>
                    <a:pt x="322290" y="1911163"/>
                  </a:lnTo>
                  <a:lnTo>
                    <a:pt x="396190" y="1911163"/>
                  </a:lnTo>
                  <a:lnTo>
                    <a:pt x="396190" y="1868053"/>
                  </a:lnTo>
                  <a:lnTo>
                    <a:pt x="424930" y="1868053"/>
                  </a:lnTo>
                  <a:lnTo>
                    <a:pt x="424930" y="1841364"/>
                  </a:lnTo>
                  <a:lnTo>
                    <a:pt x="455722" y="1841364"/>
                  </a:lnTo>
                  <a:lnTo>
                    <a:pt x="455722" y="1787986"/>
                  </a:lnTo>
                  <a:lnTo>
                    <a:pt x="480355" y="1787986"/>
                  </a:lnTo>
                  <a:lnTo>
                    <a:pt x="480355" y="1728464"/>
                  </a:lnTo>
                  <a:lnTo>
                    <a:pt x="523465" y="1728464"/>
                  </a:lnTo>
                  <a:lnTo>
                    <a:pt x="523465" y="1691507"/>
                  </a:lnTo>
                  <a:lnTo>
                    <a:pt x="541940" y="1691507"/>
                  </a:lnTo>
                  <a:lnTo>
                    <a:pt x="541940" y="1656607"/>
                  </a:lnTo>
                  <a:lnTo>
                    <a:pt x="574784" y="1656607"/>
                  </a:lnTo>
                  <a:lnTo>
                    <a:pt x="574784" y="1576550"/>
                  </a:lnTo>
                  <a:lnTo>
                    <a:pt x="591207" y="1576550"/>
                  </a:lnTo>
                  <a:lnTo>
                    <a:pt x="591207" y="1527287"/>
                  </a:lnTo>
                  <a:lnTo>
                    <a:pt x="605577" y="1527287"/>
                  </a:lnTo>
                  <a:lnTo>
                    <a:pt x="605577" y="1508808"/>
                  </a:lnTo>
                  <a:lnTo>
                    <a:pt x="718480" y="1508808"/>
                  </a:lnTo>
                  <a:lnTo>
                    <a:pt x="718480" y="1473908"/>
                  </a:lnTo>
                  <a:lnTo>
                    <a:pt x="759537" y="1473908"/>
                  </a:lnTo>
                  <a:lnTo>
                    <a:pt x="759537" y="1453382"/>
                  </a:lnTo>
                  <a:lnTo>
                    <a:pt x="792382" y="1453382"/>
                  </a:lnTo>
                  <a:lnTo>
                    <a:pt x="792382" y="1338425"/>
                  </a:lnTo>
                  <a:lnTo>
                    <a:pt x="802646" y="1338425"/>
                  </a:lnTo>
                  <a:lnTo>
                    <a:pt x="802646" y="1291209"/>
                  </a:lnTo>
                  <a:lnTo>
                    <a:pt x="829332" y="1291209"/>
                  </a:lnTo>
                  <a:lnTo>
                    <a:pt x="829332" y="1231678"/>
                  </a:lnTo>
                  <a:lnTo>
                    <a:pt x="839596" y="1231678"/>
                  </a:lnTo>
                  <a:lnTo>
                    <a:pt x="839596" y="1194731"/>
                  </a:lnTo>
                  <a:lnTo>
                    <a:pt x="882705" y="1194731"/>
                  </a:lnTo>
                  <a:lnTo>
                    <a:pt x="882705" y="1172147"/>
                  </a:lnTo>
                  <a:lnTo>
                    <a:pt x="919655" y="1172147"/>
                  </a:lnTo>
                  <a:lnTo>
                    <a:pt x="919655" y="1126989"/>
                  </a:lnTo>
                  <a:lnTo>
                    <a:pt x="999715" y="1126989"/>
                  </a:lnTo>
                  <a:lnTo>
                    <a:pt x="999715" y="1094147"/>
                  </a:lnTo>
                  <a:lnTo>
                    <a:pt x="1106462" y="1094147"/>
                  </a:lnTo>
                  <a:lnTo>
                    <a:pt x="1106462" y="1053084"/>
                  </a:lnTo>
                  <a:lnTo>
                    <a:pt x="1141362" y="1053084"/>
                  </a:lnTo>
                  <a:lnTo>
                    <a:pt x="1141362" y="1005869"/>
                  </a:lnTo>
                  <a:lnTo>
                    <a:pt x="1159831" y="1005869"/>
                  </a:lnTo>
                  <a:lnTo>
                    <a:pt x="1159831" y="970979"/>
                  </a:lnTo>
                  <a:lnTo>
                    <a:pt x="1180357" y="970979"/>
                  </a:lnTo>
                  <a:lnTo>
                    <a:pt x="1180357" y="940183"/>
                  </a:lnTo>
                  <a:lnTo>
                    <a:pt x="1246051" y="940183"/>
                  </a:lnTo>
                  <a:lnTo>
                    <a:pt x="1246051" y="907338"/>
                  </a:lnTo>
                  <a:lnTo>
                    <a:pt x="1301477" y="907338"/>
                  </a:lnTo>
                  <a:lnTo>
                    <a:pt x="1301477" y="864229"/>
                  </a:lnTo>
                  <a:lnTo>
                    <a:pt x="1324061" y="864229"/>
                  </a:lnTo>
                  <a:lnTo>
                    <a:pt x="1324061" y="812910"/>
                  </a:lnTo>
                  <a:lnTo>
                    <a:pt x="1340482" y="812910"/>
                  </a:lnTo>
                  <a:lnTo>
                    <a:pt x="1340482" y="763642"/>
                  </a:lnTo>
                  <a:lnTo>
                    <a:pt x="1348692" y="763642"/>
                  </a:lnTo>
                  <a:lnTo>
                    <a:pt x="1348692" y="714375"/>
                  </a:lnTo>
                  <a:lnTo>
                    <a:pt x="1375382" y="714375"/>
                  </a:lnTo>
                  <a:lnTo>
                    <a:pt x="1375382" y="691794"/>
                  </a:lnTo>
                  <a:lnTo>
                    <a:pt x="1393850" y="691794"/>
                  </a:lnTo>
                  <a:lnTo>
                    <a:pt x="1393850" y="648685"/>
                  </a:lnTo>
                  <a:lnTo>
                    <a:pt x="1434913" y="648685"/>
                  </a:lnTo>
                  <a:lnTo>
                    <a:pt x="1434913" y="595313"/>
                  </a:lnTo>
                  <a:lnTo>
                    <a:pt x="1463650" y="595313"/>
                  </a:lnTo>
                  <a:lnTo>
                    <a:pt x="1463650" y="550151"/>
                  </a:lnTo>
                  <a:lnTo>
                    <a:pt x="1510865" y="550151"/>
                  </a:lnTo>
                  <a:lnTo>
                    <a:pt x="1510865" y="509095"/>
                  </a:lnTo>
                  <a:lnTo>
                    <a:pt x="1510865" y="509095"/>
                  </a:lnTo>
                  <a:lnTo>
                    <a:pt x="1510865" y="494725"/>
                  </a:lnTo>
                  <a:lnTo>
                    <a:pt x="1609401" y="494725"/>
                  </a:lnTo>
                  <a:lnTo>
                    <a:pt x="1609401" y="449563"/>
                  </a:lnTo>
                  <a:lnTo>
                    <a:pt x="1773622" y="449563"/>
                  </a:lnTo>
                  <a:lnTo>
                    <a:pt x="1773622" y="387979"/>
                  </a:lnTo>
                  <a:lnTo>
                    <a:pt x="1804416" y="387979"/>
                  </a:lnTo>
                  <a:lnTo>
                    <a:pt x="1804416" y="371557"/>
                  </a:lnTo>
                  <a:lnTo>
                    <a:pt x="1874206" y="371557"/>
                  </a:lnTo>
                  <a:lnTo>
                    <a:pt x="1874206" y="328448"/>
                  </a:lnTo>
                  <a:lnTo>
                    <a:pt x="1888579" y="328448"/>
                  </a:lnTo>
                  <a:lnTo>
                    <a:pt x="1888579" y="277128"/>
                  </a:lnTo>
                  <a:lnTo>
                    <a:pt x="1905000" y="277128"/>
                  </a:lnTo>
                  <a:lnTo>
                    <a:pt x="1905000" y="244283"/>
                  </a:lnTo>
                  <a:lnTo>
                    <a:pt x="1939900" y="244283"/>
                  </a:lnTo>
                  <a:lnTo>
                    <a:pt x="1939900" y="229914"/>
                  </a:lnTo>
                  <a:lnTo>
                    <a:pt x="1968637" y="229914"/>
                  </a:lnTo>
                  <a:lnTo>
                    <a:pt x="1968637" y="217597"/>
                  </a:lnTo>
                  <a:lnTo>
                    <a:pt x="2085651" y="217597"/>
                  </a:lnTo>
                  <a:lnTo>
                    <a:pt x="2085651" y="172435"/>
                  </a:lnTo>
                  <a:lnTo>
                    <a:pt x="2112331" y="172435"/>
                  </a:lnTo>
                  <a:lnTo>
                    <a:pt x="2112331" y="112904"/>
                  </a:lnTo>
                  <a:lnTo>
                    <a:pt x="2182130" y="112904"/>
                  </a:lnTo>
                  <a:lnTo>
                    <a:pt x="2182130" y="73901"/>
                  </a:lnTo>
                  <a:lnTo>
                    <a:pt x="2202656" y="73901"/>
                  </a:lnTo>
                  <a:lnTo>
                    <a:pt x="2202656" y="4106"/>
                  </a:lnTo>
                  <a:lnTo>
                    <a:pt x="2340197" y="4106"/>
                  </a:lnTo>
                  <a:lnTo>
                    <a:pt x="2340197" y="0"/>
                  </a:lnTo>
                </a:path>
              </a:pathLst>
            </a:custGeom>
            <a:noFill/>
            <a:ln w="12700" cap="flat">
              <a:solidFill>
                <a:srgbClr val="96969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86" name="Text Box 9"/>
          <p:cNvSpPr txBox="1">
            <a:spLocks noChangeArrowheads="1"/>
          </p:cNvSpPr>
          <p:nvPr/>
        </p:nvSpPr>
        <p:spPr bwMode="auto">
          <a:xfrm>
            <a:off x="231775" y="6293437"/>
            <a:ext cx="4827448" cy="36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a</a:t>
            </a: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Wald 检验；</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b</a:t>
            </a: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单侧；</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c</a:t>
            </a: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双侧；统计学显著性</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在 0.05 水平下测定，无多重性调整 </a:t>
            </a:r>
          </a:p>
        </p:txBody>
      </p:sp>
      <p:graphicFrame>
        <p:nvGraphicFramePr>
          <p:cNvPr id="88" name="Table 87">
            <a:extLst>
              <a:ext uri="{FF2B5EF4-FFF2-40B4-BE49-F238E27FC236}">
                <a16:creationId xmlns:a16="http://schemas.microsoft.com/office/drawing/2014/main" id="{A68D698F-E74E-46DB-96A3-9A9AE982524B}"/>
              </a:ext>
            </a:extLst>
          </p:cNvPr>
          <p:cNvGraphicFramePr>
            <a:graphicFrameLocks noGrp="1"/>
          </p:cNvGraphicFramePr>
          <p:nvPr>
            <p:extLst>
              <p:ext uri="{D42A27DB-BD31-4B8C-83A1-F6EECF244321}">
                <p14:modId xmlns:p14="http://schemas.microsoft.com/office/powerpoint/2010/main" val="2388504451"/>
              </p:ext>
            </p:extLst>
          </p:nvPr>
        </p:nvGraphicFramePr>
        <p:xfrm>
          <a:off x="342887" y="1769528"/>
          <a:ext cx="4144488" cy="822960"/>
        </p:xfrm>
        <a:graphic>
          <a:graphicData uri="http://schemas.openxmlformats.org/drawingml/2006/table">
            <a:tbl>
              <a:tblPr firstRow="1" bandRow="1">
                <a:tableStyleId>{5C22544A-7EE6-4342-B048-85BDC9FD1C3A}</a:tableStyleId>
              </a:tblPr>
              <a:tblGrid>
                <a:gridCol w="1330036">
                  <a:extLst>
                    <a:ext uri="{9D8B030D-6E8A-4147-A177-3AD203B41FA5}">
                      <a16:colId xmlns:a16="http://schemas.microsoft.com/office/drawing/2014/main" val="568677605"/>
                    </a:ext>
                  </a:extLst>
                </a:gridCol>
                <a:gridCol w="2814452">
                  <a:extLst>
                    <a:ext uri="{9D8B030D-6E8A-4147-A177-3AD203B41FA5}">
                      <a16:colId xmlns:a16="http://schemas.microsoft.com/office/drawing/2014/main" val="1680112002"/>
                    </a:ext>
                  </a:extLst>
                </a:gridCol>
              </a:tblGrid>
              <a:tr h="264760">
                <a:tc>
                  <a:txBody>
                    <a:bodyPr/>
                    <a:lstStyle/>
                    <a:p>
                      <a:pPr algn="l"/>
                      <a:r>
                        <a:rPr lang="zh-CN" sz="1200" b="1" i="0" strike="noStrike" cap="none" spc="0" baseline="0">
                          <a:solidFill>
                            <a:srgbClr val="FFFFFF"/>
                          </a:solidFill>
                          <a:effectLst/>
                          <a:latin typeface="Arial" panose="020B0604020202020204" pitchFamily="34" charset="0"/>
                          <a:ea typeface="SimSun"/>
                          <a:cs typeface="Arial" panose="020B0604020202020204" pitchFamily="34" charset="0"/>
                        </a:rPr>
                        <a:t>KEYNOTE-010</a:t>
                      </a:r>
                    </a:p>
                  </a:txBody>
                  <a:tcPr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b="1" i="0" strike="noStrike" cap="none" spc="0" baseline="0">
                          <a:solidFill>
                            <a:srgbClr val="FFFFFF"/>
                          </a:solidFill>
                          <a:effectLst/>
                          <a:latin typeface="Arial" panose="020B0604020202020204" pitchFamily="34" charset="0"/>
                          <a:ea typeface="SimSun"/>
                          <a:cs typeface="Arial" panose="020B0604020202020204" pitchFamily="34" charset="0"/>
                        </a:rPr>
                        <a:t>tTMB 的 ORR AUROC (95% CI)</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09164920"/>
                  </a:ext>
                </a:extLst>
              </a:tr>
              <a:tr h="264760">
                <a:tc>
                  <a:txBody>
                    <a:bodyPr/>
                    <a:lstStyle/>
                    <a:p>
                      <a:r>
                        <a:rPr lang="zh-CN" sz="1200" b="0" i="0" strike="noStrike" cap="none" spc="0" baseline="0">
                          <a:solidFill>
                            <a:srgbClr val="2894FF"/>
                          </a:solidFill>
                          <a:effectLst/>
                          <a:latin typeface="Arial" panose="020B0604020202020204" pitchFamily="34" charset="0"/>
                          <a:ea typeface="SimSun"/>
                          <a:cs typeface="Arial" panose="020B0604020202020204" pitchFamily="34" charset="0"/>
                        </a:rPr>
                        <a:t>帕博利珠单抗</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dirty="0">
                          <a:solidFill>
                            <a:srgbClr val="363636"/>
                          </a:solidFill>
                          <a:effectLst/>
                          <a:latin typeface="Arial" panose="020B0604020202020204" pitchFamily="34" charset="0"/>
                          <a:ea typeface="SimSun"/>
                          <a:cs typeface="Arial" panose="020B0604020202020204" pitchFamily="34" charset="0"/>
                        </a:rPr>
                        <a:t>0.61 (0.50, 0.71)</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5468199"/>
                  </a:ext>
                </a:extLst>
              </a:tr>
              <a:tr h="264760">
                <a:tc>
                  <a:txBody>
                    <a:bodyPr/>
                    <a:lstStyle/>
                    <a:p>
                      <a:r>
                        <a:rPr lang="zh-CN" sz="1200" b="0" i="0" strike="noStrike" cap="none" spc="0" baseline="0">
                          <a:solidFill>
                            <a:srgbClr val="969696"/>
                          </a:solidFill>
                          <a:effectLst/>
                          <a:latin typeface="Arial" panose="020B0604020202020204" pitchFamily="34" charset="0"/>
                          <a:ea typeface="SimSun"/>
                          <a:cs typeface="Arial" panose="020B0604020202020204" pitchFamily="34" charset="0"/>
                        </a:rPr>
                        <a:t>化疗</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dirty="0">
                          <a:solidFill>
                            <a:srgbClr val="363636"/>
                          </a:solidFill>
                          <a:effectLst/>
                          <a:latin typeface="Arial" panose="020B0604020202020204" pitchFamily="34" charset="0"/>
                          <a:ea typeface="SimSun"/>
                          <a:cs typeface="Arial" panose="020B0604020202020204" pitchFamily="34" charset="0"/>
                        </a:rPr>
                        <a:t>0.40 (0.21, 0.58)</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2304221"/>
                  </a:ext>
                </a:extLst>
              </a:tr>
            </a:tbl>
          </a:graphicData>
        </a:graphic>
      </p:graphicFrame>
      <p:sp>
        <p:nvSpPr>
          <p:cNvPr id="7" name="TextBox 6"/>
          <p:cNvSpPr txBox="1"/>
          <p:nvPr/>
        </p:nvSpPr>
        <p:spPr>
          <a:xfrm>
            <a:off x="2841398" y="1457870"/>
            <a:ext cx="2202847"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tTMB 与疗效的相关性</a:t>
            </a:r>
          </a:p>
        </p:txBody>
      </p:sp>
    </p:spTree>
    <p:extLst>
      <p:ext uri="{BB962C8B-B14F-4D97-AF65-F5344CB8AC3E}">
        <p14:creationId xmlns:p14="http://schemas.microsoft.com/office/powerpoint/2010/main" val="374791998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LBA79：在 KEYNOTE-010 和 -042 试验中，帕博利珠单抗单药治疗用于 PD-L1 阳性晚期 NSCLC 患者时组织 TMB (tTMB) 与临床结局之间的相关性 – Herbst RS 等人</a:t>
            </a:r>
          </a:p>
        </p:txBody>
      </p:sp>
      <p:sp>
        <p:nvSpPr>
          <p:cNvPr id="3" name="Content Placeholder 2"/>
          <p:cNvSpPr>
            <a:spLocks noGrp="1"/>
          </p:cNvSpPr>
          <p:nvPr>
            <p:ph idx="1"/>
          </p:nvPr>
        </p:nvSpPr>
        <p:spPr/>
        <p:txBody>
          <a:bodyPr/>
          <a:lstStyle/>
          <a:p>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 KEYNOTE-010（帕博利珠单抗 r=0.16；化疗 r=0.18）或 KEYNOTE-042（帕博利珠单抗 r=0.05；化疗 r=0.04）中，tTMB 和 PD-L1 之间没有相关性</a:t>
            </a:r>
          </a:p>
          <a:p>
            <a:pPr>
              <a:spcBef>
                <a:spcPts val="1200"/>
              </a:spcBef>
            </a:pPr>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在既往接受过治疗或未经治疗的 PD-L1+ NSCLC 患者中，高 tTMB 水平与接受帕博利珠单抗单药治疗的患者的临床结局改善相关，提示在临床上可能使用 tTMB 作为预测生物标志物</a:t>
            </a:r>
          </a:p>
        </p:txBody>
      </p:sp>
      <p:sp>
        <p:nvSpPr>
          <p:cNvPr id="4" name="Text Box 4"/>
          <p:cNvSpPr txBox="1">
            <a:spLocks noChangeArrowheads="1"/>
          </p:cNvSpPr>
          <p:nvPr/>
        </p:nvSpPr>
        <p:spPr bwMode="auto">
          <a:xfrm>
            <a:off x="5073375" y="6474897"/>
            <a:ext cx="384996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Herbst RS, et al. Ann Oncol 2019;30(suppl):Abstr LBA79</a:t>
            </a:r>
          </a:p>
        </p:txBody>
      </p:sp>
    </p:spTree>
    <p:extLst>
      <p:ext uri="{BB962C8B-B14F-4D97-AF65-F5344CB8AC3E}">
        <p14:creationId xmlns:p14="http://schemas.microsoft.com/office/powerpoint/2010/main" val="414166299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t>LBA80：帕博利珠单抗联合铂类化疗治疗转移性 NSCLC：KEYNOTE-021、189 和 407 中的组织 TMB (tTMB) 和结局 </a:t>
            </a:r>
            <a:r>
              <a:rPr lang="en-US" altLang="zh-CN"/>
              <a:t>–</a:t>
            </a:r>
            <a:r>
              <a:rPr lang="zh-CN"/>
              <a:t> Paz-Ares L 等人</a:t>
            </a:r>
            <a:endParaRPr lang="zh-CN" dirty="0"/>
          </a:p>
        </p:txBody>
      </p:sp>
      <p:sp>
        <p:nvSpPr>
          <p:cNvPr id="3" name="Content Placeholder 2"/>
          <p:cNvSpPr>
            <a:spLocks noGrp="1"/>
          </p:cNvSpPr>
          <p:nvPr>
            <p:ph idx="1"/>
          </p:nvPr>
        </p:nvSpPr>
        <p:spPr/>
        <p:txBody>
          <a:bodyPr/>
          <a:lstStyle/>
          <a:p>
            <a:r>
              <a:rPr lang="zh-CN" b="1" dirty="0"/>
              <a:t>研究目的</a:t>
            </a:r>
          </a:p>
          <a:p>
            <a:pPr lvl="1"/>
            <a:r>
              <a:rPr lang="zh-CN" dirty="0"/>
              <a:t>评估帕博利珠单抗 + 铂类化疗相比铂类化疗单用的疗效与 tTMB 的相关性</a:t>
            </a:r>
          </a:p>
          <a:p>
            <a:pPr lvl="1">
              <a:spcBef>
                <a:spcPts val="28800"/>
              </a:spcBef>
            </a:pPr>
            <a:r>
              <a:rPr lang="zh-CN" dirty="0"/>
              <a:t>通过肿瘤组织全外显子组测序进行 tTMB 评估</a:t>
            </a:r>
          </a:p>
          <a:p>
            <a:pPr lvl="1"/>
            <a:r>
              <a:rPr lang="zh-CN" dirty="0"/>
              <a:t>与评估的 tTMB 相关的结局（OS、PFS、ORR）</a:t>
            </a:r>
          </a:p>
          <a:p>
            <a:pPr lvl="1"/>
            <a:endParaRPr lang="en-GB" dirty="0"/>
          </a:p>
        </p:txBody>
      </p:sp>
      <p:sp>
        <p:nvSpPr>
          <p:cNvPr id="4" name="Text Box 4"/>
          <p:cNvSpPr txBox="1">
            <a:spLocks noChangeArrowheads="1"/>
          </p:cNvSpPr>
          <p:nvPr/>
        </p:nvSpPr>
        <p:spPr bwMode="auto">
          <a:xfrm>
            <a:off x="4988416" y="6474897"/>
            <a:ext cx="39349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Paz–Ares L, et al. Ann Oncol 2019;30(suppl):Abstr LBA80</a:t>
            </a:r>
          </a:p>
        </p:txBody>
      </p:sp>
      <p:sp>
        <p:nvSpPr>
          <p:cNvPr id="11" name="AutoShape 9"/>
          <p:cNvSpPr>
            <a:spLocks noChangeArrowheads="1"/>
          </p:cNvSpPr>
          <p:nvPr/>
        </p:nvSpPr>
        <p:spPr bwMode="auto">
          <a:xfrm>
            <a:off x="352959" y="3024623"/>
            <a:ext cx="3446544" cy="1606550"/>
          </a:xfrm>
          <a:prstGeom prst="roundRect">
            <a:avLst>
              <a:gd name="adj" fmla="val 8208"/>
            </a:avLst>
          </a:prstGeom>
          <a:solidFill>
            <a:schemeClr val="bg1"/>
          </a:solidFill>
          <a:ln w="9525" algn="ctr">
            <a:noFill/>
            <a:round/>
          </a:ln>
        </p:spPr>
        <p:txBody>
          <a:bodyPr wrap="square" lIns="90488" tIns="44450" rIns="90488" bIns="44450">
            <a:spAutoFit/>
          </a:bodyPr>
          <a:lstStyle/>
          <a:p>
            <a:pPr algn="l" defTabSz="892175" eaLnBrk="0" hangingPunct="0">
              <a:spcAft>
                <a:spcPct val="30000"/>
              </a:spcAft>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92100" indent="-292100" defTabSz="892175" eaLnBrk="0" hangingPunct="0">
              <a:spcAft>
                <a:spcPct val="30000"/>
              </a:spcAft>
              <a:buFont typeface="Arial" panose="020B0604020202020204" pitchFamily="34" charset="0"/>
              <a:buChar cha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未治疗的 IIIB/IV 期鳞状或非鳞状 NSCLC</a:t>
            </a:r>
          </a:p>
          <a:p>
            <a:pPr marL="292100" indent="-292100" defTabSz="892175" eaLnBrk="0" hangingPunct="0">
              <a:spcAft>
                <a:spcPct val="30000"/>
              </a:spcAft>
              <a:buFont typeface="Arial" panose="020B0604020202020204" pitchFamily="34" charset="0"/>
              <a:buChar cha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ALK 或 EGFR 阴性</a:t>
            </a:r>
          </a:p>
          <a:p>
            <a:pPr marL="292100" indent="-292100" defTabSz="892175" eaLnBrk="0" hangingPunct="0">
              <a:spcAft>
                <a:spcPct val="30000"/>
              </a:spcAft>
              <a:buFont typeface="Arial" panose="020B0604020202020204" pitchFamily="34" charset="0"/>
              <a:buChar cha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a:t>
            </a:r>
          </a:p>
        </p:txBody>
      </p:sp>
      <p:sp>
        <p:nvSpPr>
          <p:cNvPr id="12" name="AutoShape 12"/>
          <p:cNvSpPr>
            <a:spLocks noChangeArrowheads="1"/>
          </p:cNvSpPr>
          <p:nvPr/>
        </p:nvSpPr>
        <p:spPr bwMode="auto">
          <a:xfrm>
            <a:off x="4420977" y="4753952"/>
            <a:ext cx="4619505" cy="810734"/>
          </a:xfrm>
          <a:prstGeom prst="roundRect">
            <a:avLst>
              <a:gd name="adj" fmla="val 16667"/>
            </a:avLst>
          </a:prstGeom>
          <a:solidFill>
            <a:schemeClr val="accent2"/>
          </a:solidFill>
          <a:ln w="9525" algn="ctr">
            <a:noFill/>
            <a:round/>
          </a:ln>
        </p:spPr>
        <p:txBody>
          <a:bodyPr lIns="90488" tIns="0" rIns="90488" bIns="0" anchor="ctr"/>
          <a:lstStyle/>
          <a:p>
            <a:pPr algn="ctr" defTabSz="892175" eaLnBrk="0" hangingPunct="0"/>
            <a:r>
              <a:rPr lang="zh-CN" sz="1400" b="0" i="0" u="sng" strike="noStrike" cap="none" spc="0" baseline="0" dirty="0">
                <a:solidFill>
                  <a:srgbClr val="FFFFFF"/>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rPr>
              <a:t>KEYNOTE-407</a:t>
            </a:r>
          </a:p>
          <a:p>
            <a:pPr algn="ctr" defTabSz="892175" eaLnBrk="0" hangingPunct="0"/>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200 mg q3w 或安慰剂 + 卡铂 + </a:t>
            </a:r>
            <a:br>
              <a:rPr lang="en-GB" alt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紫杉醇/纳米白蛋白结合型紫杉醇 q3w </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(n=559)</a:t>
            </a:r>
          </a:p>
        </p:txBody>
      </p:sp>
      <p:sp>
        <p:nvSpPr>
          <p:cNvPr id="13" name="AutoShape 8"/>
          <p:cNvSpPr>
            <a:spLocks noChangeArrowheads="1"/>
          </p:cNvSpPr>
          <p:nvPr/>
        </p:nvSpPr>
        <p:spPr bwMode="auto">
          <a:xfrm>
            <a:off x="4420977" y="2105543"/>
            <a:ext cx="4619505" cy="824141"/>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r>
              <a:rPr lang="zh-CN" sz="1400" b="0" i="0" u="sng" strike="noStrike" cap="none" spc="0" baseline="0" dirty="0">
                <a:solidFill>
                  <a:srgbClr val="FFFFFF"/>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rPr>
              <a:t>KEYNOTE-021（队列 C）</a:t>
            </a:r>
          </a:p>
          <a:p>
            <a:pPr algn="ctr" defTabSz="892175" eaLnBrk="0" hangingPunct="0"/>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2 或 10 mg/kg q3w + 卡铂 + </a:t>
            </a:r>
            <a:br>
              <a:rPr lang="en-GB" alt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培美曲塞 500 mg/m</a:t>
            </a:r>
            <a:r>
              <a:rPr lang="zh-CN" sz="1400" b="0"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2</a:t>
            </a: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q3w</a:t>
            </a:r>
          </a:p>
          <a:p>
            <a:pPr algn="ctr" defTabSz="892175" eaLnBrk="0" hangingPunct="0"/>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(n=24)</a:t>
            </a:r>
          </a:p>
        </p:txBody>
      </p:sp>
      <p:sp>
        <p:nvSpPr>
          <p:cNvPr id="16" name="AutoShape 8"/>
          <p:cNvSpPr>
            <a:spLocks noChangeArrowheads="1"/>
          </p:cNvSpPr>
          <p:nvPr/>
        </p:nvSpPr>
        <p:spPr bwMode="auto">
          <a:xfrm>
            <a:off x="4420977" y="3882533"/>
            <a:ext cx="4619505" cy="845388"/>
          </a:xfrm>
          <a:prstGeom prst="roundRect">
            <a:avLst>
              <a:gd name="adj" fmla="val 16667"/>
            </a:avLst>
          </a:prstGeom>
          <a:solidFill>
            <a:schemeClr val="bg2"/>
          </a:solidFill>
          <a:ln w="9525" algn="ctr">
            <a:noFill/>
            <a:round/>
          </a:ln>
        </p:spPr>
        <p:txBody>
          <a:bodyPr lIns="90488" tIns="0" rIns="90488" bIns="0" anchor="ctr"/>
          <a:lstStyle/>
          <a:p>
            <a:pPr algn="ctr" defTabSz="892175" eaLnBrk="0" hangingPunct="0"/>
            <a:r>
              <a:rPr lang="zh-CN" sz="1400" b="0" i="0" u="sng" strike="noStrike" cap="none" spc="0" baseline="0" dirty="0">
                <a:solidFill>
                  <a:srgbClr val="FFFFFF"/>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rPr>
              <a:t>KEYNOTE-189</a:t>
            </a:r>
          </a:p>
          <a:p>
            <a:pPr algn="ctr" defTabSz="892175" eaLnBrk="0" hangingPunct="0"/>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200 mg q3w 或安慰剂 ＋ 卡铂/顺铂 + </a:t>
            </a:r>
            <a:br>
              <a:rPr lang="en-GB" alt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培美曲塞 500 mg/m</a:t>
            </a:r>
            <a:r>
              <a:rPr lang="zh-CN" sz="1400" b="0"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2</a:t>
            </a: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q3w (n=616)</a:t>
            </a:r>
          </a:p>
        </p:txBody>
      </p:sp>
      <p:sp>
        <p:nvSpPr>
          <p:cNvPr id="26" name="AutoShape 8"/>
          <p:cNvSpPr>
            <a:spLocks noChangeArrowheads="1"/>
          </p:cNvSpPr>
          <p:nvPr/>
        </p:nvSpPr>
        <p:spPr bwMode="auto">
          <a:xfrm>
            <a:off x="4420977" y="2991312"/>
            <a:ext cx="4619505" cy="824141"/>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r>
              <a:rPr lang="zh-CN" sz="1400" b="0" i="0" u="sng" strike="noStrike" cap="none" spc="0" baseline="0" dirty="0">
                <a:solidFill>
                  <a:srgbClr val="FFFFFF"/>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rPr>
              <a:t>KEYNOTE-021（队列 G）</a:t>
            </a:r>
          </a:p>
          <a:p>
            <a:pPr algn="ctr" defTabSz="892175" eaLnBrk="0" hangingPunct="0"/>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200 mg/kg q3w + 卡铂 + </a:t>
            </a:r>
            <a:br>
              <a:rPr lang="en-GB" alt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培美曲塞 500 mg/m</a:t>
            </a:r>
            <a:r>
              <a:rPr lang="zh-CN" sz="1400" b="0"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2</a:t>
            </a: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q3w</a:t>
            </a:r>
          </a:p>
          <a:p>
            <a:pPr algn="ctr" defTabSz="892175" eaLnBrk="0" hangingPunct="0"/>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(n=123)</a:t>
            </a:r>
          </a:p>
        </p:txBody>
      </p:sp>
      <p:cxnSp>
        <p:nvCxnSpPr>
          <p:cNvPr id="17" name="Elbow Connector 16"/>
          <p:cNvCxnSpPr>
            <a:stCxn id="11" idx="3"/>
            <a:endCxn id="13" idx="1"/>
          </p:cNvCxnSpPr>
          <p:nvPr/>
        </p:nvCxnSpPr>
        <p:spPr>
          <a:xfrm flipV="1">
            <a:off x="3799503" y="2517614"/>
            <a:ext cx="621474" cy="1310284"/>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1" idx="3"/>
            <a:endCxn id="12" idx="1"/>
          </p:cNvCxnSpPr>
          <p:nvPr/>
        </p:nvCxnSpPr>
        <p:spPr>
          <a:xfrm>
            <a:off x="3799503" y="3827898"/>
            <a:ext cx="621474" cy="1331421"/>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3"/>
            <a:endCxn id="26" idx="1"/>
          </p:cNvCxnSpPr>
          <p:nvPr/>
        </p:nvCxnSpPr>
        <p:spPr>
          <a:xfrm flipV="1">
            <a:off x="3799503" y="3403383"/>
            <a:ext cx="621474" cy="424515"/>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1" idx="3"/>
            <a:endCxn id="16" idx="1"/>
          </p:cNvCxnSpPr>
          <p:nvPr/>
        </p:nvCxnSpPr>
        <p:spPr>
          <a:xfrm>
            <a:off x="3799503" y="3827898"/>
            <a:ext cx="621474" cy="477329"/>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99136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LBA80：帕博利珠单抗联合铂类化疗治疗转移性 NSCLC：KEYNOTE-021、189 和 407 中的组织 TMB (tTMB) 和结局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Paz-Ares L 等人</a:t>
            </a:r>
          </a:p>
        </p:txBody>
      </p:sp>
      <p:sp>
        <p:nvSpPr>
          <p:cNvPr id="3" name="Content Placeholder 2"/>
          <p:cNvSpPr>
            <a:spLocks noGrp="1"/>
          </p:cNvSpPr>
          <p:nvPr>
            <p:ph idx="1"/>
          </p:nvPr>
        </p:nvSpPr>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tTMB 与疗效没有相关性</a:t>
            </a:r>
          </a:p>
          <a:p>
            <a:endParaRPr lang="en-GB" b="1" dirty="0">
              <a:latin typeface="Arial" panose="020B0604020202020204" pitchFamily="34" charset="0"/>
              <a:ea typeface="宋体" panose="02010600030101010101" pitchFamily="2" charset="-122"/>
              <a:cs typeface="Arial" panose="020B0604020202020204" pitchFamily="34" charset="0"/>
            </a:endParaRPr>
          </a:p>
          <a:p>
            <a:endParaRPr lang="en-GB" b="1" dirty="0">
              <a:latin typeface="Arial" panose="020B0604020202020204" pitchFamily="34" charset="0"/>
              <a:ea typeface="宋体" panose="02010600030101010101" pitchFamily="2" charset="-122"/>
              <a:cs typeface="Arial" panose="020B0604020202020204" pitchFamily="34" charset="0"/>
            </a:endParaRPr>
          </a:p>
          <a:p>
            <a:endParaRPr lang="en-GB" b="1" dirty="0">
              <a:latin typeface="Arial" panose="020B0604020202020204" pitchFamily="34" charset="0"/>
              <a:ea typeface="宋体" panose="02010600030101010101" pitchFamily="2" charset="-122"/>
              <a:cs typeface="Arial" panose="020B0604020202020204" pitchFamily="34" charset="0"/>
            </a:endParaRPr>
          </a:p>
          <a:p>
            <a:endParaRPr lang="en-GB" b="1" dirty="0">
              <a:latin typeface="Arial" panose="020B0604020202020204" pitchFamily="34" charset="0"/>
              <a:ea typeface="宋体" panose="02010600030101010101" pitchFamily="2" charset="-122"/>
              <a:cs typeface="Arial" panose="020B0604020202020204" pitchFamily="34" charset="0"/>
            </a:endParaRPr>
          </a:p>
          <a:p>
            <a:endParaRPr lang="en-GB" b="1" dirty="0">
              <a:latin typeface="Arial" panose="020B0604020202020204" pitchFamily="34" charset="0"/>
              <a:ea typeface="宋体" panose="02010600030101010101" pitchFamily="2" charset="-122"/>
              <a:cs typeface="Arial" panose="020B0604020202020204" pitchFamily="34" charset="0"/>
            </a:endParaRPr>
          </a:p>
          <a:p>
            <a:pPr marL="0" indent="0">
              <a:buNone/>
            </a:pPr>
            <a:endParaRPr lang="en-GB" b="1" dirty="0">
              <a:latin typeface="Arial" panose="020B0604020202020204" pitchFamily="34" charset="0"/>
              <a:ea typeface="宋体" panose="02010600030101010101" pitchFamily="2" charset="-122"/>
              <a:cs typeface="Arial" panose="020B0604020202020204" pitchFamily="34" charset="0"/>
            </a:endParaRP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tTMB 与 ORR 相关性的 ROC 曲线分析表明，无论是帕博利珠单抗 + 化疗还是单用化疗，tTMB 预测治疗缓解的能力有限</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在高 tTMB（≥175 突变/外显子组）和低 tTMB（&lt;175 突变/外显子组）亚组，与化疗相比，帕博利珠单抗 + 化疗均具有 OS、PFS 和 ORR 获益</a:t>
            </a:r>
          </a:p>
        </p:txBody>
      </p:sp>
      <p:sp>
        <p:nvSpPr>
          <p:cNvPr id="4" name="Text Box 4"/>
          <p:cNvSpPr txBox="1">
            <a:spLocks noChangeArrowheads="1"/>
          </p:cNvSpPr>
          <p:nvPr/>
        </p:nvSpPr>
        <p:spPr bwMode="auto">
          <a:xfrm>
            <a:off x="4988416" y="6474897"/>
            <a:ext cx="39349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dirty="0">
                <a:solidFill>
                  <a:srgbClr val="363636"/>
                </a:solidFill>
                <a:effectLst/>
                <a:latin typeface="Arial" panose="020B0604020202020204" pitchFamily="34" charset="0"/>
                <a:ea typeface="SimSun"/>
                <a:cs typeface="Arial" panose="020B0604020202020204" pitchFamily="34" charset="0"/>
              </a:rPr>
              <a:t>Paz–Ares L, et al. Ann Oncol 2019;30(suppl):Abstr LBA80</a:t>
            </a:r>
          </a:p>
        </p:txBody>
      </p:sp>
      <p:graphicFrame>
        <p:nvGraphicFramePr>
          <p:cNvPr id="7" name="Table 6"/>
          <p:cNvGraphicFramePr>
            <a:graphicFrameLocks noGrp="1"/>
          </p:cNvGraphicFramePr>
          <p:nvPr>
            <p:extLst>
              <p:ext uri="{D42A27DB-BD31-4B8C-83A1-F6EECF244321}">
                <p14:modId xmlns:p14="http://schemas.microsoft.com/office/powerpoint/2010/main" val="2509802578"/>
              </p:ext>
            </p:extLst>
          </p:nvPr>
        </p:nvGraphicFramePr>
        <p:xfrm>
          <a:off x="288470" y="2100444"/>
          <a:ext cx="8567060" cy="1853520"/>
        </p:xfrm>
        <a:graphic>
          <a:graphicData uri="http://schemas.openxmlformats.org/drawingml/2006/table">
            <a:tbl>
              <a:tblPr firstRow="1" bandRow="1">
                <a:tableStyleId>{69012ECD-51FC-41F1-AA8D-1B2483CD663E}</a:tableStyleId>
              </a:tblPr>
              <a:tblGrid>
                <a:gridCol w="922775">
                  <a:extLst>
                    <a:ext uri="{9D8B030D-6E8A-4147-A177-3AD203B41FA5}">
                      <a16:colId xmlns:a16="http://schemas.microsoft.com/office/drawing/2014/main" val="1734011683"/>
                    </a:ext>
                  </a:extLst>
                </a:gridCol>
                <a:gridCol w="1519200">
                  <a:extLst>
                    <a:ext uri="{9D8B030D-6E8A-4147-A177-3AD203B41FA5}">
                      <a16:colId xmlns:a16="http://schemas.microsoft.com/office/drawing/2014/main" val="1996389956"/>
                    </a:ext>
                  </a:extLst>
                </a:gridCol>
                <a:gridCol w="864000">
                  <a:extLst>
                    <a:ext uri="{9D8B030D-6E8A-4147-A177-3AD203B41FA5}">
                      <a16:colId xmlns:a16="http://schemas.microsoft.com/office/drawing/2014/main" val="2719974171"/>
                    </a:ext>
                  </a:extLst>
                </a:gridCol>
                <a:gridCol w="1512000">
                  <a:extLst>
                    <a:ext uri="{9D8B030D-6E8A-4147-A177-3AD203B41FA5}">
                      <a16:colId xmlns:a16="http://schemas.microsoft.com/office/drawing/2014/main" val="3525203863"/>
                    </a:ext>
                  </a:extLst>
                </a:gridCol>
                <a:gridCol w="1000800">
                  <a:extLst>
                    <a:ext uri="{9D8B030D-6E8A-4147-A177-3AD203B41FA5}">
                      <a16:colId xmlns:a16="http://schemas.microsoft.com/office/drawing/2014/main" val="275410646"/>
                    </a:ext>
                  </a:extLst>
                </a:gridCol>
                <a:gridCol w="1566878">
                  <a:extLst>
                    <a:ext uri="{9D8B030D-6E8A-4147-A177-3AD203B41FA5}">
                      <a16:colId xmlns:a16="http://schemas.microsoft.com/office/drawing/2014/main" val="835457136"/>
                    </a:ext>
                  </a:extLst>
                </a:gridCol>
                <a:gridCol w="1181407">
                  <a:extLst>
                    <a:ext uri="{9D8B030D-6E8A-4147-A177-3AD203B41FA5}">
                      <a16:colId xmlns:a16="http://schemas.microsoft.com/office/drawing/2014/main" val="2246603635"/>
                    </a:ext>
                  </a:extLst>
                </a:gridCol>
              </a:tblGrid>
              <a:tr h="170505">
                <a:tc rowSpan="2">
                  <a:txBody>
                    <a:bodyPr/>
                    <a:lstStyle/>
                    <a:p>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标称 </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r>
                        <a:rPr lang="zh-CN" sz="1400" b="1"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a</a:t>
                      </a:r>
                    </a:p>
                  </a:txBody>
                  <a:tcPr marT="36000" marB="36000" anchor="b"/>
                </a:tc>
                <a:tc gridSpan="2">
                  <a:txBody>
                    <a:bodyPr/>
                    <a:lstStyle/>
                    <a:p>
                      <a:pPr algn="ct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KEYNOTE-021 C 和 G</a:t>
                      </a:r>
                    </a:p>
                  </a:txBody>
                  <a:tcPr marT="36000" marB="36000"/>
                </a:tc>
                <a:tc hMerge="1">
                  <a:txBody>
                    <a:bodyPr/>
                    <a:lstStyle/>
                    <a:p>
                      <a:endParaRPr lang="en-GB"/>
                    </a:p>
                  </a:txBody>
                  <a:tcPr/>
                </a:tc>
                <a:tc gridSpan="2">
                  <a:txBody>
                    <a:bodyPr/>
                    <a:lstStyle/>
                    <a:p>
                      <a:pPr algn="ct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KEYNOTE-189</a:t>
                      </a:r>
                    </a:p>
                  </a:txBody>
                  <a:tcPr marT="36000" marB="36000"/>
                </a:tc>
                <a:tc hMerge="1">
                  <a:txBody>
                    <a:bodyPr/>
                    <a:lstStyle/>
                    <a:p>
                      <a:endParaRPr lang="en-GB"/>
                    </a:p>
                  </a:txBody>
                  <a:tcPr/>
                </a:tc>
                <a:tc gridSpan="2">
                  <a:txBody>
                    <a:bodyPr/>
                    <a:lstStyle/>
                    <a:p>
                      <a:pPr algn="ct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KEYNOTE-407</a:t>
                      </a:r>
                    </a:p>
                  </a:txBody>
                  <a:tcPr marT="36000" marB="36000"/>
                </a:tc>
                <a:tc hMerge="1">
                  <a:txBody>
                    <a:bodyPr/>
                    <a:lstStyle/>
                    <a:p>
                      <a:pPr algn="ctr"/>
                      <a:endParaRPr lang="en-GB" sz="1400">
                        <a:solidFill>
                          <a:schemeClr val="tx2"/>
                        </a:solidFill>
                      </a:endParaRPr>
                    </a:p>
                  </a:txBody>
                  <a:tcPr marT="36000" marB="36000"/>
                </a:tc>
                <a:extLst>
                  <a:ext uri="{0D108BD9-81ED-4DB2-BD59-A6C34878D82A}">
                    <a16:rowId xmlns:a16="http://schemas.microsoft.com/office/drawing/2014/main" val="805741815"/>
                  </a:ext>
                </a:extLst>
              </a:tr>
              <a:tr h="446277">
                <a:tc vMerge="1">
                  <a:txBody>
                    <a:bodyPr/>
                    <a:lstStyle/>
                    <a:p>
                      <a:endParaRPr lang="en-GB" sz="1400"/>
                    </a:p>
                  </a:txBody>
                  <a:tcPr/>
                </a:tc>
                <a:tc>
                  <a:txBody>
                    <a:bodyPr/>
                    <a:lstStyle/>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 CT</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(n=44)</a:t>
                      </a:r>
                    </a:p>
                  </a:txBody>
                  <a:tcPr marT="36000" marB="36000" anchor="b">
                    <a:lnB w="12700" cap="flat" cmpd="sng" algn="ctr">
                      <a:noFill/>
                      <a:prstDash val="solid"/>
                      <a:round/>
                      <a:headEnd type="none" w="med" len="med"/>
                      <a:tailEnd type="none" w="med" len="med"/>
                    </a:lnB>
                    <a:solidFill>
                      <a:schemeClr val="accent1"/>
                    </a:solidFill>
                  </a:tcPr>
                </a:tc>
                <a:tc>
                  <a:txBody>
                    <a:bodyPr/>
                    <a:lstStyle/>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单用 CT (n=26)</a:t>
                      </a:r>
                    </a:p>
                  </a:txBody>
                  <a:tcPr marT="36000" marB="36000" anchor="b">
                    <a:lnB w="12700" cap="flat" cmpd="sng" algn="ctr">
                      <a:noFill/>
                      <a:prstDash val="solid"/>
                      <a:round/>
                      <a:headEnd type="none" w="med" len="med"/>
                      <a:tailEnd type="none" w="med" len="med"/>
                    </a:lnB>
                    <a:solidFill>
                      <a:schemeClr val="accent1"/>
                    </a:solidFill>
                  </a:tcPr>
                </a:tc>
                <a:tc>
                  <a:txBody>
                    <a:bodyPr/>
                    <a:lstStyle/>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 CT</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(n=207)</a:t>
                      </a:r>
                    </a:p>
                  </a:txBody>
                  <a:tcPr marT="36000" marB="36000" anchor="b">
                    <a:lnB w="12700" cap="flat" cmpd="sng" algn="ctr">
                      <a:noFill/>
                      <a:prstDash val="solid"/>
                      <a:round/>
                      <a:headEnd type="none" w="med" len="med"/>
                      <a:tailEnd type="none" w="med" len="med"/>
                    </a:lnB>
                    <a:solidFill>
                      <a:schemeClr val="accent1"/>
                    </a:solidFill>
                  </a:tcPr>
                </a:tc>
                <a:tc>
                  <a:txBody>
                    <a:bodyPr/>
                    <a:lstStyle/>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 CT </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(n=86)</a:t>
                      </a:r>
                    </a:p>
                  </a:txBody>
                  <a:tcPr marT="36000" marB="36000" anchor="b">
                    <a:lnB w="12700" cap="flat" cmpd="sng" algn="ctr">
                      <a:noFill/>
                      <a:prstDash val="solid"/>
                      <a:round/>
                      <a:headEnd type="none" w="med" len="med"/>
                      <a:tailEnd type="none" w="med" len="med"/>
                    </a:lnB>
                    <a:solidFill>
                      <a:schemeClr val="accent1"/>
                    </a:solidFill>
                  </a:tcPr>
                </a:tc>
                <a:tc>
                  <a:txBody>
                    <a:bodyPr/>
                    <a:lstStyle/>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 CT</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(n=143)</a:t>
                      </a:r>
                    </a:p>
                  </a:txBody>
                  <a:tcPr marT="36000" marB="36000" anchor="b">
                    <a:lnB w="12700" cap="flat" cmpd="sng" algn="ctr">
                      <a:noFill/>
                      <a:prstDash val="solid"/>
                      <a:round/>
                      <a:headEnd type="none" w="med" len="med"/>
                      <a:tailEnd type="none" w="med" len="med"/>
                    </a:lnB>
                    <a:solidFill>
                      <a:schemeClr val="accent1"/>
                    </a:solidFill>
                  </a:tcPr>
                </a:tc>
                <a:tc>
                  <a:txBody>
                    <a:bodyPr/>
                    <a:lstStyle/>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安慰剂</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 CT </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(n=169)</a:t>
                      </a:r>
                    </a:p>
                  </a:txBody>
                  <a:tcPr marT="36000" marB="36000" anchor="b">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7357579"/>
                  </a:ext>
                </a:extLst>
              </a:tr>
              <a:tr h="200260">
                <a:tc>
                  <a:txBody>
                    <a:bodyPr/>
                    <a:lstStyle/>
                    <a:p>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0.180</a:t>
                      </a:r>
                    </a:p>
                  </a:txBody>
                  <a:tcPr marT="36000" marB="36000">
                    <a:lnT w="12700" cap="flat" cmpd="sng" algn="ctr">
                      <a:noFill/>
                      <a:prstDash val="solid"/>
                      <a:round/>
                      <a:headEnd type="none" w="med" len="med"/>
                      <a:tailEnd type="none" w="med" len="med"/>
                    </a:lnT>
                  </a:tcPr>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0.279</a:t>
                      </a:r>
                    </a:p>
                  </a:txBody>
                  <a:tcPr marT="36000" marB="36000">
                    <a:lnT w="12700" cap="flat" cmpd="sng" algn="ctr">
                      <a:noFill/>
                      <a:prstDash val="solid"/>
                      <a:round/>
                      <a:headEnd type="none" w="med" len="med"/>
                      <a:tailEnd type="none" w="med" len="med"/>
                    </a:lnT>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0.072</a:t>
                      </a:r>
                    </a:p>
                  </a:txBody>
                  <a:tcPr marT="36000" marB="36000">
                    <a:lnT w="12700" cap="flat" cmpd="sng" algn="ctr">
                      <a:noFill/>
                      <a:prstDash val="solid"/>
                      <a:round/>
                      <a:headEnd type="none" w="med" len="med"/>
                      <a:tailEnd type="none" w="med" len="med"/>
                    </a:lnT>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0.434</a:t>
                      </a:r>
                    </a:p>
                  </a:txBody>
                  <a:tcPr marT="36000" marB="36000">
                    <a:lnT w="12700" cap="flat" cmpd="sng" algn="ctr">
                      <a:noFill/>
                      <a:prstDash val="solid"/>
                      <a:round/>
                      <a:headEnd type="none" w="med" len="med"/>
                      <a:tailEnd type="none" w="med" len="med"/>
                    </a:lnT>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0.393</a:t>
                      </a:r>
                    </a:p>
                  </a:txBody>
                  <a:tcPr marT="36000" marB="36000">
                    <a:lnT w="12700" cap="flat" cmpd="sng" algn="ctr">
                      <a:noFill/>
                      <a:prstDash val="solid"/>
                      <a:round/>
                      <a:headEnd type="none" w="med" len="med"/>
                      <a:tailEnd type="none" w="med" len="med"/>
                    </a:lnT>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0.086</a:t>
                      </a:r>
                    </a:p>
                  </a:txBody>
                  <a:tcPr marT="36000" marB="36000">
                    <a:lnT w="12700" cap="flat" cmpd="sng" algn="ctr">
                      <a:noFill/>
                      <a:prstDash val="solid"/>
                      <a:round/>
                      <a:headEnd type="none" w="med" len="med"/>
                      <a:tailEnd type="none" w="med" len="med"/>
                    </a:lnT>
                  </a:tcPr>
                </a:tc>
                <a:extLst>
                  <a:ext uri="{0D108BD9-81ED-4DB2-BD59-A6C34878D82A}">
                    <a16:rowId xmlns:a16="http://schemas.microsoft.com/office/drawing/2014/main" val="3695402956"/>
                  </a:ext>
                </a:extLst>
              </a:tr>
              <a:tr h="185745">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0.187</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0.409</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0.075</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0.055</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0.052</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0.560</a:t>
                      </a:r>
                    </a:p>
                  </a:txBody>
                  <a:tcPr marT="36000" marB="36000"/>
                </a:tc>
                <a:extLst>
                  <a:ext uri="{0D108BD9-81ED-4DB2-BD59-A6C34878D82A}">
                    <a16:rowId xmlns:a16="http://schemas.microsoft.com/office/drawing/2014/main" val="2920756300"/>
                  </a:ext>
                </a:extLst>
              </a:tr>
              <a:tr h="156717">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0.081</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0.475</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0.174</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0.856</a:t>
                      </a:r>
                    </a:p>
                  </a:txBody>
                  <a:tcPr marT="36000" marB="36000"/>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0.160</a:t>
                      </a:r>
                    </a:p>
                  </a:txBody>
                  <a:tcPr marT="36000" marB="36000"/>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0.818</a:t>
                      </a:r>
                    </a:p>
                  </a:txBody>
                  <a:tcPr marT="36000" marB="36000"/>
                </a:tc>
                <a:extLst>
                  <a:ext uri="{0D108BD9-81ED-4DB2-BD59-A6C34878D82A}">
                    <a16:rowId xmlns:a16="http://schemas.microsoft.com/office/drawing/2014/main" val="3943288137"/>
                  </a:ext>
                </a:extLst>
              </a:tr>
            </a:tbl>
          </a:graphicData>
        </a:graphic>
      </p:graphicFrame>
      <p:sp>
        <p:nvSpPr>
          <p:cNvPr id="6" name="Rectangle 5"/>
          <p:cNvSpPr/>
          <p:nvPr/>
        </p:nvSpPr>
        <p:spPr>
          <a:xfrm>
            <a:off x="155275" y="6201906"/>
            <a:ext cx="4576572" cy="457657"/>
          </a:xfrm>
          <a:prstGeom prst="rect">
            <a:avLst/>
          </a:prstGeom>
        </p:spPr>
        <p:txBody>
          <a:bodyPr>
            <a:spAutoFit/>
          </a:bodyPr>
          <a:lstStyle/>
          <a:p>
            <a:r>
              <a:rPr lang="zh-CN" sz="1200" b="0" i="0" strike="noStrike" cap="none" spc="0" baseline="30000" dirty="0">
                <a:solidFill>
                  <a:srgbClr val="363636"/>
                </a:solidFill>
                <a:effectLst/>
                <a:latin typeface="Arial" panose="020B0604020202020204" pitchFamily="34" charset="0"/>
                <a:ea typeface="SimSun"/>
                <a:cs typeface="Arial" panose="020B0604020202020204" pitchFamily="34" charset="0"/>
              </a:rPr>
              <a:t>a</a:t>
            </a:r>
            <a:r>
              <a:rPr lang="zh-CN" sz="1200" b="0" i="0" strike="noStrike" cap="none" spc="0" baseline="0" dirty="0">
                <a:solidFill>
                  <a:srgbClr val="363636"/>
                </a:solidFill>
                <a:effectLst/>
                <a:latin typeface="Arial" panose="020B0604020202020204" pitchFamily="34" charset="0"/>
                <a:ea typeface="SimSun"/>
                <a:cs typeface="Arial" panose="020B0604020202020204" pitchFamily="34" charset="0"/>
              </a:rPr>
              <a:t>P 值采用 Wald 检验计算；对于帕博利珠单抗 + 化疗，为单侧 P 值，对于单用化疗和安慰剂 + 化疗，为双侧 P 值</a:t>
            </a:r>
          </a:p>
        </p:txBody>
      </p:sp>
    </p:spTree>
    <p:extLst>
      <p:ext uri="{BB962C8B-B14F-4D97-AF65-F5344CB8AC3E}">
        <p14:creationId xmlns:p14="http://schemas.microsoft.com/office/powerpoint/2010/main" val="272183214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LBA80：帕博利珠单抗联合铂类化疗治疗转移性 NSCLC：KEYNOTE-021、189 和 407 中的组织 TMB (tTMB) 和结局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Paz-Ares L 等人</a:t>
            </a:r>
          </a:p>
        </p:txBody>
      </p:sp>
      <p:sp>
        <p:nvSpPr>
          <p:cNvPr id="3" name="Content Placeholder 2"/>
          <p:cNvSpPr>
            <a:spLocks noGrp="1"/>
          </p:cNvSpPr>
          <p:nvPr>
            <p:ph idx="1"/>
          </p:nvPr>
        </p:nvSpPr>
        <p:spPr/>
        <p:txBody>
          <a:bodyPr/>
          <a:lstStyle/>
          <a:p>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在鳞状和非鳞状 NSCLC 患者中，在任何治疗组中 tTMB 和疗效之间均没有显著相关性</a:t>
            </a:r>
          </a:p>
        </p:txBody>
      </p:sp>
      <p:sp>
        <p:nvSpPr>
          <p:cNvPr id="4" name="Text Box 4"/>
          <p:cNvSpPr txBox="1">
            <a:spLocks noChangeArrowheads="1"/>
          </p:cNvSpPr>
          <p:nvPr/>
        </p:nvSpPr>
        <p:spPr bwMode="auto">
          <a:xfrm>
            <a:off x="4988416" y="6474897"/>
            <a:ext cx="39349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Paz–Ares L, et al. Ann Oncol 2019;30(suppl):Abstr LBA80</a:t>
            </a:r>
          </a:p>
        </p:txBody>
      </p:sp>
    </p:spTree>
    <p:extLst>
      <p:ext uri="{BB962C8B-B14F-4D97-AF65-F5344CB8AC3E}">
        <p14:creationId xmlns:p14="http://schemas.microsoft.com/office/powerpoint/2010/main" val="22922993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zh-CN" sz="40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筛查和生物标志物</a:t>
            </a:r>
          </a:p>
        </p:txBody>
      </p:sp>
    </p:spTree>
    <p:custDataLst>
      <p:tags r:id="rId1"/>
    </p:custDataLst>
    <p:extLst>
      <p:ext uri="{BB962C8B-B14F-4D97-AF65-F5344CB8AC3E}">
        <p14:creationId xmlns:p14="http://schemas.microsoft.com/office/powerpoint/2010/main" val="279400967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1482O：帕博利珠单抗单药治疗用于 PD-L1 阳性伴脑转移的 NSCLC 患者的结局：KEYNOTE-001、-010、-024 和 -042 的合并分析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Mansfield AS 等人</a:t>
            </a:r>
          </a:p>
        </p:txBody>
      </p:sp>
      <p:sp>
        <p:nvSpPr>
          <p:cNvPr id="3" name="Content Placeholder 2"/>
          <p:cNvSpPr>
            <a:spLocks noGrp="1"/>
          </p:cNvSpPr>
          <p:nvPr>
            <p:ph idx="1"/>
          </p:nvPr>
        </p:nvSpPr>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通过对来自 KEYNOTE-001、-010、-024 和 -042 的合并数据进行事后分析，评估帕博利珠单抗在基线 PD-L1 阳性伴稳定预治疗脑转移的 NSCLC 患者中的疗效和安全性</a:t>
            </a:r>
          </a:p>
        </p:txBody>
      </p:sp>
      <p:sp>
        <p:nvSpPr>
          <p:cNvPr id="4" name="Text Box 4"/>
          <p:cNvSpPr txBox="1">
            <a:spLocks noChangeArrowheads="1"/>
          </p:cNvSpPr>
          <p:nvPr/>
        </p:nvSpPr>
        <p:spPr bwMode="auto">
          <a:xfrm>
            <a:off x="4886273" y="6474897"/>
            <a:ext cx="403706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Mansfield AS, et al. Ann Oncol 2019;30(suppl):Abstr 1482O</a:t>
            </a:r>
          </a:p>
        </p:txBody>
      </p:sp>
      <p:cxnSp>
        <p:nvCxnSpPr>
          <p:cNvPr id="10" name="AutoShape 15"/>
          <p:cNvCxnSpPr>
            <a:cxnSpLocks noChangeShapeType="1"/>
            <a:endCxn id="20" idx="1"/>
          </p:cNvCxnSpPr>
          <p:nvPr/>
        </p:nvCxnSpPr>
        <p:spPr bwMode="auto">
          <a:xfrm rot="5400000" flipH="1" flipV="1">
            <a:off x="3674265" y="3641476"/>
            <a:ext cx="892876" cy="393400"/>
          </a:xfrm>
          <a:prstGeom prst="bentConnector2">
            <a:avLst/>
          </a:prstGeom>
          <a:noFill/>
          <a:ln w="38100">
            <a:solidFill>
              <a:schemeClr val="bg1"/>
            </a:solidFill>
            <a:miter lim="800000"/>
            <a:tailEnd type="triangle" w="med" len="med"/>
          </a:ln>
        </p:spPr>
      </p:cxnSp>
      <p:cxnSp>
        <p:nvCxnSpPr>
          <p:cNvPr id="11" name="AutoShape 16"/>
          <p:cNvCxnSpPr>
            <a:cxnSpLocks noChangeShapeType="1"/>
            <a:endCxn id="19" idx="1"/>
          </p:cNvCxnSpPr>
          <p:nvPr/>
        </p:nvCxnSpPr>
        <p:spPr bwMode="auto">
          <a:xfrm rot="16200000" flipH="1">
            <a:off x="3696318" y="4509991"/>
            <a:ext cx="853739" cy="402984"/>
          </a:xfrm>
          <a:prstGeom prst="bentConnector2">
            <a:avLst/>
          </a:prstGeom>
          <a:noFill/>
          <a:ln w="38100">
            <a:solidFill>
              <a:schemeClr val="bg1"/>
            </a:solidFill>
            <a:miter lim="800000"/>
            <a:tailEnd type="triangle" w="med" len="med"/>
          </a:ln>
        </p:spPr>
      </p:cxnSp>
      <p:cxnSp>
        <p:nvCxnSpPr>
          <p:cNvPr id="15" name="AutoShape 19"/>
          <p:cNvCxnSpPr>
            <a:cxnSpLocks noChangeShapeType="1"/>
          </p:cNvCxnSpPr>
          <p:nvPr/>
        </p:nvCxnSpPr>
        <p:spPr bwMode="auto">
          <a:xfrm>
            <a:off x="3608955" y="4267900"/>
            <a:ext cx="329992" cy="0"/>
          </a:xfrm>
          <a:prstGeom prst="straightConnector1">
            <a:avLst/>
          </a:prstGeom>
          <a:noFill/>
          <a:ln w="38100">
            <a:solidFill>
              <a:schemeClr val="bg1"/>
            </a:solidFill>
            <a:prstDash val="solid"/>
            <a:round/>
            <a:headEnd type="none" w="med" len="med"/>
            <a:tailEnd type="none" w="med" len="med"/>
          </a:ln>
        </p:spPr>
      </p:cxnSp>
      <p:cxnSp>
        <p:nvCxnSpPr>
          <p:cNvPr id="16" name="AutoShape 20"/>
          <p:cNvCxnSpPr>
            <a:cxnSpLocks noChangeShapeType="1"/>
            <a:stCxn id="19" idx="3"/>
            <a:endCxn id="26" idx="1"/>
          </p:cNvCxnSpPr>
          <p:nvPr/>
        </p:nvCxnSpPr>
        <p:spPr bwMode="auto">
          <a:xfrm flipV="1">
            <a:off x="5978111" y="4744694"/>
            <a:ext cx="663469" cy="393659"/>
          </a:xfrm>
          <a:prstGeom prst="straightConnector1">
            <a:avLst/>
          </a:prstGeom>
          <a:noFill/>
          <a:ln w="38100">
            <a:solidFill>
              <a:schemeClr val="bg1"/>
            </a:solidFill>
            <a:prstDash val="dash"/>
            <a:round/>
            <a:tailEnd type="triangle" w="med" len="med"/>
          </a:ln>
        </p:spPr>
      </p:cxnSp>
      <p:cxnSp>
        <p:nvCxnSpPr>
          <p:cNvPr id="17" name="AutoShape 21"/>
          <p:cNvCxnSpPr>
            <a:cxnSpLocks noChangeShapeType="1"/>
            <a:stCxn id="20" idx="3"/>
            <a:endCxn id="24" idx="1"/>
          </p:cNvCxnSpPr>
          <p:nvPr/>
        </p:nvCxnSpPr>
        <p:spPr bwMode="auto">
          <a:xfrm flipV="1">
            <a:off x="5986737" y="3099974"/>
            <a:ext cx="654843" cy="291764"/>
          </a:xfrm>
          <a:prstGeom prst="straightConnector1">
            <a:avLst/>
          </a:prstGeom>
          <a:noFill/>
          <a:ln w="38100">
            <a:solidFill>
              <a:schemeClr val="bg1"/>
            </a:solidFill>
            <a:round/>
            <a:tailEnd type="triangle" w="med" len="med"/>
          </a:ln>
        </p:spPr>
      </p:cxnSp>
      <p:sp>
        <p:nvSpPr>
          <p:cNvPr id="18" name="AutoShape 9"/>
          <p:cNvSpPr>
            <a:spLocks noChangeArrowheads="1"/>
          </p:cNvSpPr>
          <p:nvPr/>
        </p:nvSpPr>
        <p:spPr bwMode="auto">
          <a:xfrm>
            <a:off x="398550" y="3008074"/>
            <a:ext cx="3245824" cy="2528529"/>
          </a:xfrm>
          <a:prstGeom prst="roundRect">
            <a:avLst>
              <a:gd name="adj" fmla="val 8208"/>
            </a:avLst>
          </a:prstGeom>
          <a:solidFill>
            <a:schemeClr val="bg1"/>
          </a:solidFill>
          <a:ln w="9525" algn="ctr">
            <a:noFill/>
            <a:round/>
          </a:ln>
        </p:spPr>
        <p:txBody>
          <a:bodyPr wrap="square" lIns="90488" tIns="44450" rIns="90488" bIns="44450">
            <a:spAutoFit/>
          </a:bodyPr>
          <a:lstStyle/>
          <a:p>
            <a:pPr algn="l"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92100" indent="-292100" algn="l"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晚期 NSCLC</a:t>
            </a:r>
          </a:p>
          <a:p>
            <a:pPr marL="292100" indent="-292100" algn="l"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既往接受过治疗或未接受治疗</a:t>
            </a:r>
          </a:p>
          <a:p>
            <a:pPr marL="292100" indent="-292100" algn="l"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PD-L1 TPS ≥1%</a:t>
            </a:r>
          </a:p>
          <a:p>
            <a:pPr marL="292100" indent="-292100" algn="l"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合并数据来自 </a:t>
            </a:r>
            <a:br>
              <a:rPr sz="1600" dirty="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KEYNOTE-001、-010、-024 和 -042</a:t>
            </a:r>
          </a:p>
          <a:p>
            <a:pPr algn="l"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(n=3170)</a:t>
            </a:r>
          </a:p>
        </p:txBody>
      </p:sp>
      <p:sp>
        <p:nvSpPr>
          <p:cNvPr id="19" name="AutoShape 12"/>
          <p:cNvSpPr>
            <a:spLocks noChangeArrowheads="1"/>
          </p:cNvSpPr>
          <p:nvPr/>
        </p:nvSpPr>
        <p:spPr bwMode="auto">
          <a:xfrm>
            <a:off x="4324679" y="4643847"/>
            <a:ext cx="1653432" cy="989012"/>
          </a:xfrm>
          <a:prstGeom prst="roundRect">
            <a:avLst>
              <a:gd name="adj" fmla="val 16667"/>
            </a:avLst>
          </a:prstGeom>
          <a:solidFill>
            <a:schemeClr val="tx1"/>
          </a:solidFill>
          <a:ln w="9525"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不伴脑转移</a:t>
            </a:r>
          </a:p>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(n=2877)</a:t>
            </a:r>
          </a:p>
        </p:txBody>
      </p:sp>
      <p:sp>
        <p:nvSpPr>
          <p:cNvPr id="20" name="AutoShape 8"/>
          <p:cNvSpPr>
            <a:spLocks noChangeArrowheads="1"/>
          </p:cNvSpPr>
          <p:nvPr/>
        </p:nvSpPr>
        <p:spPr bwMode="auto">
          <a:xfrm>
            <a:off x="4317403" y="2873420"/>
            <a:ext cx="1669334" cy="1036635"/>
          </a:xfrm>
          <a:prstGeom prst="roundRect">
            <a:avLst>
              <a:gd name="adj" fmla="val 16667"/>
            </a:avLst>
          </a:prstGeom>
          <a:solidFill>
            <a:schemeClr val="bg2"/>
          </a:solidFill>
          <a:ln w="9525"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伴脑转移</a:t>
            </a:r>
          </a:p>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(n=293)</a:t>
            </a:r>
          </a:p>
        </p:txBody>
      </p:sp>
      <p:sp>
        <p:nvSpPr>
          <p:cNvPr id="24" name="AutoShape 8"/>
          <p:cNvSpPr>
            <a:spLocks noChangeArrowheads="1"/>
          </p:cNvSpPr>
          <p:nvPr/>
        </p:nvSpPr>
        <p:spPr bwMode="auto">
          <a:xfrm>
            <a:off x="6641580" y="2747575"/>
            <a:ext cx="1779179" cy="704797"/>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a:t>
            </a:r>
            <a:br>
              <a:rPr lang="en-US" alt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(n=199)</a:t>
            </a:r>
          </a:p>
        </p:txBody>
      </p:sp>
      <p:sp>
        <p:nvSpPr>
          <p:cNvPr id="25" name="AutoShape 8"/>
          <p:cNvSpPr>
            <a:spLocks noChangeArrowheads="1"/>
          </p:cNvSpPr>
          <p:nvPr/>
        </p:nvSpPr>
        <p:spPr bwMode="auto">
          <a:xfrm>
            <a:off x="6641580" y="3494932"/>
            <a:ext cx="1792653" cy="704797"/>
          </a:xfrm>
          <a:prstGeom prst="roundRect">
            <a:avLst>
              <a:gd name="adj" fmla="val 16667"/>
            </a:avLst>
          </a:prstGeom>
          <a:solidFill>
            <a:schemeClr val="accent2"/>
          </a:solidFill>
          <a:ln w="9525" algn="ctr">
            <a:noFill/>
            <a:round/>
          </a:ln>
        </p:spPr>
        <p:txBody>
          <a:bodyPr lIns="90488" tIns="0" rIns="90488" bIns="0" anchor="ctr"/>
          <a:lstStyle/>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endParaRPr lang="en-US" altLang="zh-CN" sz="1600" dirty="0">
              <a:solidFill>
                <a:srgbClr val="FFFFFF"/>
              </a:solidFill>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(n=94)</a:t>
            </a:r>
          </a:p>
        </p:txBody>
      </p:sp>
      <p:sp>
        <p:nvSpPr>
          <p:cNvPr id="26" name="AutoShape 8"/>
          <p:cNvSpPr>
            <a:spLocks noChangeArrowheads="1"/>
          </p:cNvSpPr>
          <p:nvPr/>
        </p:nvSpPr>
        <p:spPr bwMode="auto">
          <a:xfrm>
            <a:off x="6641580" y="4392295"/>
            <a:ext cx="1802213" cy="704797"/>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a:t>
            </a:r>
            <a:endParaRPr lang="en-US" alt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(n=1754)</a:t>
            </a:r>
          </a:p>
        </p:txBody>
      </p:sp>
      <p:sp>
        <p:nvSpPr>
          <p:cNvPr id="27" name="AutoShape 8"/>
          <p:cNvSpPr>
            <a:spLocks noChangeArrowheads="1"/>
          </p:cNvSpPr>
          <p:nvPr/>
        </p:nvSpPr>
        <p:spPr bwMode="auto">
          <a:xfrm>
            <a:off x="6651140" y="5149823"/>
            <a:ext cx="1792653" cy="704797"/>
          </a:xfrm>
          <a:prstGeom prst="roundRect">
            <a:avLst>
              <a:gd name="adj" fmla="val 16667"/>
            </a:avLst>
          </a:prstGeom>
          <a:solidFill>
            <a:schemeClr val="accent2"/>
          </a:solidFill>
          <a:ln w="9525" algn="ctr">
            <a:noFill/>
            <a:round/>
          </a:ln>
        </p:spPr>
        <p:txBody>
          <a:bodyPr lIns="90488" tIns="0" rIns="90488" bIns="0" anchor="ctr"/>
          <a:lstStyle/>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endParaRPr lang="en-US" alt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(n=1123)</a:t>
            </a:r>
          </a:p>
        </p:txBody>
      </p:sp>
      <p:cxnSp>
        <p:nvCxnSpPr>
          <p:cNvPr id="31" name="AutoShape 20"/>
          <p:cNvCxnSpPr>
            <a:cxnSpLocks noChangeShapeType="1"/>
            <a:stCxn id="19" idx="3"/>
            <a:endCxn id="27" idx="1"/>
          </p:cNvCxnSpPr>
          <p:nvPr/>
        </p:nvCxnSpPr>
        <p:spPr bwMode="auto">
          <a:xfrm>
            <a:off x="5978111" y="5138353"/>
            <a:ext cx="673029" cy="363869"/>
          </a:xfrm>
          <a:prstGeom prst="straightConnector1">
            <a:avLst/>
          </a:prstGeom>
          <a:noFill/>
          <a:ln w="38100">
            <a:solidFill>
              <a:schemeClr val="bg1"/>
            </a:solidFill>
            <a:prstDash val="dash"/>
            <a:round/>
            <a:tailEnd type="triangle" w="med" len="med"/>
          </a:ln>
        </p:spPr>
      </p:cxnSp>
      <p:cxnSp>
        <p:nvCxnSpPr>
          <p:cNvPr id="35" name="AutoShape 21"/>
          <p:cNvCxnSpPr>
            <a:cxnSpLocks noChangeShapeType="1"/>
            <a:stCxn id="20" idx="3"/>
            <a:endCxn id="25" idx="1"/>
          </p:cNvCxnSpPr>
          <p:nvPr/>
        </p:nvCxnSpPr>
        <p:spPr bwMode="auto">
          <a:xfrm>
            <a:off x="5986737" y="3391738"/>
            <a:ext cx="654843" cy="455593"/>
          </a:xfrm>
          <a:prstGeom prst="straightConnector1">
            <a:avLst/>
          </a:prstGeom>
          <a:noFill/>
          <a:ln w="38100">
            <a:solidFill>
              <a:schemeClr val="bg1"/>
            </a:solidFill>
            <a:round/>
            <a:tailEnd type="triangle" w="med" len="med"/>
          </a:ln>
        </p:spPr>
      </p:cxnSp>
      <p:sp>
        <p:nvSpPr>
          <p:cNvPr id="38" name="Text Box 9"/>
          <p:cNvSpPr txBox="1">
            <a:spLocks noChangeArrowheads="1"/>
          </p:cNvSpPr>
          <p:nvPr/>
        </p:nvSpPr>
        <p:spPr bwMode="auto">
          <a:xfrm>
            <a:off x="231774" y="5744248"/>
            <a:ext cx="4721460" cy="91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*KEYNOTE-001：帕博利珠单抗 2 或 10 mg/kg q3w 或 10 mg/kg q2w；KEYNOTE-010：帕博利珠单抗 2 或 10 mg/kg q3w 对比多西他赛 </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75 mg/m</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 q3w；KEYNOTE-024：帕博利珠单抗 200 mg q3w 对比铂类化疗；KEYNOTE-042：帕博利珠单抗 200 mg </a:t>
            </a:r>
          </a:p>
          <a:p>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q3w 对比铂类化疗</a:t>
            </a:r>
          </a:p>
        </p:txBody>
      </p:sp>
    </p:spTree>
    <p:extLst>
      <p:ext uri="{BB962C8B-B14F-4D97-AF65-F5344CB8AC3E}">
        <p14:creationId xmlns:p14="http://schemas.microsoft.com/office/powerpoint/2010/main" val="353098170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1482O：帕博利珠单抗单药治疗用于 PD-L1 阳性伴脑转移的 NSCLC 患者的结局：KEYNOTE-001、-010、-024 和 -042 的合并分析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Mansfield AS 等人</a:t>
            </a:r>
          </a:p>
        </p:txBody>
      </p:sp>
      <p:sp>
        <p:nvSpPr>
          <p:cNvPr id="3" name="Content Placeholder 2"/>
          <p:cNvSpPr>
            <a:spLocks noGrp="1"/>
          </p:cNvSpPr>
          <p:nvPr>
            <p:ph idx="1"/>
          </p:nvPr>
        </p:nvSpPr>
        <p:spPr/>
        <p:txBody>
          <a:bodyPr/>
          <a:lstStyle/>
          <a:p>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marL="0" indent="0">
              <a:buNone/>
            </a:pPr>
            <a:endParaRPr lang="en-GB" b="1">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4886273" y="6474897"/>
            <a:ext cx="403706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Mansfield AS, et al. Ann Oncol 2019;30(suppl):Abstr 1482O</a:t>
            </a:r>
          </a:p>
        </p:txBody>
      </p:sp>
      <p:graphicFrame>
        <p:nvGraphicFramePr>
          <p:cNvPr id="6" name="Group 88"/>
          <p:cNvGraphicFramePr>
            <a:graphicFrameLocks noGrp="1"/>
          </p:cNvGraphicFramePr>
          <p:nvPr>
            <p:extLst>
              <p:ext uri="{D42A27DB-BD31-4B8C-83A1-F6EECF244321}">
                <p14:modId xmlns:p14="http://schemas.microsoft.com/office/powerpoint/2010/main" val="2972983978"/>
              </p:ext>
            </p:extLst>
          </p:nvPr>
        </p:nvGraphicFramePr>
        <p:xfrm>
          <a:off x="235482" y="1733159"/>
          <a:ext cx="8673037" cy="4635229"/>
        </p:xfrm>
        <a:graphic>
          <a:graphicData uri="http://schemas.openxmlformats.org/drawingml/2006/table">
            <a:tbl>
              <a:tblPr firstRow="1" bandRow="1">
                <a:tableStyleId>{69012ECD-51FC-41F1-AA8D-1B2483CD663E}</a:tableStyleId>
              </a:tblPr>
              <a:tblGrid>
                <a:gridCol w="2642122">
                  <a:extLst>
                    <a:ext uri="{9D8B030D-6E8A-4147-A177-3AD203B41FA5}">
                      <a16:colId xmlns:a16="http://schemas.microsoft.com/office/drawing/2014/main" val="20000"/>
                    </a:ext>
                  </a:extLst>
                </a:gridCol>
                <a:gridCol w="1615155">
                  <a:extLst>
                    <a:ext uri="{9D8B030D-6E8A-4147-A177-3AD203B41FA5}">
                      <a16:colId xmlns:a16="http://schemas.microsoft.com/office/drawing/2014/main" val="20001"/>
                    </a:ext>
                  </a:extLst>
                </a:gridCol>
                <a:gridCol w="1418602">
                  <a:extLst>
                    <a:ext uri="{9D8B030D-6E8A-4147-A177-3AD203B41FA5}">
                      <a16:colId xmlns:a16="http://schemas.microsoft.com/office/drawing/2014/main" val="1977128670"/>
                    </a:ext>
                  </a:extLst>
                </a:gridCol>
                <a:gridCol w="1512606">
                  <a:extLst>
                    <a:ext uri="{9D8B030D-6E8A-4147-A177-3AD203B41FA5}">
                      <a16:colId xmlns:a16="http://schemas.microsoft.com/office/drawing/2014/main" val="2050670981"/>
                    </a:ext>
                  </a:extLst>
                </a:gridCol>
                <a:gridCol w="1484552">
                  <a:extLst>
                    <a:ext uri="{9D8B030D-6E8A-4147-A177-3AD203B41FA5}">
                      <a16:colId xmlns:a16="http://schemas.microsoft.com/office/drawing/2014/main" val="3957594363"/>
                    </a:ext>
                  </a:extLst>
                </a:gridCol>
              </a:tblGrid>
              <a:tr h="2695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endParaRPr kumimoji="0" lang="en-GB" sz="1200" b="1"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伴脑转移</a:t>
                      </a:r>
                    </a:p>
                  </a:txBody>
                  <a:tcPr marL="45720" marR="4572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u="none" strike="noStrike" cap="none" normalizeH="0" baseline="0">
                        <a:ln>
                          <a:noFill/>
                        </a:ln>
                        <a:solidFill>
                          <a:schemeClr val="tx2"/>
                        </a:solidFill>
                        <a:effectLst/>
                      </a:endParaRPr>
                    </a:p>
                  </a:txBody>
                  <a:tcPr marL="45720" marR="4572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不伴脑转移</a:t>
                      </a:r>
                    </a:p>
                  </a:txBody>
                  <a:tcPr marL="45720" marR="4572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Arial"/>
                        <a:cs typeface="Arial"/>
                      </a:endParaRPr>
                    </a:p>
                  </a:txBody>
                  <a:tcPr marL="45720" marR="45720" anchor="ctr" horzOverflow="overflow"/>
                </a:tc>
                <a:extLst>
                  <a:ext uri="{0D108BD9-81ED-4DB2-BD59-A6C34878D82A}">
                    <a16:rowId xmlns:a16="http://schemas.microsoft.com/office/drawing/2014/main" val="1394520909"/>
                  </a:ext>
                </a:extLst>
              </a:tr>
              <a:tr h="2695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endParaRPr kumimoji="0" lang="en-GB" sz="1200" b="1" u="none" strike="noStrike" cap="none" normalizeH="0" baseline="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lnB w="12700" cap="flat" cmpd="sng" algn="ctr">
                      <a:solidFill>
                        <a:schemeClr val="tx2"/>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a:t>
                      </a:r>
                    </a:p>
                  </a:txBody>
                  <a:tcPr marL="45720" marR="45720" anchor="ctr" horzOverflow="overflow">
                    <a:lnB w="12700" cap="flat" cmpd="sng" algn="ctr">
                      <a:solidFill>
                        <a:schemeClr val="tx2"/>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p>
                  </a:txBody>
                  <a:tcPr marL="45720" marR="45720" anchor="ctr" horzOverflow="overflow">
                    <a:lnB w="12700" cap="flat" cmpd="sng" algn="ctr">
                      <a:solidFill>
                        <a:schemeClr val="tx2"/>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a:t>
                      </a:r>
                    </a:p>
                  </a:txBody>
                  <a:tcPr marL="45720" marR="45720" anchor="ctr" horzOverflow="overflow">
                    <a:lnB w="12700" cap="flat" cmpd="sng" algn="ctr">
                      <a:solidFill>
                        <a:schemeClr val="tx2"/>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p>
                  </a:txBody>
                  <a:tcPr marL="45720" marR="45720" anchor="ctr" horzOverflow="overflow">
                    <a:lnB w="12700"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PD-L1 TPS ≥50%，n</a:t>
                      </a:r>
                    </a:p>
                  </a:txBody>
                  <a:tcPr marL="46800" marR="45720" anchor="ctr" horzOverflow="overflow">
                    <a:lnT w="12700" cap="flat" cmpd="sng" algn="ctr">
                      <a:solidFill>
                        <a:schemeClr val="tx2"/>
                      </a:solidFill>
                      <a:prstDash val="solid"/>
                      <a:round/>
                      <a:headEnd type="none" w="med" len="med"/>
                      <a:tailEnd type="none" w="med" len="med"/>
                    </a:lnT>
                    <a:solidFill>
                      <a:schemeClr val="accent1"/>
                    </a:solidFill>
                  </a:tcPr>
                </a:tc>
                <a:tc>
                  <a:txBody>
                    <a:bodyPr/>
                    <a:lstStyle/>
                    <a:p>
                      <a:pPr algn="ctr">
                        <a:spcBef>
                          <a:spcPct val="0"/>
                        </a:spcBef>
                        <a:spcAft>
                          <a:spcPct val="0"/>
                        </a:spcAft>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112</a:t>
                      </a:r>
                    </a:p>
                  </a:txBody>
                  <a:tcPr marL="45720" marR="45720" anchor="ctr" horzOverflow="overflow">
                    <a:lnT w="12700" cap="flat" cmpd="sng" algn="ctr">
                      <a:solidFill>
                        <a:schemeClr val="tx2"/>
                      </a:solidFill>
                      <a:prstDash val="solid"/>
                      <a:round/>
                      <a:headEnd type="none" w="med" len="med"/>
                      <a:tailEnd type="none" w="med" len="med"/>
                    </a:lnT>
                    <a:solidFill>
                      <a:schemeClr val="accent1"/>
                    </a:solidFill>
                  </a:tcPr>
                </a:tc>
                <a:tc>
                  <a:txBody>
                    <a:bodyPr/>
                    <a:lstStyle/>
                    <a:p>
                      <a:pPr algn="ctr">
                        <a:spcBef>
                          <a:spcPct val="0"/>
                        </a:spcBef>
                        <a:spcAft>
                          <a:spcPct val="0"/>
                        </a:spcAft>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48</a:t>
                      </a:r>
                    </a:p>
                  </a:txBody>
                  <a:tcPr marL="45720" marR="45720" anchor="ctr" horzOverflow="overflow">
                    <a:lnT w="12700" cap="flat" cmpd="sng" algn="ctr">
                      <a:solidFill>
                        <a:schemeClr val="tx2"/>
                      </a:solidFill>
                      <a:prstDash val="solid"/>
                      <a:round/>
                      <a:headEnd type="none" w="med" len="med"/>
                      <a:tailEnd type="none" w="med" len="med"/>
                    </a:lnT>
                    <a:solidFill>
                      <a:schemeClr val="accent1"/>
                    </a:solidFill>
                  </a:tcPr>
                </a:tc>
                <a:tc>
                  <a:txBody>
                    <a:bodyPr/>
                    <a:lstStyle/>
                    <a:p>
                      <a:pPr algn="ctr">
                        <a:spcBef>
                          <a:spcPct val="0"/>
                        </a:spcBef>
                        <a:spcAft>
                          <a:spcPct val="0"/>
                        </a:spcAft>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842</a:t>
                      </a:r>
                    </a:p>
                  </a:txBody>
                  <a:tcPr marL="45720" marR="45720" anchor="ctr" horzOverflow="overflow">
                    <a:lnT w="12700" cap="flat" cmpd="sng" algn="ctr">
                      <a:solidFill>
                        <a:schemeClr val="tx2"/>
                      </a:solidFill>
                      <a:prstDash val="solid"/>
                      <a:round/>
                      <a:headEnd type="none" w="med" len="med"/>
                      <a:tailEnd type="none" w="med" len="med"/>
                    </a:lnT>
                    <a:solidFill>
                      <a:schemeClr val="accent1"/>
                    </a:solidFill>
                  </a:tcPr>
                </a:tc>
                <a:tc>
                  <a:txBody>
                    <a:bodyPr/>
                    <a:lstStyle/>
                    <a:p>
                      <a:pPr algn="ctr">
                        <a:spcBef>
                          <a:spcPct val="0"/>
                        </a:spcBef>
                        <a:spcAft>
                          <a:spcPct val="0"/>
                        </a:spcAft>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598</a:t>
                      </a:r>
                    </a:p>
                  </a:txBody>
                  <a:tcPr marL="45720" marR="45720" anchor="ctr" horzOverflow="overflow">
                    <a:lnT w="12700" cap="flat" cmpd="sng" algn="ctr">
                      <a:solidFill>
                        <a:schemeClr val="tx2"/>
                      </a:solidFill>
                      <a:prstDash val="solid"/>
                      <a:round/>
                      <a:headEnd type="none" w="med" len="med"/>
                      <a:tailEnd type="none" w="med" len="med"/>
                    </a:lnT>
                    <a:solidFill>
                      <a:schemeClr val="accent1"/>
                    </a:solidFill>
                  </a:tcPr>
                </a:tc>
                <a:extLst>
                  <a:ext uri="{0D108BD9-81ED-4DB2-BD59-A6C34878D82A}">
                    <a16:rowId xmlns:a16="http://schemas.microsoft.com/office/drawing/2014/main" val="10003"/>
                  </a:ext>
                </a:extLst>
              </a:tr>
              <a:tr h="45822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mOS，月 (95% CI)</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a:txBody>
                  <a:tcPr marL="4680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19.7 (12.1, 31.4)</a:t>
                      </a:r>
                    </a:p>
                    <a:p>
                      <a:pPr algn="ctr">
                        <a:spcBef>
                          <a:spcPct val="0"/>
                        </a:spcBef>
                        <a:spcAft>
                          <a:spcPct val="0"/>
                        </a:spcAft>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0.78 (0.71, 0.85)</a:t>
                      </a:r>
                    </a:p>
                  </a:txBody>
                  <a:tcPr marL="45720" marR="45720" anchor="ctr" horzOverflow="overflow"/>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9.7 (7.2, 19.4)</a:t>
                      </a:r>
                    </a:p>
                    <a:p>
                      <a:pPr algn="ctr">
                        <a:spcBef>
                          <a:spcPct val="0"/>
                        </a:spcBef>
                        <a:spcAft>
                          <a:spcPct val="0"/>
                        </a:spcAft>
                      </a:pPr>
                      <a:endParaRPr lang="en-GB" sz="1200" baseline="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19.4 (17.0, 22.4)</a:t>
                      </a:r>
                    </a:p>
                    <a:p>
                      <a:pPr algn="ctr">
                        <a:spcBef>
                          <a:spcPct val="0"/>
                        </a:spcBef>
                        <a:spcAft>
                          <a:spcPct val="0"/>
                        </a:spcAft>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0.66 (0.58, 0.76)</a:t>
                      </a:r>
                    </a:p>
                  </a:txBody>
                  <a:tcPr marL="45720" marR="45720" anchor="ctr" horzOverflow="overflow"/>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11.7 (10.1, 13.1)</a:t>
                      </a:r>
                    </a:p>
                    <a:p>
                      <a:pPr marL="0" marR="0" indent="0" algn="ctr" defTabSz="914400" rtl="0" eaLnBrk="1" fontAlgn="auto" latinLnBrk="0" hangingPunct="1">
                        <a:lnSpc>
                          <a:spcPct val="100000"/>
                        </a:lnSpc>
                        <a:spcBef>
                          <a:spcPct val="0"/>
                        </a:spcBef>
                        <a:spcAft>
                          <a:spcPct val="0"/>
                        </a:spcAft>
                        <a:buClrTx/>
                        <a:buSzTx/>
                        <a:buFontTx/>
                        <a:buNone/>
                        <a:defRPr/>
                      </a:pPr>
                      <a:endParaRPr lang="en-GB" sz="1200" baseline="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tc>
                <a:extLst>
                  <a:ext uri="{0D108BD9-81ED-4DB2-BD59-A6C34878D82A}">
                    <a16:rowId xmlns:a16="http://schemas.microsoft.com/office/drawing/2014/main" val="10004"/>
                  </a:ext>
                </a:extLst>
              </a:tr>
              <a:tr h="45822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PFS，月 (95% CI)</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a:txBody>
                  <a:tcPr marL="4680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4.1 (2.3, 10.6)</a:t>
                      </a:r>
                    </a:p>
                    <a:p>
                      <a:pPr algn="ctr">
                        <a:spcBef>
                          <a:spcPct val="0"/>
                        </a:spcBef>
                        <a:spcAft>
                          <a:spcPct val="0"/>
                        </a:spcAft>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0.70 (0.47, 1.03)</a:t>
                      </a:r>
                    </a:p>
                  </a:txBody>
                  <a:tcPr marL="45720" marR="45720" anchor="ctr" horzOverflow="overflow"/>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4.6 (3.5, 8.4)</a:t>
                      </a:r>
                    </a:p>
                    <a:p>
                      <a:pPr algn="ctr">
                        <a:spcBef>
                          <a:spcPct val="0"/>
                        </a:spcBef>
                        <a:spcAft>
                          <a:spcPct val="0"/>
                        </a:spcAft>
                      </a:pPr>
                      <a:endParaRPr lang="en-GB" sz="1200" baseline="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6.5 (6.1, 8.1)</a:t>
                      </a:r>
                    </a:p>
                    <a:p>
                      <a:pPr algn="ctr">
                        <a:spcBef>
                          <a:spcPct val="0"/>
                        </a:spcBef>
                        <a:spcAft>
                          <a:spcPct val="0"/>
                        </a:spcAft>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0.69 (0.62, 0.78)</a:t>
                      </a:r>
                    </a:p>
                  </a:txBody>
                  <a:tcPr marL="45720" marR="45720" anchor="ctr" horzOverflow="overflow"/>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6.1 (5.8, 6.2)</a:t>
                      </a:r>
                    </a:p>
                    <a:p>
                      <a:pPr algn="ctr">
                        <a:spcBef>
                          <a:spcPct val="0"/>
                        </a:spcBef>
                        <a:spcAft>
                          <a:spcPct val="0"/>
                        </a:spcAft>
                      </a:pPr>
                      <a:endParaRPr lang="en-GB" sz="1200" baseline="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tc>
                <a:extLst>
                  <a:ext uri="{0D108BD9-81ED-4DB2-BD59-A6C34878D82A}">
                    <a16:rowId xmlns:a16="http://schemas.microsoft.com/office/drawing/2014/main" val="10005"/>
                  </a:ext>
                </a:extLst>
              </a:tr>
              <a:tr h="2695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ORR，n (%)</a:t>
                      </a:r>
                    </a:p>
                  </a:txBody>
                  <a:tcPr marL="4680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38 (33.9)</a:t>
                      </a:r>
                    </a:p>
                  </a:txBody>
                  <a:tcPr marL="45720" marR="45720" anchor="ctr" horzOverflow="overflow"/>
                </a:tc>
                <a:tc>
                  <a:txBody>
                    <a:bodyPr/>
                    <a:lstStyle/>
                    <a:p>
                      <a:pPr algn="ctr">
                        <a:spcBef>
                          <a:spcPct val="0"/>
                        </a:spcBef>
                        <a:spcAft>
                          <a:spcPct val="0"/>
                        </a:spcAft>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7 (14.6)</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321 (38.1)</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156 (26.1)</a:t>
                      </a:r>
                    </a:p>
                  </a:txBody>
                  <a:tcPr marL="45720" marR="45720" anchor="ctr" horzOverflow="overflow"/>
                </a:tc>
                <a:extLst>
                  <a:ext uri="{0D108BD9-81ED-4DB2-BD59-A6C34878D82A}">
                    <a16:rowId xmlns:a16="http://schemas.microsoft.com/office/drawing/2014/main" val="10006"/>
                  </a:ext>
                </a:extLst>
              </a:tr>
              <a:tr h="2695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 DoR，月（范围）</a:t>
                      </a:r>
                    </a:p>
                  </a:txBody>
                  <a:tcPr marL="4680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NR (4.0+–41.7+)</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7.6 (2.9+–28.6+)</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33.9 (1.4+–49.3+)</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8.2 (1.6+–30.4+)</a:t>
                      </a:r>
                    </a:p>
                  </a:txBody>
                  <a:tcPr marL="45720" marR="45720" anchor="ctr" horzOverflow="overflow"/>
                </a:tc>
                <a:extLst>
                  <a:ext uri="{0D108BD9-81ED-4DB2-BD59-A6C34878D82A}">
                    <a16:rowId xmlns:a16="http://schemas.microsoft.com/office/drawing/2014/main" val="10007"/>
                  </a:ext>
                </a:extLst>
              </a:tr>
              <a:tr h="2695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DoR ≥12 个月，n (%)</a:t>
                      </a:r>
                    </a:p>
                  </a:txBody>
                  <a:tcPr marL="4680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28 (91.7)</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 (25.0)</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173 (74.0)</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 (38.1)</a:t>
                      </a:r>
                    </a:p>
                  </a:txBody>
                  <a:tcPr marL="45720" marR="45720" anchor="ctr" horzOverflow="overflow"/>
                </a:tc>
                <a:extLst>
                  <a:ext uri="{0D108BD9-81ED-4DB2-BD59-A6C34878D82A}">
                    <a16:rowId xmlns:a16="http://schemas.microsoft.com/office/drawing/2014/main" val="10001"/>
                  </a:ext>
                </a:extLst>
              </a:tr>
              <a:tr h="2695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PD-L1 TPS ≥1%，n</a:t>
                      </a:r>
                    </a:p>
                  </a:txBody>
                  <a:tcPr marL="45720" marR="45720" anchor="ctr" horzOverflow="overflow">
                    <a:solidFill>
                      <a:schemeClr val="accent1"/>
                    </a:solidFill>
                  </a:tcPr>
                </a:tc>
                <a:tc>
                  <a:txBody>
                    <a:bodyPr/>
                    <a:lstStyle/>
                    <a:p>
                      <a:pPr algn="ctr">
                        <a:spcBef>
                          <a:spcPct val="0"/>
                        </a:spcBef>
                        <a:spcAft>
                          <a:spcPct val="0"/>
                        </a:spcAft>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199</a:t>
                      </a:r>
                    </a:p>
                  </a:txBody>
                  <a:tcPr marL="45720" marR="45720" anchor="ctr" horzOverflow="overflow">
                    <a:solidFill>
                      <a:schemeClr val="accent1"/>
                    </a:solidFill>
                  </a:tcPr>
                </a:tc>
                <a:tc>
                  <a:txBody>
                    <a:bodyPr/>
                    <a:lstStyle/>
                    <a:p>
                      <a:pPr algn="ctr">
                        <a:spcBef>
                          <a:spcPct val="0"/>
                        </a:spcBef>
                        <a:spcAft>
                          <a:spcPct val="0"/>
                        </a:spcAft>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94</a:t>
                      </a:r>
                    </a:p>
                  </a:txBody>
                  <a:tcPr marL="45720" marR="45720" anchor="ctr" horzOverflow="overflow">
                    <a:solidFill>
                      <a:schemeClr val="accent1"/>
                    </a:solidFill>
                  </a:tcPr>
                </a:tc>
                <a:tc>
                  <a:txBody>
                    <a:bodyPr/>
                    <a:lstStyle/>
                    <a:p>
                      <a:pPr algn="ctr">
                        <a:spcBef>
                          <a:spcPct val="0"/>
                        </a:spcBef>
                        <a:spcAft>
                          <a:spcPct val="0"/>
                        </a:spcAft>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1754</a:t>
                      </a:r>
                    </a:p>
                  </a:txBody>
                  <a:tcPr marL="45720" marR="45720" anchor="ctr" horzOverflow="overflow">
                    <a:solidFill>
                      <a:schemeClr val="accent1"/>
                    </a:solidFill>
                  </a:tcPr>
                </a:tc>
                <a:tc>
                  <a:txBody>
                    <a:bodyPr/>
                    <a:lstStyle/>
                    <a:p>
                      <a:pPr algn="ctr">
                        <a:spcBef>
                          <a:spcPct val="0"/>
                        </a:spcBef>
                        <a:spcAft>
                          <a:spcPct val="0"/>
                        </a:spcAft>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1123</a:t>
                      </a:r>
                    </a:p>
                  </a:txBody>
                  <a:tcPr marL="45720" marR="45720" anchor="ctr" horzOverflow="overflow">
                    <a:solidFill>
                      <a:schemeClr val="accent1"/>
                    </a:solidFill>
                  </a:tcPr>
                </a:tc>
                <a:extLst>
                  <a:ext uri="{0D108BD9-81ED-4DB2-BD59-A6C34878D82A}">
                    <a16:rowId xmlns:a16="http://schemas.microsoft.com/office/drawing/2014/main" val="10008"/>
                  </a:ext>
                </a:extLst>
              </a:tr>
              <a:tr h="45822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mOS，月 (95% CI)</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a:txBody>
                  <a:tcPr marL="4680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13.4 (10.4, 18.0)</a:t>
                      </a:r>
                    </a:p>
                    <a:p>
                      <a:pPr algn="ctr">
                        <a:spcBef>
                          <a:spcPct val="0"/>
                        </a:spcBef>
                        <a:spcAft>
                          <a:spcPct val="0"/>
                        </a:spcAft>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0.83 (0.62, 1.10) </a:t>
                      </a:r>
                    </a:p>
                  </a:txBody>
                  <a:tcPr marL="45720" marR="45720" anchor="ctr" horzOverflow="overflow"/>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10.3 (8.1, 13.3)</a:t>
                      </a:r>
                    </a:p>
                    <a:p>
                      <a:pPr algn="ctr">
                        <a:spcBef>
                          <a:spcPct val="0"/>
                        </a:spcBef>
                        <a:spcAft>
                          <a:spcPct val="0"/>
                        </a:spcAft>
                      </a:pPr>
                      <a:endParaRPr lang="en-GB" sz="1200" baseline="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14.8 (13.4, 16.1)</a:t>
                      </a:r>
                    </a:p>
                    <a:p>
                      <a:pPr algn="ctr">
                        <a:spcBef>
                          <a:spcPct val="0"/>
                        </a:spcBef>
                        <a:spcAft>
                          <a:spcPct val="0"/>
                        </a:spcAft>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0.78 (0.71, 0.85)</a:t>
                      </a:r>
                    </a:p>
                  </a:txBody>
                  <a:tcPr marL="45720" marR="45720" anchor="ctr" horzOverflow="overflow"/>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11.3 (10.2, 12.0)</a:t>
                      </a:r>
                    </a:p>
                    <a:p>
                      <a:pPr algn="ctr">
                        <a:spcBef>
                          <a:spcPct val="0"/>
                        </a:spcBef>
                        <a:spcAft>
                          <a:spcPct val="0"/>
                        </a:spcAft>
                      </a:pPr>
                      <a:endParaRPr lang="en-GB" sz="1200" baseline="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tc>
                <a:extLst>
                  <a:ext uri="{0D108BD9-81ED-4DB2-BD59-A6C34878D82A}">
                    <a16:rowId xmlns:a16="http://schemas.microsoft.com/office/drawing/2014/main" val="10009"/>
                  </a:ext>
                </a:extLst>
              </a:tr>
              <a:tr h="45822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PFS，月 (95% CI)</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a:txBody>
                  <a:tcPr marL="46800" marR="45720" anchor="ctr" horzOverflow="overflow"/>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2.3 (2.1, 3.9)</a:t>
                      </a:r>
                    </a:p>
                    <a:p>
                      <a:pPr algn="ctr">
                        <a:spcBef>
                          <a:spcPct val="0"/>
                        </a:spcBef>
                        <a:spcAft>
                          <a:spcPct val="0"/>
                        </a:spcAft>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0.96 (0.73, 1.25)</a:t>
                      </a:r>
                    </a:p>
                  </a:txBody>
                  <a:tcPr marL="45720" marR="45720" anchor="ctr" horzOverflow="overflow"/>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5.2 (4.2, 8.3)</a:t>
                      </a:r>
                    </a:p>
                    <a:p>
                      <a:pPr algn="ctr">
                        <a:spcBef>
                          <a:spcPct val="0"/>
                        </a:spcBef>
                        <a:spcAft>
                          <a:spcPct val="0"/>
                        </a:spcAft>
                      </a:pPr>
                      <a:endParaRPr lang="en-GB" sz="1200" baseline="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4.3 (4.2, 5.1)</a:t>
                      </a:r>
                    </a:p>
                    <a:p>
                      <a:pPr algn="ctr">
                        <a:spcBef>
                          <a:spcPct val="0"/>
                        </a:spcBef>
                        <a:spcAft>
                          <a:spcPct val="0"/>
                        </a:spcAft>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0.91 (0.84, 0.99)</a:t>
                      </a:r>
                    </a:p>
                  </a:txBody>
                  <a:tcPr marL="45720" marR="45720" anchor="ctr" horzOverflow="overflow"/>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6.1 (6.0, 6.3)</a:t>
                      </a:r>
                    </a:p>
                    <a:p>
                      <a:pPr marL="0" marR="0" indent="0" algn="ctr" defTabSz="914400" rtl="0" eaLnBrk="1" fontAlgn="auto" latinLnBrk="0" hangingPunct="1">
                        <a:lnSpc>
                          <a:spcPct val="100000"/>
                        </a:lnSpc>
                        <a:spcBef>
                          <a:spcPct val="0"/>
                        </a:spcBef>
                        <a:spcAft>
                          <a:spcPct val="0"/>
                        </a:spcAft>
                        <a:buClrTx/>
                        <a:buSzTx/>
                        <a:buFontTx/>
                        <a:buNone/>
                        <a:defRPr/>
                      </a:pPr>
                      <a:endParaRPr lang="en-GB" sz="1200" baseline="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tc>
                <a:extLst>
                  <a:ext uri="{0D108BD9-81ED-4DB2-BD59-A6C34878D82A}">
                    <a16:rowId xmlns:a16="http://schemas.microsoft.com/office/drawing/2014/main" val="10010"/>
                  </a:ext>
                </a:extLst>
              </a:tr>
              <a:tr h="29402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ORR，n (%)</a:t>
                      </a:r>
                    </a:p>
                  </a:txBody>
                  <a:tcPr marL="4680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52 (26.1)</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17 (18.1)</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452 (25.8)</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249 (22.2)</a:t>
                      </a:r>
                    </a:p>
                  </a:txBody>
                  <a:tcPr marL="45720" marR="45720" anchor="ctr" horzOverflow="overflow"/>
                </a:tc>
                <a:extLst>
                  <a:ext uri="{0D108BD9-81ED-4DB2-BD59-A6C34878D82A}">
                    <a16:rowId xmlns:a16="http://schemas.microsoft.com/office/drawing/2014/main" val="10011"/>
                  </a:ext>
                </a:extLst>
              </a:tr>
              <a:tr h="29402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 DoR，月（范围）</a:t>
                      </a:r>
                    </a:p>
                  </a:txBody>
                  <a:tcPr marL="4680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NR (3.3–46.2+)</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8.3 (2.0+–28.6+)</a:t>
                      </a:r>
                    </a:p>
                  </a:txBody>
                  <a:tcPr marL="45720" marR="45720" anchor="ctr" horzOverflow="overflow"/>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30.4 (1.4+–49.3+)</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8.1 (1.1+–30.4+)</a:t>
                      </a:r>
                    </a:p>
                  </a:txBody>
                  <a:tcPr marL="45720" marR="45720" anchor="ctr" horzOverflow="overflow"/>
                </a:tc>
                <a:extLst>
                  <a:ext uri="{0D108BD9-81ED-4DB2-BD59-A6C34878D82A}">
                    <a16:rowId xmlns:a16="http://schemas.microsoft.com/office/drawing/2014/main" val="10012"/>
                  </a:ext>
                </a:extLst>
              </a:tr>
              <a:tr h="29402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DoR ≥12 个月，n (%)</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36 (83.9)</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 (39.3)</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245 (71.2)</a:t>
                      </a:r>
                    </a:p>
                  </a:txBody>
                  <a:tcPr marL="45720" marR="45720" anchor="ctr" horzOverflow="overflow"/>
                </a:tc>
                <a:tc>
                  <a:txBody>
                    <a:bodyPr/>
                    <a:lstStyle/>
                    <a:p>
                      <a:pPr algn="ctr">
                        <a:spcBef>
                          <a:spcPct val="0"/>
                        </a:spcBef>
                        <a:spcAft>
                          <a:spcPct val="0"/>
                        </a:spcAft>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39 (33.9)</a:t>
                      </a:r>
                    </a:p>
                  </a:txBody>
                  <a:tcPr marL="45720" marR="45720" anchor="ctr"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161381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1482O：帕博利珠单抗单药治疗用于 PD-L1 阳性伴脑转移的 NSCLC 患者的结局：KEYNOTE-001、-010、-024 和 -042 的合并分析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Mansfield AS 等人</a:t>
            </a:r>
          </a:p>
        </p:txBody>
      </p:sp>
      <p:sp>
        <p:nvSpPr>
          <p:cNvPr id="3" name="Content Placeholder 2"/>
          <p:cNvSpPr>
            <a:spLocks noGrp="1"/>
          </p:cNvSpPr>
          <p:nvPr>
            <p:ph idx="1"/>
          </p:nvPr>
        </p:nvSpPr>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marL="252412" lvl="1" indent="0">
              <a:buNone/>
            </a:pPr>
            <a:endParaRPr lang="en-GB" dirty="0">
              <a:latin typeface="Arial" panose="020B0604020202020204" pitchFamily="34" charset="0"/>
              <a:ea typeface="宋体" panose="02010600030101010101" pitchFamily="2" charset="-122"/>
              <a:cs typeface="Arial" panose="020B0604020202020204" pitchFamily="34" charset="0"/>
            </a:endParaRPr>
          </a:p>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 PD-L1+ NSCLC 患者中，无论基线时脑转移预治疗状态如何，帕博利珠单抗的 OS 和 PFS 获益均相似，在伴或不伴脑转移的患者中，与单用化疗相比，帕博利珠单抗均可改善临床结局</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在伴或不伴脑转移的患者中，帕博利珠单抗单药治疗的安全性特征可控，且未发现新的安全信号</a:t>
            </a:r>
          </a:p>
          <a:p>
            <a:endParaRPr lang="en-GB" b="1" dirty="0">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4886273" y="6474897"/>
            <a:ext cx="403706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Mansfield AS, et al. Ann Oncol 2019;30(suppl):Abstr 1482O</a:t>
            </a:r>
          </a:p>
        </p:txBody>
      </p:sp>
      <p:graphicFrame>
        <p:nvGraphicFramePr>
          <p:cNvPr id="6" name="Group 88"/>
          <p:cNvGraphicFramePr>
            <a:graphicFrameLocks noGrp="1"/>
          </p:cNvGraphicFramePr>
          <p:nvPr>
            <p:extLst>
              <p:ext uri="{D42A27DB-BD31-4B8C-83A1-F6EECF244321}">
                <p14:modId xmlns:p14="http://schemas.microsoft.com/office/powerpoint/2010/main" val="891410109"/>
              </p:ext>
            </p:extLst>
          </p:nvPr>
        </p:nvGraphicFramePr>
        <p:xfrm>
          <a:off x="427186" y="1711143"/>
          <a:ext cx="8289628" cy="2286000"/>
        </p:xfrm>
        <a:graphic>
          <a:graphicData uri="http://schemas.openxmlformats.org/drawingml/2006/table">
            <a:tbl>
              <a:tblPr firstRow="1" bandRow="1">
                <a:tableStyleId>{69012ECD-51FC-41F1-AA8D-1B2483CD663E}</a:tableStyleId>
              </a:tblPr>
              <a:tblGrid>
                <a:gridCol w="3428013">
                  <a:extLst>
                    <a:ext uri="{9D8B030D-6E8A-4147-A177-3AD203B41FA5}">
                      <a16:colId xmlns:a16="http://schemas.microsoft.com/office/drawing/2014/main" val="20000"/>
                    </a:ext>
                  </a:extLst>
                </a:gridCol>
                <a:gridCol w="1242184">
                  <a:extLst>
                    <a:ext uri="{9D8B030D-6E8A-4147-A177-3AD203B41FA5}">
                      <a16:colId xmlns:a16="http://schemas.microsoft.com/office/drawing/2014/main" val="20001"/>
                    </a:ext>
                  </a:extLst>
                </a:gridCol>
                <a:gridCol w="1206477">
                  <a:extLst>
                    <a:ext uri="{9D8B030D-6E8A-4147-A177-3AD203B41FA5}">
                      <a16:colId xmlns:a16="http://schemas.microsoft.com/office/drawing/2014/main" val="1977128670"/>
                    </a:ext>
                  </a:extLst>
                </a:gridCol>
                <a:gridCol w="1206477">
                  <a:extLst>
                    <a:ext uri="{9D8B030D-6E8A-4147-A177-3AD203B41FA5}">
                      <a16:colId xmlns:a16="http://schemas.microsoft.com/office/drawing/2014/main" val="2050670981"/>
                    </a:ext>
                  </a:extLst>
                </a:gridCol>
                <a:gridCol w="1206477">
                  <a:extLst>
                    <a:ext uri="{9D8B030D-6E8A-4147-A177-3AD203B41FA5}">
                      <a16:colId xmlns:a16="http://schemas.microsoft.com/office/drawing/2014/main" val="3957594363"/>
                    </a:ext>
                  </a:extLst>
                </a:gridCol>
              </a:tblGrid>
              <a:tr h="14467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endParaRPr kumimoji="0" lang="en-GB" sz="1200" b="1"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a:t>
                      </a:r>
                    </a:p>
                  </a:txBody>
                  <a:tcPr marL="45720" marR="4572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u="none" strike="noStrike" cap="none" normalizeH="0" baseline="0">
                        <a:ln>
                          <a:noFill/>
                        </a:ln>
                        <a:solidFill>
                          <a:schemeClr val="tx2"/>
                        </a:solidFill>
                        <a:effectLst/>
                      </a:endParaRPr>
                    </a:p>
                  </a:txBody>
                  <a:tcPr marL="45720" marR="4572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p>
                  </a:txBody>
                  <a:tcPr marL="45720" marR="4572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Arial"/>
                        <a:cs typeface="Arial"/>
                      </a:endParaRPr>
                    </a:p>
                  </a:txBody>
                  <a:tcPr marL="45720" marR="45720" anchor="ctr" horzOverflow="overflow"/>
                </a:tc>
                <a:extLst>
                  <a:ext uri="{0D108BD9-81ED-4DB2-BD59-A6C34878D82A}">
                    <a16:rowId xmlns:a16="http://schemas.microsoft.com/office/drawing/2014/main" val="1394520909"/>
                  </a:ext>
                </a:extLst>
              </a:tr>
              <a:tr h="14467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endParaRPr kumimoji="0" lang="en-GB" sz="1200" b="1" u="none" strike="noStrike" cap="none" normalizeH="0" baseline="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伴脑转移</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(n=196)</a:t>
                      </a: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不伴脑转移</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(n=1743)</a:t>
                      </a: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伴脑转移</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(n=90)</a:t>
                      </a: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不伴脑转移</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(n=1066)</a:t>
                      </a:r>
                    </a:p>
                  </a:txBody>
                  <a:tcPr marL="45720" marR="45720" anchor="ctr" horzOverflow="overflow">
                    <a:solidFill>
                      <a:schemeClr val="accent1"/>
                    </a:solidFill>
                  </a:tcPr>
                </a:tc>
                <a:extLst>
                  <a:ext uri="{0D108BD9-81ED-4DB2-BD59-A6C34878D82A}">
                    <a16:rowId xmlns:a16="http://schemas.microsoft.com/office/drawing/2014/main" val="10000"/>
                  </a:ext>
                </a:extLst>
              </a:tr>
              <a:tr h="14467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中位治疗持续时间，月（范围）</a:t>
                      </a:r>
                    </a:p>
                  </a:txBody>
                  <a:tcPr marL="4680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2.8 (0.03–39.6)</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4.7 (0.03–75.9)</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2.9 (0.03–29.5)</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 (0.03–34.8)</a:t>
                      </a:r>
                    </a:p>
                  </a:txBody>
                  <a:tcPr marL="45720" marR="45720" anchor="ctr" horzOverflow="overflow"/>
                </a:tc>
                <a:extLst>
                  <a:ext uri="{0D108BD9-81ED-4DB2-BD59-A6C34878D82A}">
                    <a16:rowId xmlns:a16="http://schemas.microsoft.com/office/drawing/2014/main" val="10001"/>
                  </a:ext>
                </a:extLst>
              </a:tr>
              <a:tr h="519133">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TRAE，%</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 级 </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导致死亡</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导致停药</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影响 CNS</a:t>
                      </a:r>
                    </a:p>
                  </a:txBody>
                  <a:tcPr marL="45720" marR="45720" anchor="ctr" horzOverflow="overflow"/>
                </a:tc>
                <a:tc>
                  <a:txBody>
                    <a:bodyPr/>
                    <a:lstStyle/>
                    <a:p>
                      <a:pPr algn="ctr">
                        <a:spcBef>
                          <a:spcPct val="0"/>
                        </a:spcBef>
                        <a:spcAft>
                          <a:spcPct val="0"/>
                        </a:spcAft>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66</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15</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6</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67</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84</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46</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88</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43</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a:t>
                      </a:r>
                    </a:p>
                  </a:txBody>
                  <a:tcPr marL="45720" marR="45720" anchor="ctr" horzOverflow="overflow"/>
                </a:tc>
                <a:extLst>
                  <a:ext uri="{0D108BD9-81ED-4DB2-BD59-A6C34878D82A}">
                    <a16:rowId xmlns:a16="http://schemas.microsoft.com/office/drawing/2014/main" val="10002"/>
                  </a:ext>
                </a:extLst>
              </a:tr>
              <a:tr h="14467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免疫介导 AE 和输注反应，%</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21</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25</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a:t>
                      </a:r>
                    </a:p>
                  </a:txBody>
                  <a:tcPr marL="45720" marR="45720" anchor="ctr" horzOverflow="overflow"/>
                </a:tc>
                <a:tc>
                  <a:txBody>
                    <a:bodyPr/>
                    <a:lstStyle/>
                    <a:p>
                      <a:pPr algn="ctr">
                        <a:spcBef>
                          <a:spcPct val="0"/>
                        </a:spcBef>
                        <a:spcAft>
                          <a:spcPct val="0"/>
                        </a:spcAft>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8</a:t>
                      </a:r>
                    </a:p>
                  </a:txBody>
                  <a:tcPr marL="45720" marR="45720"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9813415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1483PD：帕博利珠单抗联合铂类化疗治疗伴脑转移的 NSCLC：KEYNOTE-021、189 和 407 的合并分析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Powell SF 等人</a:t>
            </a:r>
          </a:p>
        </p:txBody>
      </p:sp>
      <p:sp>
        <p:nvSpPr>
          <p:cNvPr id="3" name="Content Placeholder 2"/>
          <p:cNvSpPr>
            <a:spLocks noGrp="1"/>
          </p:cNvSpPr>
          <p:nvPr>
            <p:ph idx="1"/>
          </p:nvPr>
        </p:nvSpPr>
        <p:spPr>
          <a:xfrm>
            <a:off x="228600" y="1320800"/>
            <a:ext cx="8815508" cy="5308600"/>
          </a:xfrm>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通过对来自 KEYNOTE-021、-189 和 -407 的合并数据进行事后分析，评估帕博利珠单抗 + 化疗在基线伴稳定预治疗或无症状脑转移的晚期/转移性 NSCLC 患者中的疗效和安全性</a:t>
            </a:r>
          </a:p>
          <a:p>
            <a:pPr lvl="1"/>
            <a:endParaRPr lang="en-GB" dirty="0">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5015089" y="6474897"/>
            <a:ext cx="39082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Powell SF, et al. Ann Oncol 2019;30(suppl):Abstr 1483PD</a:t>
            </a:r>
          </a:p>
        </p:txBody>
      </p:sp>
      <p:cxnSp>
        <p:nvCxnSpPr>
          <p:cNvPr id="34" name="AutoShape 20"/>
          <p:cNvCxnSpPr>
            <a:cxnSpLocks noChangeShapeType="1"/>
            <a:stCxn id="40" idx="3"/>
            <a:endCxn id="46" idx="1"/>
          </p:cNvCxnSpPr>
          <p:nvPr/>
        </p:nvCxnSpPr>
        <p:spPr bwMode="auto">
          <a:xfrm flipV="1">
            <a:off x="5970835" y="4724611"/>
            <a:ext cx="670745" cy="413742"/>
          </a:xfrm>
          <a:prstGeom prst="straightConnector1">
            <a:avLst/>
          </a:prstGeom>
          <a:noFill/>
          <a:ln w="38100">
            <a:solidFill>
              <a:schemeClr val="bg1"/>
            </a:solidFill>
            <a:prstDash val="dash"/>
            <a:round/>
            <a:tailEnd type="triangle" w="med" len="med"/>
          </a:ln>
        </p:spPr>
      </p:cxnSp>
      <p:cxnSp>
        <p:nvCxnSpPr>
          <p:cNvPr id="35" name="AutoShape 21"/>
          <p:cNvCxnSpPr>
            <a:cxnSpLocks noChangeShapeType="1"/>
            <a:stCxn id="43" idx="3"/>
            <a:endCxn id="44" idx="1"/>
          </p:cNvCxnSpPr>
          <p:nvPr/>
        </p:nvCxnSpPr>
        <p:spPr bwMode="auto">
          <a:xfrm flipV="1">
            <a:off x="5986737" y="3072149"/>
            <a:ext cx="654843" cy="319589"/>
          </a:xfrm>
          <a:prstGeom prst="straightConnector1">
            <a:avLst/>
          </a:prstGeom>
          <a:noFill/>
          <a:ln w="38100">
            <a:solidFill>
              <a:schemeClr val="bg1"/>
            </a:solidFill>
            <a:round/>
            <a:tailEnd type="triangle" w="med" len="med"/>
          </a:ln>
        </p:spPr>
      </p:cxnSp>
      <p:sp>
        <p:nvSpPr>
          <p:cNvPr id="36" name="AutoShape 9"/>
          <p:cNvSpPr>
            <a:spLocks noChangeArrowheads="1"/>
          </p:cNvSpPr>
          <p:nvPr/>
        </p:nvSpPr>
        <p:spPr bwMode="auto">
          <a:xfrm>
            <a:off x="228599" y="3296663"/>
            <a:ext cx="3382883" cy="1939406"/>
          </a:xfrm>
          <a:prstGeom prst="roundRect">
            <a:avLst>
              <a:gd name="adj" fmla="val 8208"/>
            </a:avLst>
          </a:prstGeom>
          <a:solidFill>
            <a:schemeClr val="bg1"/>
          </a:solidFill>
          <a:ln w="9525" algn="ctr">
            <a:noFill/>
            <a:round/>
          </a:ln>
        </p:spPr>
        <p:txBody>
          <a:bodyPr wrap="square" lIns="90488" tIns="44450" rIns="90488" bIns="44450">
            <a:spAutoFit/>
          </a:bodyPr>
          <a:lstStyle/>
          <a:p>
            <a:pPr algn="l"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92100" indent="-292100" algn="l"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晚期 NSCLC</a:t>
            </a:r>
          </a:p>
          <a:p>
            <a:pPr marL="292100" indent="-292100" algn="l"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从未接受治疗</a:t>
            </a:r>
          </a:p>
          <a:p>
            <a:pPr marL="292100" indent="-292100" algn="l"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合并数据来自 </a:t>
            </a:r>
            <a:br>
              <a:rPr sz="1600" dirty="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KEYNOTE-021、-189 和 -407</a:t>
            </a:r>
          </a:p>
          <a:p>
            <a:pPr algn="l"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(n=1298)</a:t>
            </a:r>
          </a:p>
        </p:txBody>
      </p:sp>
      <p:sp>
        <p:nvSpPr>
          <p:cNvPr id="40" name="AutoShape 12"/>
          <p:cNvSpPr>
            <a:spLocks noChangeArrowheads="1"/>
          </p:cNvSpPr>
          <p:nvPr/>
        </p:nvSpPr>
        <p:spPr bwMode="auto">
          <a:xfrm>
            <a:off x="4317403" y="4643847"/>
            <a:ext cx="1653432" cy="989012"/>
          </a:xfrm>
          <a:prstGeom prst="roundRect">
            <a:avLst>
              <a:gd name="adj" fmla="val 16667"/>
            </a:avLst>
          </a:prstGeom>
          <a:solidFill>
            <a:schemeClr val="tx1"/>
          </a:solidFill>
          <a:ln w="9525"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不伴脑转移</a:t>
            </a:r>
          </a:p>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(n=1127)</a:t>
            </a:r>
          </a:p>
        </p:txBody>
      </p:sp>
      <p:sp>
        <p:nvSpPr>
          <p:cNvPr id="43" name="AutoShape 8"/>
          <p:cNvSpPr>
            <a:spLocks noChangeArrowheads="1"/>
          </p:cNvSpPr>
          <p:nvPr/>
        </p:nvSpPr>
        <p:spPr bwMode="auto">
          <a:xfrm>
            <a:off x="4317403" y="2873420"/>
            <a:ext cx="1669334" cy="1036635"/>
          </a:xfrm>
          <a:prstGeom prst="roundRect">
            <a:avLst>
              <a:gd name="adj" fmla="val 16667"/>
            </a:avLst>
          </a:prstGeom>
          <a:solidFill>
            <a:schemeClr val="bg2"/>
          </a:solidFill>
          <a:ln w="9525"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伴脑转移</a:t>
            </a:r>
          </a:p>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(n=171)</a:t>
            </a:r>
          </a:p>
        </p:txBody>
      </p:sp>
      <p:sp>
        <p:nvSpPr>
          <p:cNvPr id="44" name="AutoShape 8"/>
          <p:cNvSpPr>
            <a:spLocks noChangeArrowheads="1"/>
          </p:cNvSpPr>
          <p:nvPr/>
        </p:nvSpPr>
        <p:spPr bwMode="auto">
          <a:xfrm>
            <a:off x="6641580" y="2691925"/>
            <a:ext cx="2096903" cy="760447"/>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 </a:t>
            </a:r>
            <a:endParaRPr lang="en-US" alt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化疗* </a:t>
            </a:r>
            <a:endParaRPr lang="en-US" alt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 = 105) </a:t>
            </a:r>
          </a:p>
        </p:txBody>
      </p:sp>
      <p:sp>
        <p:nvSpPr>
          <p:cNvPr id="45" name="AutoShape 8"/>
          <p:cNvSpPr>
            <a:spLocks noChangeArrowheads="1"/>
          </p:cNvSpPr>
          <p:nvPr/>
        </p:nvSpPr>
        <p:spPr bwMode="auto">
          <a:xfrm>
            <a:off x="6641580" y="3494932"/>
            <a:ext cx="2096903" cy="704797"/>
          </a:xfrm>
          <a:prstGeom prst="roundRect">
            <a:avLst>
              <a:gd name="adj" fmla="val 16667"/>
            </a:avLst>
          </a:prstGeom>
          <a:solidFill>
            <a:schemeClr val="accent2"/>
          </a:solidFill>
          <a:ln w="9525" algn="ctr">
            <a:noFill/>
            <a:round/>
          </a:ln>
        </p:spPr>
        <p:txBody>
          <a:bodyPr lIns="90488" tIns="0" rIns="90488" bIns="0" anchor="ctr"/>
          <a:lstStyle/>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化疗* </a:t>
            </a:r>
            <a:endParaRPr lang="en-US" alt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(n=66)</a:t>
            </a:r>
          </a:p>
        </p:txBody>
      </p:sp>
      <p:sp>
        <p:nvSpPr>
          <p:cNvPr id="46" name="AutoShape 8"/>
          <p:cNvSpPr>
            <a:spLocks noChangeArrowheads="1"/>
          </p:cNvSpPr>
          <p:nvPr/>
        </p:nvSpPr>
        <p:spPr bwMode="auto">
          <a:xfrm>
            <a:off x="6641580" y="4352129"/>
            <a:ext cx="2096903" cy="744964"/>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 </a:t>
            </a:r>
            <a:endParaRPr lang="en-US" alt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化疗* </a:t>
            </a:r>
            <a:endParaRPr lang="en-US" alt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(n=643)</a:t>
            </a:r>
          </a:p>
        </p:txBody>
      </p:sp>
      <p:sp>
        <p:nvSpPr>
          <p:cNvPr id="47" name="AutoShape 8"/>
          <p:cNvSpPr>
            <a:spLocks noChangeArrowheads="1"/>
          </p:cNvSpPr>
          <p:nvPr/>
        </p:nvSpPr>
        <p:spPr bwMode="auto">
          <a:xfrm>
            <a:off x="6651140" y="5149823"/>
            <a:ext cx="2087343" cy="704797"/>
          </a:xfrm>
          <a:prstGeom prst="roundRect">
            <a:avLst>
              <a:gd name="adj" fmla="val 16667"/>
            </a:avLst>
          </a:prstGeom>
          <a:solidFill>
            <a:schemeClr val="accent2"/>
          </a:solidFill>
          <a:ln w="9525" algn="ctr">
            <a:noFill/>
            <a:round/>
          </a:ln>
        </p:spPr>
        <p:txBody>
          <a:bodyPr lIns="90488" tIns="0" rIns="90488" bIns="0" anchor="ctr"/>
          <a:lstStyle/>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化疗* </a:t>
            </a:r>
            <a:endParaRPr lang="en-US" alt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(n=484)</a:t>
            </a:r>
          </a:p>
        </p:txBody>
      </p:sp>
      <p:cxnSp>
        <p:nvCxnSpPr>
          <p:cNvPr id="48" name="AutoShape 20"/>
          <p:cNvCxnSpPr>
            <a:cxnSpLocks noChangeShapeType="1"/>
            <a:stCxn id="40" idx="3"/>
            <a:endCxn id="47" idx="1"/>
          </p:cNvCxnSpPr>
          <p:nvPr/>
        </p:nvCxnSpPr>
        <p:spPr bwMode="auto">
          <a:xfrm>
            <a:off x="5970835" y="5138353"/>
            <a:ext cx="680305" cy="363869"/>
          </a:xfrm>
          <a:prstGeom prst="straightConnector1">
            <a:avLst/>
          </a:prstGeom>
          <a:noFill/>
          <a:ln w="38100">
            <a:solidFill>
              <a:schemeClr val="bg1"/>
            </a:solidFill>
            <a:prstDash val="dash"/>
            <a:round/>
            <a:tailEnd type="triangle" w="med" len="med"/>
          </a:ln>
        </p:spPr>
      </p:cxnSp>
      <p:cxnSp>
        <p:nvCxnSpPr>
          <p:cNvPr id="49" name="AutoShape 21"/>
          <p:cNvCxnSpPr>
            <a:cxnSpLocks noChangeShapeType="1"/>
            <a:stCxn id="43" idx="3"/>
            <a:endCxn id="45" idx="1"/>
          </p:cNvCxnSpPr>
          <p:nvPr/>
        </p:nvCxnSpPr>
        <p:spPr bwMode="auto">
          <a:xfrm>
            <a:off x="5986737" y="3391738"/>
            <a:ext cx="654843" cy="455593"/>
          </a:xfrm>
          <a:prstGeom prst="straightConnector1">
            <a:avLst/>
          </a:prstGeom>
          <a:noFill/>
          <a:ln w="38100">
            <a:solidFill>
              <a:schemeClr val="bg1"/>
            </a:solidFill>
            <a:round/>
            <a:tailEnd type="triangle" w="med" len="med"/>
          </a:ln>
        </p:spPr>
      </p:cxnSp>
      <p:sp>
        <p:nvSpPr>
          <p:cNvPr id="50" name="Text Box 9"/>
          <p:cNvSpPr txBox="1">
            <a:spLocks noChangeArrowheads="1"/>
          </p:cNvSpPr>
          <p:nvPr/>
        </p:nvSpPr>
        <p:spPr bwMode="auto">
          <a:xfrm>
            <a:off x="228599" y="5714085"/>
            <a:ext cx="4659151" cy="91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*KEYNOTE-021：帕博利珠单抗 200 mg q3w + 培美曲塞-卡铂对比培美曲塞-卡铂；KEYNOTE-189：帕博利珠单抗 200 mg q3w + 培美曲塞-铂对比安慰剂 + 培美曲塞-铂；KEYNOTE-407：帕博利珠单抗 200 mg q3w + 卡铂-紫杉醇/纳米白蛋白结合型紫杉醇对比安慰剂 + 卡铂-紫杉醇/纳米白蛋白结合型紫杉醇 </a:t>
            </a:r>
          </a:p>
        </p:txBody>
      </p:sp>
      <p:cxnSp>
        <p:nvCxnSpPr>
          <p:cNvPr id="11" name="Elbow Connector 10"/>
          <p:cNvCxnSpPr>
            <a:stCxn id="36" idx="3"/>
            <a:endCxn id="43" idx="1"/>
          </p:cNvCxnSpPr>
          <p:nvPr/>
        </p:nvCxnSpPr>
        <p:spPr>
          <a:xfrm flipV="1">
            <a:off x="3611482" y="3391738"/>
            <a:ext cx="705921" cy="874628"/>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36" idx="3"/>
            <a:endCxn id="40" idx="1"/>
          </p:cNvCxnSpPr>
          <p:nvPr/>
        </p:nvCxnSpPr>
        <p:spPr>
          <a:xfrm>
            <a:off x="3611482" y="4266366"/>
            <a:ext cx="705921" cy="871987"/>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5245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1483PD：帕博利珠单抗联合铂类化疗治疗伴脑转移的 NSCLC：KEYNOTE-021、189 和 407 的合并分析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Powell SF 等人</a:t>
            </a:r>
          </a:p>
        </p:txBody>
      </p:sp>
      <p:sp>
        <p:nvSpPr>
          <p:cNvPr id="3" name="Content Placeholder 2"/>
          <p:cNvSpPr>
            <a:spLocks noGrp="1"/>
          </p:cNvSpPr>
          <p:nvPr>
            <p:ph idx="1"/>
          </p:nvPr>
        </p:nvSpPr>
        <p:spPr>
          <a:xfrm>
            <a:off x="228600" y="1320800"/>
            <a:ext cx="8686800" cy="343504"/>
          </a:xfrm>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marL="252412" lvl="1" indent="0">
              <a:buNone/>
            </a:pP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5015089" y="6474897"/>
            <a:ext cx="39082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Powell SF, et al. Ann Oncol 2019;30(suppl):Abstr 1483PD</a:t>
            </a:r>
          </a:p>
        </p:txBody>
      </p:sp>
      <p:graphicFrame>
        <p:nvGraphicFramePr>
          <p:cNvPr id="208" name="Table 207">
            <a:extLst>
              <a:ext uri="{FF2B5EF4-FFF2-40B4-BE49-F238E27FC236}">
                <a16:creationId xmlns:a16="http://schemas.microsoft.com/office/drawing/2014/main" id="{6EF9CC7E-6EFB-44B3-A7A7-16E61DE883F9}"/>
              </a:ext>
            </a:extLst>
          </p:cNvPr>
          <p:cNvGraphicFramePr>
            <a:graphicFrameLocks noGrp="1"/>
          </p:cNvGraphicFramePr>
          <p:nvPr>
            <p:extLst>
              <p:ext uri="{D42A27DB-BD31-4B8C-83A1-F6EECF244321}">
                <p14:modId xmlns:p14="http://schemas.microsoft.com/office/powerpoint/2010/main" val="226094639"/>
              </p:ext>
            </p:extLst>
          </p:nvPr>
        </p:nvGraphicFramePr>
        <p:xfrm>
          <a:off x="2714257" y="1848864"/>
          <a:ext cx="2070047" cy="703680"/>
        </p:xfrm>
        <a:graphic>
          <a:graphicData uri="http://schemas.openxmlformats.org/drawingml/2006/table">
            <a:tbl>
              <a:tblPr firstRow="1" bandRow="1">
                <a:tableStyleId>{5C22544A-7EE6-4342-B048-85BDC9FD1C3A}</a:tableStyleId>
              </a:tblPr>
              <a:tblGrid>
                <a:gridCol w="687528">
                  <a:extLst>
                    <a:ext uri="{9D8B030D-6E8A-4147-A177-3AD203B41FA5}">
                      <a16:colId xmlns:a16="http://schemas.microsoft.com/office/drawing/2014/main" val="3797679058"/>
                    </a:ext>
                  </a:extLst>
                </a:gridCol>
                <a:gridCol w="558488">
                  <a:extLst>
                    <a:ext uri="{9D8B030D-6E8A-4147-A177-3AD203B41FA5}">
                      <a16:colId xmlns:a16="http://schemas.microsoft.com/office/drawing/2014/main" val="3988281450"/>
                    </a:ext>
                  </a:extLst>
                </a:gridCol>
                <a:gridCol w="824031">
                  <a:extLst>
                    <a:ext uri="{9D8B030D-6E8A-4147-A177-3AD203B41FA5}">
                      <a16:colId xmlns:a16="http://schemas.microsoft.com/office/drawing/2014/main" val="3158226915"/>
                    </a:ext>
                  </a:extLst>
                </a:gridCol>
              </a:tblGrid>
              <a:tr h="0">
                <a:tc>
                  <a:txBody>
                    <a:bodyPr/>
                    <a:lstStyle/>
                    <a:p>
                      <a:endParaRPr lang="en-GB" sz="800" baseline="0" dirty="0">
                        <a:solidFill>
                          <a:schemeClr val="tx2"/>
                        </a:solidFill>
                        <a:latin typeface="Arial" panose="020B0604020202020204" pitchFamily="34" charset="0"/>
                        <a:ea typeface="宋体" panose="02010600030101010101" pitchFamily="2" charset="-122"/>
                        <a:cs typeface="Arial" panose="020B0604020202020204" pitchFamily="34" charset="0"/>
                      </a:endParaRPr>
                    </a:p>
                  </a:txBody>
                  <a:tcPr marL="36000" marR="0" marT="36000" marB="360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事件，%</a:t>
                      </a:r>
                    </a:p>
                  </a:txBody>
                  <a:tcPr marL="36000" marR="0" marT="36000" marB="3600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HR (95% CI)</a:t>
                      </a:r>
                    </a:p>
                  </a:txBody>
                  <a:tcPr marL="36000" marR="0" marT="36000" marB="360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53074386"/>
                  </a:ext>
                </a:extLst>
              </a:tr>
              <a:tr h="0">
                <a:tc>
                  <a:txBody>
                    <a:bodyPr/>
                    <a:lstStyle/>
                    <a:p>
                      <a:r>
                        <a:rPr lang="zh-CN" sz="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帕博利珠单抗 + CT</a:t>
                      </a:r>
                    </a:p>
                  </a:txBody>
                  <a:tcPr marL="36000" marR="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53.3</a:t>
                      </a:r>
                    </a:p>
                  </a:txBody>
                  <a:tcPr marL="36000" marR="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0.48 (0.32, 0.70)</a:t>
                      </a:r>
                    </a:p>
                  </a:txBody>
                  <a:tcPr marL="36000" marR="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467228"/>
                  </a:ext>
                </a:extLst>
              </a:tr>
              <a:tr h="0">
                <a:tc>
                  <a:txBody>
                    <a:bodyPr/>
                    <a:lstStyle/>
                    <a:p>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CT</a:t>
                      </a:r>
                    </a:p>
                  </a:txBody>
                  <a:tcPr marL="36000" marR="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74.2</a:t>
                      </a:r>
                    </a:p>
                  </a:txBody>
                  <a:tcPr marL="36000" marR="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aseline="0" dirty="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36000" marR="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0894738"/>
                  </a:ext>
                </a:extLst>
              </a:tr>
            </a:tbl>
          </a:graphicData>
        </a:graphic>
      </p:graphicFrame>
      <p:graphicFrame>
        <p:nvGraphicFramePr>
          <p:cNvPr id="277" name="Table 276">
            <a:extLst>
              <a:ext uri="{FF2B5EF4-FFF2-40B4-BE49-F238E27FC236}">
                <a16:creationId xmlns:a16="http://schemas.microsoft.com/office/drawing/2014/main" id="{E5D50406-8F4E-47DB-9E59-230D480A4F4B}"/>
              </a:ext>
            </a:extLst>
          </p:cNvPr>
          <p:cNvGraphicFramePr>
            <a:graphicFrameLocks noGrp="1"/>
          </p:cNvGraphicFramePr>
          <p:nvPr>
            <p:extLst>
              <p:ext uri="{D42A27DB-BD31-4B8C-83A1-F6EECF244321}">
                <p14:modId xmlns:p14="http://schemas.microsoft.com/office/powerpoint/2010/main" val="3907594506"/>
              </p:ext>
            </p:extLst>
          </p:nvPr>
        </p:nvGraphicFramePr>
        <p:xfrm>
          <a:off x="2837424" y="4334311"/>
          <a:ext cx="2076471" cy="703680"/>
        </p:xfrm>
        <a:graphic>
          <a:graphicData uri="http://schemas.openxmlformats.org/drawingml/2006/table">
            <a:tbl>
              <a:tblPr firstRow="1" bandRow="1">
                <a:tableStyleId>{5C22544A-7EE6-4342-B048-85BDC9FD1C3A}</a:tableStyleId>
              </a:tblPr>
              <a:tblGrid>
                <a:gridCol w="645834">
                  <a:extLst>
                    <a:ext uri="{9D8B030D-6E8A-4147-A177-3AD203B41FA5}">
                      <a16:colId xmlns:a16="http://schemas.microsoft.com/office/drawing/2014/main" val="3797679058"/>
                    </a:ext>
                  </a:extLst>
                </a:gridCol>
                <a:gridCol w="586576">
                  <a:extLst>
                    <a:ext uri="{9D8B030D-6E8A-4147-A177-3AD203B41FA5}">
                      <a16:colId xmlns:a16="http://schemas.microsoft.com/office/drawing/2014/main" val="3988281450"/>
                    </a:ext>
                  </a:extLst>
                </a:gridCol>
                <a:gridCol w="844061">
                  <a:extLst>
                    <a:ext uri="{9D8B030D-6E8A-4147-A177-3AD203B41FA5}">
                      <a16:colId xmlns:a16="http://schemas.microsoft.com/office/drawing/2014/main" val="3158226915"/>
                    </a:ext>
                  </a:extLst>
                </a:gridCol>
              </a:tblGrid>
              <a:tr h="0">
                <a:tc>
                  <a:txBody>
                    <a:bodyPr/>
                    <a:lstStyle/>
                    <a:p>
                      <a:endParaRPr lang="en-GB" sz="800" baseline="0" dirty="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36000" marR="0" marT="36000" marB="360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事件，%</a:t>
                      </a:r>
                    </a:p>
                  </a:txBody>
                  <a:tcPr marL="36000" marR="0" marT="36000" marB="3600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HR (95% CI)</a:t>
                      </a:r>
                    </a:p>
                  </a:txBody>
                  <a:tcPr marL="36000" marR="0" marT="36000" marB="360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53074386"/>
                  </a:ext>
                </a:extLst>
              </a:tr>
              <a:tr h="0">
                <a:tc>
                  <a:txBody>
                    <a:bodyPr/>
                    <a:lstStyle/>
                    <a:p>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帕博利珠单抗 + CT</a:t>
                      </a:r>
                    </a:p>
                  </a:txBody>
                  <a:tcPr marL="36000" marR="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41.1</a:t>
                      </a:r>
                    </a:p>
                  </a:txBody>
                  <a:tcPr marL="36000" marR="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0.63 (0.53, 0.75)</a:t>
                      </a:r>
                    </a:p>
                  </a:txBody>
                  <a:tcPr marL="36000" marR="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467228"/>
                  </a:ext>
                </a:extLst>
              </a:tr>
              <a:tr h="0">
                <a:tc>
                  <a:txBody>
                    <a:bodyPr/>
                    <a:lstStyle/>
                    <a:p>
                      <a:r>
                        <a:rPr lang="zh-CN" sz="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CT</a:t>
                      </a:r>
                    </a:p>
                  </a:txBody>
                  <a:tcPr marL="36000" marR="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51.7</a:t>
                      </a:r>
                    </a:p>
                  </a:txBody>
                  <a:tcPr marL="36000" marR="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aseline="0" dirty="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36000" marR="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0894738"/>
                  </a:ext>
                </a:extLst>
              </a:tr>
            </a:tbl>
          </a:graphicData>
        </a:graphic>
      </p:graphicFrame>
      <p:grpSp>
        <p:nvGrpSpPr>
          <p:cNvPr id="9" name="Group 8"/>
          <p:cNvGrpSpPr/>
          <p:nvPr/>
        </p:nvGrpSpPr>
        <p:grpSpPr>
          <a:xfrm>
            <a:off x="-80224" y="1852965"/>
            <a:ext cx="4847974" cy="4657919"/>
            <a:chOff x="219030" y="1860180"/>
            <a:chExt cx="4847974" cy="4657919"/>
          </a:xfrm>
        </p:grpSpPr>
        <p:sp>
          <p:nvSpPr>
            <p:cNvPr id="8" name="TextBox 7">
              <a:extLst>
                <a:ext uri="{FF2B5EF4-FFF2-40B4-BE49-F238E27FC236}">
                  <a16:creationId xmlns:a16="http://schemas.microsoft.com/office/drawing/2014/main" id="{52B1240D-50CB-48CE-A010-38AE01B7DAD7}"/>
                </a:ext>
              </a:extLst>
            </p:cNvPr>
            <p:cNvSpPr txBox="1"/>
            <p:nvPr/>
          </p:nvSpPr>
          <p:spPr>
            <a:xfrm rot="16200000">
              <a:off x="691192" y="2526705"/>
              <a:ext cx="415747" cy="19581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10" name="Line 21">
              <a:extLst>
                <a:ext uri="{FF2B5EF4-FFF2-40B4-BE49-F238E27FC236}">
                  <a16:creationId xmlns:a16="http://schemas.microsoft.com/office/drawing/2014/main" id="{6E1F3A27-8C9F-40BF-B952-D7A618252DCB}"/>
                </a:ext>
              </a:extLst>
            </p:cNvPr>
            <p:cNvSpPr>
              <a:spLocks noChangeShapeType="1"/>
            </p:cNvSpPr>
            <p:nvPr/>
          </p:nvSpPr>
          <p:spPr bwMode="auto">
            <a:xfrm flipH="1">
              <a:off x="1245621"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TextBox 10">
              <a:extLst>
                <a:ext uri="{FF2B5EF4-FFF2-40B4-BE49-F238E27FC236}">
                  <a16:creationId xmlns:a16="http://schemas.microsoft.com/office/drawing/2014/main" id="{5E7F8F5B-BF5D-4379-95E1-1F1935D47D60}"/>
                </a:ext>
              </a:extLst>
            </p:cNvPr>
            <p:cNvSpPr txBox="1"/>
            <p:nvPr/>
          </p:nvSpPr>
          <p:spPr>
            <a:xfrm>
              <a:off x="1186115" y="3519476"/>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9" name="TextBox 18">
              <a:extLst>
                <a:ext uri="{FF2B5EF4-FFF2-40B4-BE49-F238E27FC236}">
                  <a16:creationId xmlns:a16="http://schemas.microsoft.com/office/drawing/2014/main" id="{FDA689BB-AD1C-4D74-A250-C4ECA38E26A2}"/>
                </a:ext>
              </a:extLst>
            </p:cNvPr>
            <p:cNvSpPr txBox="1"/>
            <p:nvPr/>
          </p:nvSpPr>
          <p:spPr>
            <a:xfrm>
              <a:off x="268079" y="3515769"/>
              <a:ext cx="894974" cy="213573"/>
            </a:xfrm>
            <a:prstGeom prst="rect">
              <a:avLst/>
            </a:prstGeom>
            <a:noFill/>
          </p:spPr>
          <p:txBody>
            <a:bodyPr wrap="none" rtlCol="0">
              <a:spAutoFit/>
            </a:bodyPr>
            <a:lstStyle/>
            <a:p>
              <a:pPr algn="r"/>
              <a:r>
                <a:rPr lang="zh-CN" sz="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20" name="TextBox 19">
              <a:extLst>
                <a:ext uri="{FF2B5EF4-FFF2-40B4-BE49-F238E27FC236}">
                  <a16:creationId xmlns:a16="http://schemas.microsoft.com/office/drawing/2014/main" id="{0FF04545-46D9-4786-BEA9-8FF528292510}"/>
                </a:ext>
              </a:extLst>
            </p:cNvPr>
            <p:cNvSpPr txBox="1"/>
            <p:nvPr/>
          </p:nvSpPr>
          <p:spPr>
            <a:xfrm>
              <a:off x="2488091" y="3616681"/>
              <a:ext cx="589869" cy="213573"/>
            </a:xfrm>
            <a:prstGeom prst="rect">
              <a:avLst/>
            </a:prstGeom>
            <a:noFill/>
          </p:spPr>
          <p:txBody>
            <a:bodyPr wrap="none" rtlCol="0">
              <a:spAutoFit/>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grpSp>
          <p:nvGrpSpPr>
            <p:cNvPr id="211" name="Group 210">
              <a:extLst>
                <a:ext uri="{FF2B5EF4-FFF2-40B4-BE49-F238E27FC236}">
                  <a16:creationId xmlns:a16="http://schemas.microsoft.com/office/drawing/2014/main" id="{5315FE68-1A05-476B-87BB-66419796FF4D}"/>
                </a:ext>
              </a:extLst>
            </p:cNvPr>
            <p:cNvGrpSpPr/>
            <p:nvPr/>
          </p:nvGrpSpPr>
          <p:grpSpPr>
            <a:xfrm>
              <a:off x="219030" y="3721534"/>
              <a:ext cx="4178314" cy="218547"/>
              <a:chOff x="219030" y="3922018"/>
              <a:chExt cx="4178314" cy="218547"/>
            </a:xfrm>
          </p:grpSpPr>
          <p:sp>
            <p:nvSpPr>
              <p:cNvPr id="124" name="TextBox 123">
                <a:extLst>
                  <a:ext uri="{FF2B5EF4-FFF2-40B4-BE49-F238E27FC236}">
                    <a16:creationId xmlns:a16="http://schemas.microsoft.com/office/drawing/2014/main" id="{493B4486-6AEE-4157-AB7D-9D795C086A28}"/>
                  </a:ext>
                </a:extLst>
              </p:cNvPr>
              <p:cNvSpPr txBox="1"/>
              <p:nvPr/>
            </p:nvSpPr>
            <p:spPr>
              <a:xfrm>
                <a:off x="219030" y="3922018"/>
                <a:ext cx="1047526" cy="213573"/>
              </a:xfrm>
              <a:prstGeom prst="rect">
                <a:avLst/>
              </a:prstGeom>
              <a:noFill/>
            </p:spPr>
            <p:txBody>
              <a:bodyPr wrap="none" rtlCol="0">
                <a:spAutoFit/>
              </a:bodyPr>
              <a:lstStyle/>
              <a:p>
                <a:r>
                  <a:rPr lang="zh-CN" sz="8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帕博利珠单抗 + CT</a:t>
                </a:r>
              </a:p>
            </p:txBody>
          </p:sp>
          <p:sp>
            <p:nvSpPr>
              <p:cNvPr id="125" name="TextBox 124">
                <a:extLst>
                  <a:ext uri="{FF2B5EF4-FFF2-40B4-BE49-F238E27FC236}">
                    <a16:creationId xmlns:a16="http://schemas.microsoft.com/office/drawing/2014/main" id="{FBA7560D-38E7-45F0-AC59-FDA0CC4DA5A8}"/>
                  </a:ext>
                </a:extLst>
              </p:cNvPr>
              <p:cNvSpPr txBox="1"/>
              <p:nvPr/>
            </p:nvSpPr>
            <p:spPr>
              <a:xfrm>
                <a:off x="1084427" y="3925121"/>
                <a:ext cx="357790" cy="215444"/>
              </a:xfrm>
              <a:prstGeom prst="rect">
                <a:avLst/>
              </a:prstGeom>
              <a:noFill/>
            </p:spPr>
            <p:txBody>
              <a:bodyPr wrap="none" rtlCol="0">
                <a:spAutoFit/>
              </a:bodyPr>
              <a:lstStyle/>
              <a:p>
                <a:pPr algn="ctr"/>
                <a:r>
                  <a:rPr lang="zh-CN" sz="8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105</a:t>
                </a:r>
              </a:p>
            </p:txBody>
          </p:sp>
          <p:sp>
            <p:nvSpPr>
              <p:cNvPr id="126" name="TextBox 125">
                <a:extLst>
                  <a:ext uri="{FF2B5EF4-FFF2-40B4-BE49-F238E27FC236}">
                    <a16:creationId xmlns:a16="http://schemas.microsoft.com/office/drawing/2014/main" id="{B3052ED3-4E75-489C-B8D8-093A31DFF4AC}"/>
                  </a:ext>
                </a:extLst>
              </p:cNvPr>
              <p:cNvSpPr txBox="1"/>
              <p:nvPr/>
            </p:nvSpPr>
            <p:spPr>
              <a:xfrm>
                <a:off x="1383438"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92</a:t>
                </a:r>
              </a:p>
            </p:txBody>
          </p:sp>
          <p:sp>
            <p:nvSpPr>
              <p:cNvPr id="127" name="TextBox 126">
                <a:extLst>
                  <a:ext uri="{FF2B5EF4-FFF2-40B4-BE49-F238E27FC236}">
                    <a16:creationId xmlns:a16="http://schemas.microsoft.com/office/drawing/2014/main" id="{B2F29674-9DC5-4C34-88F6-C167569BAA57}"/>
                  </a:ext>
                </a:extLst>
              </p:cNvPr>
              <p:cNvSpPr txBox="1"/>
              <p:nvPr/>
            </p:nvSpPr>
            <p:spPr>
              <a:xfrm>
                <a:off x="1652689"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82</a:t>
                </a:r>
              </a:p>
            </p:txBody>
          </p:sp>
          <p:sp>
            <p:nvSpPr>
              <p:cNvPr id="129" name="TextBox 128">
                <a:extLst>
                  <a:ext uri="{FF2B5EF4-FFF2-40B4-BE49-F238E27FC236}">
                    <a16:creationId xmlns:a16="http://schemas.microsoft.com/office/drawing/2014/main" id="{2683CD16-07CE-48EC-8BAC-18DA6E7E9598}"/>
                  </a:ext>
                </a:extLst>
              </p:cNvPr>
              <p:cNvSpPr txBox="1"/>
              <p:nvPr/>
            </p:nvSpPr>
            <p:spPr>
              <a:xfrm>
                <a:off x="1939856"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71</a:t>
                </a:r>
              </a:p>
            </p:txBody>
          </p:sp>
          <p:sp>
            <p:nvSpPr>
              <p:cNvPr id="130" name="TextBox 129">
                <a:extLst>
                  <a:ext uri="{FF2B5EF4-FFF2-40B4-BE49-F238E27FC236}">
                    <a16:creationId xmlns:a16="http://schemas.microsoft.com/office/drawing/2014/main" id="{395E1A3B-B3AD-48DD-96F4-1808DBB22595}"/>
                  </a:ext>
                </a:extLst>
              </p:cNvPr>
              <p:cNvSpPr txBox="1"/>
              <p:nvPr/>
            </p:nvSpPr>
            <p:spPr>
              <a:xfrm>
                <a:off x="2191663"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58</a:t>
                </a:r>
              </a:p>
            </p:txBody>
          </p:sp>
          <p:sp>
            <p:nvSpPr>
              <p:cNvPr id="132" name="TextBox 131">
                <a:extLst>
                  <a:ext uri="{FF2B5EF4-FFF2-40B4-BE49-F238E27FC236}">
                    <a16:creationId xmlns:a16="http://schemas.microsoft.com/office/drawing/2014/main" id="{64E01823-B806-4DAF-A8BA-F1184111E59B}"/>
                  </a:ext>
                </a:extLst>
              </p:cNvPr>
              <p:cNvSpPr txBox="1"/>
              <p:nvPr/>
            </p:nvSpPr>
            <p:spPr>
              <a:xfrm>
                <a:off x="2479254"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53</a:t>
                </a:r>
              </a:p>
            </p:txBody>
          </p:sp>
          <p:sp>
            <p:nvSpPr>
              <p:cNvPr id="133" name="TextBox 132">
                <a:extLst>
                  <a:ext uri="{FF2B5EF4-FFF2-40B4-BE49-F238E27FC236}">
                    <a16:creationId xmlns:a16="http://schemas.microsoft.com/office/drawing/2014/main" id="{F56A6C34-3E39-48B0-8B29-C328B49DD3A9}"/>
                  </a:ext>
                </a:extLst>
              </p:cNvPr>
              <p:cNvSpPr txBox="1"/>
              <p:nvPr/>
            </p:nvSpPr>
            <p:spPr>
              <a:xfrm>
                <a:off x="2740076"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44</a:t>
                </a:r>
              </a:p>
            </p:txBody>
          </p:sp>
          <p:sp>
            <p:nvSpPr>
              <p:cNvPr id="134" name="TextBox 133">
                <a:extLst>
                  <a:ext uri="{FF2B5EF4-FFF2-40B4-BE49-F238E27FC236}">
                    <a16:creationId xmlns:a16="http://schemas.microsoft.com/office/drawing/2014/main" id="{699F3BE6-50B1-436F-8534-B08D554EDC3E}"/>
                  </a:ext>
                </a:extLst>
              </p:cNvPr>
              <p:cNvSpPr txBox="1"/>
              <p:nvPr/>
            </p:nvSpPr>
            <p:spPr>
              <a:xfrm>
                <a:off x="3583609" y="3924695"/>
                <a:ext cx="271228"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9</a:t>
                </a:r>
              </a:p>
            </p:txBody>
          </p:sp>
          <p:sp>
            <p:nvSpPr>
              <p:cNvPr id="136" name="TextBox 135">
                <a:extLst>
                  <a:ext uri="{FF2B5EF4-FFF2-40B4-BE49-F238E27FC236}">
                    <a16:creationId xmlns:a16="http://schemas.microsoft.com/office/drawing/2014/main" id="{5EEB5512-0685-4D1C-A381-FCDC68A0BD8F}"/>
                  </a:ext>
                </a:extLst>
              </p:cNvPr>
              <p:cNvSpPr txBox="1"/>
              <p:nvPr/>
            </p:nvSpPr>
            <p:spPr>
              <a:xfrm>
                <a:off x="3878097" y="3924695"/>
                <a:ext cx="242374"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137" name="TextBox 136">
                <a:extLst>
                  <a:ext uri="{FF2B5EF4-FFF2-40B4-BE49-F238E27FC236}">
                    <a16:creationId xmlns:a16="http://schemas.microsoft.com/office/drawing/2014/main" id="{92468F0D-2566-4548-831B-A2088DEC5C0C}"/>
                  </a:ext>
                </a:extLst>
              </p:cNvPr>
              <p:cNvSpPr txBox="1"/>
              <p:nvPr/>
            </p:nvSpPr>
            <p:spPr>
              <a:xfrm>
                <a:off x="4154970" y="3924695"/>
                <a:ext cx="242374"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40" name="TextBox 139">
                <a:extLst>
                  <a:ext uri="{FF2B5EF4-FFF2-40B4-BE49-F238E27FC236}">
                    <a16:creationId xmlns:a16="http://schemas.microsoft.com/office/drawing/2014/main" id="{BA1B581D-6454-463A-B73F-A8742FBA0841}"/>
                  </a:ext>
                </a:extLst>
              </p:cNvPr>
              <p:cNvSpPr txBox="1"/>
              <p:nvPr/>
            </p:nvSpPr>
            <p:spPr>
              <a:xfrm>
                <a:off x="3020884"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31</a:t>
                </a:r>
              </a:p>
            </p:txBody>
          </p:sp>
          <p:sp>
            <p:nvSpPr>
              <p:cNvPr id="141" name="TextBox 140">
                <a:extLst>
                  <a:ext uri="{FF2B5EF4-FFF2-40B4-BE49-F238E27FC236}">
                    <a16:creationId xmlns:a16="http://schemas.microsoft.com/office/drawing/2014/main" id="{89CE7954-F7D1-4224-AF21-3C830F686AB6}"/>
                  </a:ext>
                </a:extLst>
              </p:cNvPr>
              <p:cNvSpPr txBox="1"/>
              <p:nvPr/>
            </p:nvSpPr>
            <p:spPr>
              <a:xfrm>
                <a:off x="3299346"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20</a:t>
                </a:r>
              </a:p>
            </p:txBody>
          </p:sp>
        </p:grpSp>
        <p:sp>
          <p:nvSpPr>
            <p:cNvPr id="111" name="Freeform 21">
              <a:extLst>
                <a:ext uri="{FF2B5EF4-FFF2-40B4-BE49-F238E27FC236}">
                  <a16:creationId xmlns:a16="http://schemas.microsoft.com/office/drawing/2014/main" id="{3C129617-2753-4F0B-85D6-EA0F8EC1F0B7}"/>
                </a:ext>
              </a:extLst>
            </p:cNvPr>
            <p:cNvSpPr/>
            <p:nvPr/>
          </p:nvSpPr>
          <p:spPr bwMode="auto">
            <a:xfrm>
              <a:off x="1238983" y="1959748"/>
              <a:ext cx="3058644" cy="15278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Line 6">
              <a:extLst>
                <a:ext uri="{FF2B5EF4-FFF2-40B4-BE49-F238E27FC236}">
                  <a16:creationId xmlns:a16="http://schemas.microsoft.com/office/drawing/2014/main" id="{0E80CA19-5BE7-45B2-9461-120AC6E3CB84}"/>
                </a:ext>
              </a:extLst>
            </p:cNvPr>
            <p:cNvSpPr>
              <a:spLocks noChangeShapeType="1"/>
            </p:cNvSpPr>
            <p:nvPr/>
          </p:nvSpPr>
          <p:spPr bwMode="auto">
            <a:xfrm>
              <a:off x="1185844" y="1959747"/>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Line 7">
              <a:extLst>
                <a:ext uri="{FF2B5EF4-FFF2-40B4-BE49-F238E27FC236}">
                  <a16:creationId xmlns:a16="http://schemas.microsoft.com/office/drawing/2014/main" id="{2A6B5823-076C-4886-A6A8-B5FC30E2413D}"/>
                </a:ext>
              </a:extLst>
            </p:cNvPr>
            <p:cNvSpPr>
              <a:spLocks noChangeShapeType="1"/>
            </p:cNvSpPr>
            <p:nvPr/>
          </p:nvSpPr>
          <p:spPr bwMode="auto">
            <a:xfrm>
              <a:off x="1185844" y="2258154"/>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Line 8">
              <a:extLst>
                <a:ext uri="{FF2B5EF4-FFF2-40B4-BE49-F238E27FC236}">
                  <a16:creationId xmlns:a16="http://schemas.microsoft.com/office/drawing/2014/main" id="{2430BC4B-030B-46EB-977F-C100ADA5C858}"/>
                </a:ext>
              </a:extLst>
            </p:cNvPr>
            <p:cNvSpPr>
              <a:spLocks noChangeShapeType="1"/>
            </p:cNvSpPr>
            <p:nvPr/>
          </p:nvSpPr>
          <p:spPr bwMode="auto">
            <a:xfrm>
              <a:off x="1185844" y="2540424"/>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Line 9">
              <a:extLst>
                <a:ext uri="{FF2B5EF4-FFF2-40B4-BE49-F238E27FC236}">
                  <a16:creationId xmlns:a16="http://schemas.microsoft.com/office/drawing/2014/main" id="{9AECD5CF-7D36-405D-BC69-EFFA61B745C2}"/>
                </a:ext>
              </a:extLst>
            </p:cNvPr>
            <p:cNvSpPr>
              <a:spLocks noChangeShapeType="1"/>
            </p:cNvSpPr>
            <p:nvPr/>
          </p:nvSpPr>
          <p:spPr bwMode="auto">
            <a:xfrm>
              <a:off x="1185844" y="2840698"/>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Line 10">
              <a:extLst>
                <a:ext uri="{FF2B5EF4-FFF2-40B4-BE49-F238E27FC236}">
                  <a16:creationId xmlns:a16="http://schemas.microsoft.com/office/drawing/2014/main" id="{5C61E9F9-E8B3-4B12-9920-AF78863C5333}"/>
                </a:ext>
              </a:extLst>
            </p:cNvPr>
            <p:cNvSpPr>
              <a:spLocks noChangeShapeType="1"/>
            </p:cNvSpPr>
            <p:nvPr/>
          </p:nvSpPr>
          <p:spPr bwMode="auto">
            <a:xfrm>
              <a:off x="1185844" y="3132447"/>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Line 11">
              <a:extLst>
                <a:ext uri="{FF2B5EF4-FFF2-40B4-BE49-F238E27FC236}">
                  <a16:creationId xmlns:a16="http://schemas.microsoft.com/office/drawing/2014/main" id="{C4221E58-DBC7-4EF1-9AC8-229808EB0F6C}"/>
                </a:ext>
              </a:extLst>
            </p:cNvPr>
            <p:cNvSpPr>
              <a:spLocks noChangeShapeType="1"/>
            </p:cNvSpPr>
            <p:nvPr/>
          </p:nvSpPr>
          <p:spPr bwMode="auto">
            <a:xfrm>
              <a:off x="1185844" y="3485929"/>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TextBox 117">
              <a:extLst>
                <a:ext uri="{FF2B5EF4-FFF2-40B4-BE49-F238E27FC236}">
                  <a16:creationId xmlns:a16="http://schemas.microsoft.com/office/drawing/2014/main" id="{5E49161F-6AA4-41C6-8CC9-8F58081217A4}"/>
                </a:ext>
              </a:extLst>
            </p:cNvPr>
            <p:cNvSpPr txBox="1"/>
            <p:nvPr/>
          </p:nvSpPr>
          <p:spPr>
            <a:xfrm>
              <a:off x="933921" y="1860180"/>
              <a:ext cx="245827"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19" name="TextBox 118">
              <a:extLst>
                <a:ext uri="{FF2B5EF4-FFF2-40B4-BE49-F238E27FC236}">
                  <a16:creationId xmlns:a16="http://schemas.microsoft.com/office/drawing/2014/main" id="{6D58F246-2FC2-4365-B215-A7BBD4507B06}"/>
                </a:ext>
              </a:extLst>
            </p:cNvPr>
            <p:cNvSpPr txBox="1"/>
            <p:nvPr/>
          </p:nvSpPr>
          <p:spPr>
            <a:xfrm>
              <a:off x="991628" y="2159747"/>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120" name="TextBox 119">
              <a:extLst>
                <a:ext uri="{FF2B5EF4-FFF2-40B4-BE49-F238E27FC236}">
                  <a16:creationId xmlns:a16="http://schemas.microsoft.com/office/drawing/2014/main" id="{7CD27FFA-6B15-445B-82B1-5858B68A2E44}"/>
                </a:ext>
              </a:extLst>
            </p:cNvPr>
            <p:cNvSpPr txBox="1"/>
            <p:nvPr/>
          </p:nvSpPr>
          <p:spPr>
            <a:xfrm>
              <a:off x="991628" y="2441878"/>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21" name="TextBox 120">
              <a:extLst>
                <a:ext uri="{FF2B5EF4-FFF2-40B4-BE49-F238E27FC236}">
                  <a16:creationId xmlns:a16="http://schemas.microsoft.com/office/drawing/2014/main" id="{7E434185-441D-4503-BBA3-240DA4D0407E}"/>
                </a:ext>
              </a:extLst>
            </p:cNvPr>
            <p:cNvSpPr txBox="1"/>
            <p:nvPr/>
          </p:nvSpPr>
          <p:spPr>
            <a:xfrm>
              <a:off x="991628" y="2742016"/>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22" name="TextBox 121">
              <a:extLst>
                <a:ext uri="{FF2B5EF4-FFF2-40B4-BE49-F238E27FC236}">
                  <a16:creationId xmlns:a16="http://schemas.microsoft.com/office/drawing/2014/main" id="{DCAAD020-9C48-449C-8EFD-4F5CED55BBC9}"/>
                </a:ext>
              </a:extLst>
            </p:cNvPr>
            <p:cNvSpPr txBox="1"/>
            <p:nvPr/>
          </p:nvSpPr>
          <p:spPr>
            <a:xfrm>
              <a:off x="991628" y="3033626"/>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23" name="TextBox 122">
              <a:extLst>
                <a:ext uri="{FF2B5EF4-FFF2-40B4-BE49-F238E27FC236}">
                  <a16:creationId xmlns:a16="http://schemas.microsoft.com/office/drawing/2014/main" id="{34B2130C-E462-4ED8-AC48-48B90E960FC5}"/>
                </a:ext>
              </a:extLst>
            </p:cNvPr>
            <p:cNvSpPr txBox="1"/>
            <p:nvPr/>
          </p:nvSpPr>
          <p:spPr>
            <a:xfrm>
              <a:off x="1049046" y="3378089"/>
              <a:ext cx="130411"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cxnSp>
          <p:nvCxnSpPr>
            <p:cNvPr id="24" name="Straight Connector 23">
              <a:extLst>
                <a:ext uri="{FF2B5EF4-FFF2-40B4-BE49-F238E27FC236}">
                  <a16:creationId xmlns:a16="http://schemas.microsoft.com/office/drawing/2014/main" id="{6A1C8D61-ACDF-4315-BCD1-B0A35EB3D35D}"/>
                </a:ext>
              </a:extLst>
            </p:cNvPr>
            <p:cNvCxnSpPr/>
            <p:nvPr/>
          </p:nvCxnSpPr>
          <p:spPr>
            <a:xfrm>
              <a:off x="1258608" y="2699055"/>
              <a:ext cx="2952000" cy="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21C271D-A3B3-46B9-8E51-B22F23AD310C}"/>
                </a:ext>
              </a:extLst>
            </p:cNvPr>
            <p:cNvCxnSpPr/>
            <p:nvPr/>
          </p:nvCxnSpPr>
          <p:spPr>
            <a:xfrm rot="5400000">
              <a:off x="1629323" y="2765618"/>
              <a:ext cx="1440000" cy="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2E2F1A4-A0FF-4913-B5D2-277282FFCA4E}"/>
                </a:ext>
              </a:extLst>
            </p:cNvPr>
            <p:cNvSpPr txBox="1"/>
            <p:nvPr/>
          </p:nvSpPr>
          <p:spPr>
            <a:xfrm>
              <a:off x="2288559" y="3011245"/>
              <a:ext cx="478016" cy="215444"/>
            </a:xfrm>
            <a:prstGeom prst="rect">
              <a:avLst/>
            </a:prstGeom>
            <a:noFill/>
          </p:spPr>
          <p:txBody>
            <a:bodyPr wrap="none" rtlCol="0">
              <a:spAutoFit/>
            </a:bodyPr>
            <a:lstStyle/>
            <a:p>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34.9%</a:t>
              </a:r>
            </a:p>
          </p:txBody>
        </p:sp>
        <p:sp>
          <p:nvSpPr>
            <p:cNvPr id="30" name="TextBox 29">
              <a:extLst>
                <a:ext uri="{FF2B5EF4-FFF2-40B4-BE49-F238E27FC236}">
                  <a16:creationId xmlns:a16="http://schemas.microsoft.com/office/drawing/2014/main" id="{06251579-8EA7-4860-BA90-E24CE3840D41}"/>
                </a:ext>
              </a:extLst>
            </p:cNvPr>
            <p:cNvSpPr txBox="1"/>
            <p:nvPr/>
          </p:nvSpPr>
          <p:spPr>
            <a:xfrm>
              <a:off x="2288559" y="2322219"/>
              <a:ext cx="478016" cy="215444"/>
            </a:xfrm>
            <a:prstGeom prst="rect">
              <a:avLst/>
            </a:prstGeom>
            <a:noFill/>
          </p:spPr>
          <p:txBody>
            <a:bodyPr wrap="none" rtlCol="0">
              <a:spAutoFit/>
            </a:bodyPr>
            <a:lstStyle/>
            <a:p>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62.9%</a:t>
              </a:r>
            </a:p>
          </p:txBody>
        </p:sp>
        <p:sp>
          <p:nvSpPr>
            <p:cNvPr id="160" name="Line 21">
              <a:extLst>
                <a:ext uri="{FF2B5EF4-FFF2-40B4-BE49-F238E27FC236}">
                  <a16:creationId xmlns:a16="http://schemas.microsoft.com/office/drawing/2014/main" id="{B67776CD-1C92-4B4F-B099-996C331209EC}"/>
                </a:ext>
              </a:extLst>
            </p:cNvPr>
            <p:cNvSpPr>
              <a:spLocks noChangeShapeType="1"/>
            </p:cNvSpPr>
            <p:nvPr/>
          </p:nvSpPr>
          <p:spPr bwMode="auto">
            <a:xfrm flipH="1">
              <a:off x="1530247"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TextBox 160">
              <a:extLst>
                <a:ext uri="{FF2B5EF4-FFF2-40B4-BE49-F238E27FC236}">
                  <a16:creationId xmlns:a16="http://schemas.microsoft.com/office/drawing/2014/main" id="{D5C3F922-4D2B-4C9D-8D4A-4E9D02674A34}"/>
                </a:ext>
              </a:extLst>
            </p:cNvPr>
            <p:cNvSpPr txBox="1"/>
            <p:nvPr/>
          </p:nvSpPr>
          <p:spPr>
            <a:xfrm>
              <a:off x="1467475" y="3519476"/>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63" name="Line 21">
              <a:extLst>
                <a:ext uri="{FF2B5EF4-FFF2-40B4-BE49-F238E27FC236}">
                  <a16:creationId xmlns:a16="http://schemas.microsoft.com/office/drawing/2014/main" id="{565D7319-D890-48F7-A21E-16C6921B27BD}"/>
                </a:ext>
              </a:extLst>
            </p:cNvPr>
            <p:cNvSpPr>
              <a:spLocks noChangeShapeType="1"/>
            </p:cNvSpPr>
            <p:nvPr/>
          </p:nvSpPr>
          <p:spPr bwMode="auto">
            <a:xfrm flipH="1">
              <a:off x="1811607"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TextBox 163">
              <a:extLst>
                <a:ext uri="{FF2B5EF4-FFF2-40B4-BE49-F238E27FC236}">
                  <a16:creationId xmlns:a16="http://schemas.microsoft.com/office/drawing/2014/main" id="{4D9BA685-7DC9-4314-AD0A-663A43C192B4}"/>
                </a:ext>
              </a:extLst>
            </p:cNvPr>
            <p:cNvSpPr txBox="1"/>
            <p:nvPr/>
          </p:nvSpPr>
          <p:spPr>
            <a:xfrm>
              <a:off x="1748835" y="3519476"/>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166" name="Line 21">
              <a:extLst>
                <a:ext uri="{FF2B5EF4-FFF2-40B4-BE49-F238E27FC236}">
                  <a16:creationId xmlns:a16="http://schemas.microsoft.com/office/drawing/2014/main" id="{C8B5022E-7671-4428-AA31-DEE82B7E5E74}"/>
                </a:ext>
              </a:extLst>
            </p:cNvPr>
            <p:cNvSpPr>
              <a:spLocks noChangeShapeType="1"/>
            </p:cNvSpPr>
            <p:nvPr/>
          </p:nvSpPr>
          <p:spPr bwMode="auto">
            <a:xfrm flipH="1">
              <a:off x="2090036"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7" name="TextBox 166">
              <a:extLst>
                <a:ext uri="{FF2B5EF4-FFF2-40B4-BE49-F238E27FC236}">
                  <a16:creationId xmlns:a16="http://schemas.microsoft.com/office/drawing/2014/main" id="{2D38BF2F-6BC9-4459-8589-3BDAA15BA925}"/>
                </a:ext>
              </a:extLst>
            </p:cNvPr>
            <p:cNvSpPr txBox="1"/>
            <p:nvPr/>
          </p:nvSpPr>
          <p:spPr>
            <a:xfrm>
              <a:off x="2027264" y="3519476"/>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169" name="Line 21">
              <a:extLst>
                <a:ext uri="{FF2B5EF4-FFF2-40B4-BE49-F238E27FC236}">
                  <a16:creationId xmlns:a16="http://schemas.microsoft.com/office/drawing/2014/main" id="{27966C78-E312-4874-AD1A-235DD1522FA0}"/>
                </a:ext>
              </a:extLst>
            </p:cNvPr>
            <p:cNvSpPr>
              <a:spLocks noChangeShapeType="1"/>
            </p:cNvSpPr>
            <p:nvPr/>
          </p:nvSpPr>
          <p:spPr bwMode="auto">
            <a:xfrm flipH="1">
              <a:off x="2359672"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0" name="TextBox 169">
              <a:extLst>
                <a:ext uri="{FF2B5EF4-FFF2-40B4-BE49-F238E27FC236}">
                  <a16:creationId xmlns:a16="http://schemas.microsoft.com/office/drawing/2014/main" id="{741C4B67-FDC2-4362-A150-8C8CA30D949F}"/>
                </a:ext>
              </a:extLst>
            </p:cNvPr>
            <p:cNvSpPr txBox="1"/>
            <p:nvPr/>
          </p:nvSpPr>
          <p:spPr>
            <a:xfrm>
              <a:off x="2268046"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72" name="Line 21">
              <a:extLst>
                <a:ext uri="{FF2B5EF4-FFF2-40B4-BE49-F238E27FC236}">
                  <a16:creationId xmlns:a16="http://schemas.microsoft.com/office/drawing/2014/main" id="{F92DF9A5-F90D-4549-8482-20A2D9E07E48}"/>
                </a:ext>
              </a:extLst>
            </p:cNvPr>
            <p:cNvSpPr>
              <a:spLocks noChangeShapeType="1"/>
            </p:cNvSpPr>
            <p:nvPr/>
          </p:nvSpPr>
          <p:spPr bwMode="auto">
            <a:xfrm flipH="1">
              <a:off x="2629308"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3" name="TextBox 172">
              <a:extLst>
                <a:ext uri="{FF2B5EF4-FFF2-40B4-BE49-F238E27FC236}">
                  <a16:creationId xmlns:a16="http://schemas.microsoft.com/office/drawing/2014/main" id="{4CD411A4-2EAD-4A51-AA56-CAA4C9D959F5}"/>
                </a:ext>
              </a:extLst>
            </p:cNvPr>
            <p:cNvSpPr txBox="1"/>
            <p:nvPr/>
          </p:nvSpPr>
          <p:spPr>
            <a:xfrm>
              <a:off x="2537683"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75" name="Line 21">
              <a:extLst>
                <a:ext uri="{FF2B5EF4-FFF2-40B4-BE49-F238E27FC236}">
                  <a16:creationId xmlns:a16="http://schemas.microsoft.com/office/drawing/2014/main" id="{55DA5398-F0B9-4987-B411-9C26864A4B0F}"/>
                </a:ext>
              </a:extLst>
            </p:cNvPr>
            <p:cNvSpPr>
              <a:spLocks noChangeShapeType="1"/>
            </p:cNvSpPr>
            <p:nvPr/>
          </p:nvSpPr>
          <p:spPr bwMode="auto">
            <a:xfrm flipH="1">
              <a:off x="2898944"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6" name="TextBox 175">
              <a:extLst>
                <a:ext uri="{FF2B5EF4-FFF2-40B4-BE49-F238E27FC236}">
                  <a16:creationId xmlns:a16="http://schemas.microsoft.com/office/drawing/2014/main" id="{2E725A58-2A40-47CB-896C-B61B7CE43909}"/>
                </a:ext>
              </a:extLst>
            </p:cNvPr>
            <p:cNvSpPr txBox="1"/>
            <p:nvPr/>
          </p:nvSpPr>
          <p:spPr>
            <a:xfrm>
              <a:off x="2807319"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178" name="Line 21">
              <a:extLst>
                <a:ext uri="{FF2B5EF4-FFF2-40B4-BE49-F238E27FC236}">
                  <a16:creationId xmlns:a16="http://schemas.microsoft.com/office/drawing/2014/main" id="{DA59931D-B917-4698-A47C-BD682D596740}"/>
                </a:ext>
              </a:extLst>
            </p:cNvPr>
            <p:cNvSpPr>
              <a:spLocks noChangeShapeType="1"/>
            </p:cNvSpPr>
            <p:nvPr/>
          </p:nvSpPr>
          <p:spPr bwMode="auto">
            <a:xfrm flipH="1">
              <a:off x="3168580"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9" name="TextBox 178">
              <a:extLst>
                <a:ext uri="{FF2B5EF4-FFF2-40B4-BE49-F238E27FC236}">
                  <a16:creationId xmlns:a16="http://schemas.microsoft.com/office/drawing/2014/main" id="{E651E429-737D-425F-B69C-20C202F2DF9B}"/>
                </a:ext>
              </a:extLst>
            </p:cNvPr>
            <p:cNvSpPr txBox="1"/>
            <p:nvPr/>
          </p:nvSpPr>
          <p:spPr>
            <a:xfrm>
              <a:off x="3076954"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181" name="Line 21">
              <a:extLst>
                <a:ext uri="{FF2B5EF4-FFF2-40B4-BE49-F238E27FC236}">
                  <a16:creationId xmlns:a16="http://schemas.microsoft.com/office/drawing/2014/main" id="{1555FB69-05E7-4392-B184-8D76B37F1D0D}"/>
                </a:ext>
              </a:extLst>
            </p:cNvPr>
            <p:cNvSpPr>
              <a:spLocks noChangeShapeType="1"/>
            </p:cNvSpPr>
            <p:nvPr/>
          </p:nvSpPr>
          <p:spPr bwMode="auto">
            <a:xfrm flipH="1">
              <a:off x="3444078"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2" name="TextBox 181">
              <a:extLst>
                <a:ext uri="{FF2B5EF4-FFF2-40B4-BE49-F238E27FC236}">
                  <a16:creationId xmlns:a16="http://schemas.microsoft.com/office/drawing/2014/main" id="{B51E1395-364B-4BC4-8890-F3B825BDBC88}"/>
                </a:ext>
              </a:extLst>
            </p:cNvPr>
            <p:cNvSpPr txBox="1"/>
            <p:nvPr/>
          </p:nvSpPr>
          <p:spPr>
            <a:xfrm>
              <a:off x="3352453"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184" name="Line 21">
              <a:extLst>
                <a:ext uri="{FF2B5EF4-FFF2-40B4-BE49-F238E27FC236}">
                  <a16:creationId xmlns:a16="http://schemas.microsoft.com/office/drawing/2014/main" id="{36D92E4A-5941-43B7-8785-BD689E8593FD}"/>
                </a:ext>
              </a:extLst>
            </p:cNvPr>
            <p:cNvSpPr>
              <a:spLocks noChangeShapeType="1"/>
            </p:cNvSpPr>
            <p:nvPr/>
          </p:nvSpPr>
          <p:spPr bwMode="auto">
            <a:xfrm flipH="1">
              <a:off x="3719576"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5" name="TextBox 184">
              <a:extLst>
                <a:ext uri="{FF2B5EF4-FFF2-40B4-BE49-F238E27FC236}">
                  <a16:creationId xmlns:a16="http://schemas.microsoft.com/office/drawing/2014/main" id="{D05BAA4A-7C41-4A6E-8188-38D6E9158E7A}"/>
                </a:ext>
              </a:extLst>
            </p:cNvPr>
            <p:cNvSpPr txBox="1"/>
            <p:nvPr/>
          </p:nvSpPr>
          <p:spPr>
            <a:xfrm>
              <a:off x="3627950"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187" name="Line 21">
              <a:extLst>
                <a:ext uri="{FF2B5EF4-FFF2-40B4-BE49-F238E27FC236}">
                  <a16:creationId xmlns:a16="http://schemas.microsoft.com/office/drawing/2014/main" id="{FF4ABC1F-4FC6-4EB3-A375-A793417CD791}"/>
                </a:ext>
              </a:extLst>
            </p:cNvPr>
            <p:cNvSpPr>
              <a:spLocks noChangeShapeType="1"/>
            </p:cNvSpPr>
            <p:nvPr/>
          </p:nvSpPr>
          <p:spPr bwMode="auto">
            <a:xfrm flipH="1">
              <a:off x="3995074"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8" name="TextBox 187">
              <a:extLst>
                <a:ext uri="{FF2B5EF4-FFF2-40B4-BE49-F238E27FC236}">
                  <a16:creationId xmlns:a16="http://schemas.microsoft.com/office/drawing/2014/main" id="{ED95C583-AC6E-4BA5-A782-C1893E01F6CD}"/>
                </a:ext>
              </a:extLst>
            </p:cNvPr>
            <p:cNvSpPr txBox="1"/>
            <p:nvPr/>
          </p:nvSpPr>
          <p:spPr>
            <a:xfrm>
              <a:off x="3903449"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190" name="Line 21">
              <a:extLst>
                <a:ext uri="{FF2B5EF4-FFF2-40B4-BE49-F238E27FC236}">
                  <a16:creationId xmlns:a16="http://schemas.microsoft.com/office/drawing/2014/main" id="{29E9C409-23F8-4720-BE05-69E9F9FA5CCE}"/>
                </a:ext>
              </a:extLst>
            </p:cNvPr>
            <p:cNvSpPr>
              <a:spLocks noChangeShapeType="1"/>
            </p:cNvSpPr>
            <p:nvPr/>
          </p:nvSpPr>
          <p:spPr bwMode="auto">
            <a:xfrm flipH="1">
              <a:off x="4270572"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1" name="TextBox 190">
              <a:extLst>
                <a:ext uri="{FF2B5EF4-FFF2-40B4-BE49-F238E27FC236}">
                  <a16:creationId xmlns:a16="http://schemas.microsoft.com/office/drawing/2014/main" id="{84A54752-3D94-464A-AF53-5C73F617CA67}"/>
                </a:ext>
              </a:extLst>
            </p:cNvPr>
            <p:cNvSpPr txBox="1"/>
            <p:nvPr/>
          </p:nvSpPr>
          <p:spPr>
            <a:xfrm>
              <a:off x="4178947"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33</a:t>
              </a:r>
            </a:p>
          </p:txBody>
        </p:sp>
        <p:grpSp>
          <p:nvGrpSpPr>
            <p:cNvPr id="209" name="Group 208">
              <a:extLst>
                <a:ext uri="{FF2B5EF4-FFF2-40B4-BE49-F238E27FC236}">
                  <a16:creationId xmlns:a16="http://schemas.microsoft.com/office/drawing/2014/main" id="{5A84FFB4-0062-479F-8666-FA1A6D82DEB7}"/>
                </a:ext>
              </a:extLst>
            </p:cNvPr>
            <p:cNvGrpSpPr/>
            <p:nvPr/>
          </p:nvGrpSpPr>
          <p:grpSpPr>
            <a:xfrm>
              <a:off x="858825" y="3855020"/>
              <a:ext cx="3538519" cy="220101"/>
              <a:chOff x="858825" y="4075824"/>
              <a:chExt cx="3538519" cy="220101"/>
            </a:xfrm>
          </p:grpSpPr>
          <p:sp>
            <p:nvSpPr>
              <p:cNvPr id="194" name="TextBox 193">
                <a:extLst>
                  <a:ext uri="{FF2B5EF4-FFF2-40B4-BE49-F238E27FC236}">
                    <a16:creationId xmlns:a16="http://schemas.microsoft.com/office/drawing/2014/main" id="{E496DC20-0295-4346-A35A-8878443C7C2E}"/>
                  </a:ext>
                </a:extLst>
              </p:cNvPr>
              <p:cNvSpPr txBox="1"/>
              <p:nvPr/>
            </p:nvSpPr>
            <p:spPr>
              <a:xfrm>
                <a:off x="858825" y="4080481"/>
                <a:ext cx="320922" cy="215444"/>
              </a:xfrm>
              <a:prstGeom prst="rect">
                <a:avLst/>
              </a:prstGeom>
              <a:noFill/>
            </p:spPr>
            <p:txBody>
              <a:bodyPr wrap="none" rtlCol="0">
                <a:spAutoFit/>
              </a:bodyPr>
              <a:lstStyle/>
              <a:p>
                <a:r>
                  <a:rPr lang="zh-CN" sz="800" b="0"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195" name="TextBox 194">
                <a:extLst>
                  <a:ext uri="{FF2B5EF4-FFF2-40B4-BE49-F238E27FC236}">
                    <a16:creationId xmlns:a16="http://schemas.microsoft.com/office/drawing/2014/main" id="{2CD0AF72-6E55-4BEB-8432-325D78653396}"/>
                  </a:ext>
                </a:extLst>
              </p:cNvPr>
              <p:cNvSpPr txBox="1"/>
              <p:nvPr/>
            </p:nvSpPr>
            <p:spPr>
              <a:xfrm>
                <a:off x="1123250" y="4075824"/>
                <a:ext cx="300082" cy="215444"/>
              </a:xfrm>
              <a:prstGeom prst="rect">
                <a:avLst/>
              </a:prstGeom>
              <a:noFill/>
            </p:spPr>
            <p:txBody>
              <a:bodyPr wrap="none" rtlCol="0">
                <a:spAutoFit/>
              </a:bodyPr>
              <a:lstStyle/>
              <a:p>
                <a:pPr algn="ctr"/>
                <a:r>
                  <a:rPr lang="zh-CN" sz="800" b="0"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66</a:t>
                </a:r>
              </a:p>
            </p:txBody>
          </p:sp>
          <p:sp>
            <p:nvSpPr>
              <p:cNvPr id="196" name="TextBox 195">
                <a:extLst>
                  <a:ext uri="{FF2B5EF4-FFF2-40B4-BE49-F238E27FC236}">
                    <a16:creationId xmlns:a16="http://schemas.microsoft.com/office/drawing/2014/main" id="{3B6CEA0D-EB10-4E64-AC6F-A9EB6103FB50}"/>
                  </a:ext>
                </a:extLst>
              </p:cNvPr>
              <p:cNvSpPr txBox="1"/>
              <p:nvPr/>
            </p:nvSpPr>
            <p:spPr>
              <a:xfrm>
                <a:off x="1383438" y="4077095"/>
                <a:ext cx="300082"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52</a:t>
                </a:r>
              </a:p>
            </p:txBody>
          </p:sp>
          <p:sp>
            <p:nvSpPr>
              <p:cNvPr id="197" name="TextBox 196">
                <a:extLst>
                  <a:ext uri="{FF2B5EF4-FFF2-40B4-BE49-F238E27FC236}">
                    <a16:creationId xmlns:a16="http://schemas.microsoft.com/office/drawing/2014/main" id="{9EC96222-A6CE-4D0F-AF0F-84E2AA7D78A6}"/>
                  </a:ext>
                </a:extLst>
              </p:cNvPr>
              <p:cNvSpPr txBox="1"/>
              <p:nvPr/>
            </p:nvSpPr>
            <p:spPr>
              <a:xfrm>
                <a:off x="1652689" y="4077095"/>
                <a:ext cx="300082"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198" name="TextBox 197">
                <a:extLst>
                  <a:ext uri="{FF2B5EF4-FFF2-40B4-BE49-F238E27FC236}">
                    <a16:creationId xmlns:a16="http://schemas.microsoft.com/office/drawing/2014/main" id="{19027C70-3D99-4D8E-9A23-227F27528874}"/>
                  </a:ext>
                </a:extLst>
              </p:cNvPr>
              <p:cNvSpPr txBox="1"/>
              <p:nvPr/>
            </p:nvSpPr>
            <p:spPr>
              <a:xfrm>
                <a:off x="1939856" y="4077095"/>
                <a:ext cx="300082"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199" name="TextBox 198">
                <a:extLst>
                  <a:ext uri="{FF2B5EF4-FFF2-40B4-BE49-F238E27FC236}">
                    <a16:creationId xmlns:a16="http://schemas.microsoft.com/office/drawing/2014/main" id="{A19346B1-ECC4-44CB-9276-927E732255A8}"/>
                  </a:ext>
                </a:extLst>
              </p:cNvPr>
              <p:cNvSpPr txBox="1"/>
              <p:nvPr/>
            </p:nvSpPr>
            <p:spPr>
              <a:xfrm>
                <a:off x="2191663" y="4077095"/>
                <a:ext cx="300082"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200" name="TextBox 199">
                <a:extLst>
                  <a:ext uri="{FF2B5EF4-FFF2-40B4-BE49-F238E27FC236}">
                    <a16:creationId xmlns:a16="http://schemas.microsoft.com/office/drawing/2014/main" id="{774DD5F5-B0F9-4452-A746-78F9FC8EAA13}"/>
                  </a:ext>
                </a:extLst>
              </p:cNvPr>
              <p:cNvSpPr txBox="1"/>
              <p:nvPr/>
            </p:nvSpPr>
            <p:spPr>
              <a:xfrm>
                <a:off x="2479254" y="4077095"/>
                <a:ext cx="300082"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201" name="TextBox 200">
                <a:extLst>
                  <a:ext uri="{FF2B5EF4-FFF2-40B4-BE49-F238E27FC236}">
                    <a16:creationId xmlns:a16="http://schemas.microsoft.com/office/drawing/2014/main" id="{C7A6375B-DA53-40D8-BEAC-F00940570525}"/>
                  </a:ext>
                </a:extLst>
              </p:cNvPr>
              <p:cNvSpPr txBox="1"/>
              <p:nvPr/>
            </p:nvSpPr>
            <p:spPr>
              <a:xfrm>
                <a:off x="2740076" y="4077095"/>
                <a:ext cx="300082"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02" name="TextBox 201">
                <a:extLst>
                  <a:ext uri="{FF2B5EF4-FFF2-40B4-BE49-F238E27FC236}">
                    <a16:creationId xmlns:a16="http://schemas.microsoft.com/office/drawing/2014/main" id="{3E992213-05F2-4CC5-BE69-7427CC4332E9}"/>
                  </a:ext>
                </a:extLst>
              </p:cNvPr>
              <p:cNvSpPr txBox="1"/>
              <p:nvPr/>
            </p:nvSpPr>
            <p:spPr>
              <a:xfrm>
                <a:off x="3583609" y="4077095"/>
                <a:ext cx="271228"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2</a:t>
                </a:r>
              </a:p>
            </p:txBody>
          </p:sp>
          <p:sp>
            <p:nvSpPr>
              <p:cNvPr id="203" name="TextBox 202">
                <a:extLst>
                  <a:ext uri="{FF2B5EF4-FFF2-40B4-BE49-F238E27FC236}">
                    <a16:creationId xmlns:a16="http://schemas.microsoft.com/office/drawing/2014/main" id="{675D67B6-D5AB-4C55-9338-E355ECABD2FF}"/>
                  </a:ext>
                </a:extLst>
              </p:cNvPr>
              <p:cNvSpPr txBox="1"/>
              <p:nvPr/>
            </p:nvSpPr>
            <p:spPr>
              <a:xfrm>
                <a:off x="3878098" y="4077095"/>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04" name="TextBox 203">
                <a:extLst>
                  <a:ext uri="{FF2B5EF4-FFF2-40B4-BE49-F238E27FC236}">
                    <a16:creationId xmlns:a16="http://schemas.microsoft.com/office/drawing/2014/main" id="{E0CF18F0-4239-4943-9E0F-54179FA671CE}"/>
                  </a:ext>
                </a:extLst>
              </p:cNvPr>
              <p:cNvSpPr txBox="1"/>
              <p:nvPr/>
            </p:nvSpPr>
            <p:spPr>
              <a:xfrm>
                <a:off x="4154970" y="4077095"/>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05" name="TextBox 204">
                <a:extLst>
                  <a:ext uri="{FF2B5EF4-FFF2-40B4-BE49-F238E27FC236}">
                    <a16:creationId xmlns:a16="http://schemas.microsoft.com/office/drawing/2014/main" id="{0DB65D6E-EBD1-44D3-A6BC-8F55FD06305A}"/>
                  </a:ext>
                </a:extLst>
              </p:cNvPr>
              <p:cNvSpPr txBox="1"/>
              <p:nvPr/>
            </p:nvSpPr>
            <p:spPr>
              <a:xfrm>
                <a:off x="3049737" y="4077095"/>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206" name="TextBox 205">
                <a:extLst>
                  <a:ext uri="{FF2B5EF4-FFF2-40B4-BE49-F238E27FC236}">
                    <a16:creationId xmlns:a16="http://schemas.microsoft.com/office/drawing/2014/main" id="{A11ED308-2A85-44D8-9CA4-C9217B61EC6F}"/>
                  </a:ext>
                </a:extLst>
              </p:cNvPr>
              <p:cNvSpPr txBox="1"/>
              <p:nvPr/>
            </p:nvSpPr>
            <p:spPr>
              <a:xfrm>
                <a:off x="3328200" y="4077095"/>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6</a:t>
                </a:r>
              </a:p>
            </p:txBody>
          </p:sp>
        </p:grpSp>
        <p:sp>
          <p:nvSpPr>
            <p:cNvPr id="207" name="TextBox 206">
              <a:extLst>
                <a:ext uri="{FF2B5EF4-FFF2-40B4-BE49-F238E27FC236}">
                  <a16:creationId xmlns:a16="http://schemas.microsoft.com/office/drawing/2014/main" id="{79663D27-CA2B-4972-94FD-629C526E71DD}"/>
                </a:ext>
              </a:extLst>
            </p:cNvPr>
            <p:cNvSpPr txBox="1"/>
            <p:nvPr/>
          </p:nvSpPr>
          <p:spPr>
            <a:xfrm>
              <a:off x="3820108" y="2874791"/>
              <a:ext cx="1200079" cy="457657"/>
            </a:xfrm>
            <a:prstGeom prst="rect">
              <a:avLst/>
            </a:prstGeom>
            <a:noFill/>
          </p:spPr>
          <p:txBody>
            <a:bodyPr wrap="none" rtlCol="0">
              <a:spAutoFit/>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中位数，月 (95% CI) </a:t>
              </a:r>
            </a:p>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18.8 (13.8, 25.9)</a:t>
              </a:r>
            </a:p>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7.6 (5.4, 10.9)</a:t>
              </a:r>
            </a:p>
          </p:txBody>
        </p:sp>
        <p:grpSp>
          <p:nvGrpSpPr>
            <p:cNvPr id="231" name="Group 230">
              <a:extLst>
                <a:ext uri="{FF2B5EF4-FFF2-40B4-BE49-F238E27FC236}">
                  <a16:creationId xmlns:a16="http://schemas.microsoft.com/office/drawing/2014/main" id="{C10F14D4-8197-49D7-8CC4-ACA5341DB390}"/>
                </a:ext>
              </a:extLst>
            </p:cNvPr>
            <p:cNvGrpSpPr/>
            <p:nvPr/>
          </p:nvGrpSpPr>
          <p:grpSpPr>
            <a:xfrm>
              <a:off x="1254335" y="1978148"/>
              <a:ext cx="2700000" cy="1198800"/>
              <a:chOff x="-2526472" y="4678476"/>
              <a:chExt cx="4231615" cy="1933575"/>
            </a:xfrm>
          </p:grpSpPr>
          <p:sp>
            <p:nvSpPr>
              <p:cNvPr id="214" name="Freeform: Shape 213">
                <a:extLst>
                  <a:ext uri="{FF2B5EF4-FFF2-40B4-BE49-F238E27FC236}">
                    <a16:creationId xmlns:a16="http://schemas.microsoft.com/office/drawing/2014/main" id="{50B6BB30-9460-4E1A-A9D5-2ED28976641E}"/>
                  </a:ext>
                </a:extLst>
              </p:cNvPr>
              <p:cNvSpPr/>
              <p:nvPr/>
            </p:nvSpPr>
            <p:spPr>
              <a:xfrm>
                <a:off x="-2526472" y="4678476"/>
                <a:ext cx="4219575" cy="1933575"/>
              </a:xfrm>
              <a:custGeom>
                <a:avLst/>
                <a:gdLst>
                  <a:gd name="connsiteX0" fmla="*/ 4228653 w 4219575"/>
                  <a:gd name="connsiteY0" fmla="*/ 1934261 h 1933575"/>
                  <a:gd name="connsiteX1" fmla="*/ 3438687 w 4219575"/>
                  <a:gd name="connsiteY1" fmla="*/ 1934261 h 1933575"/>
                  <a:gd name="connsiteX2" fmla="*/ 3438687 w 4219575"/>
                  <a:gd name="connsiteY2" fmla="*/ 1832610 h 1933575"/>
                  <a:gd name="connsiteX3" fmla="*/ 2724226 w 4219575"/>
                  <a:gd name="connsiteY3" fmla="*/ 1832610 h 1933575"/>
                  <a:gd name="connsiteX4" fmla="*/ 2724226 w 4219575"/>
                  <a:gd name="connsiteY4" fmla="*/ 1797758 h 1933575"/>
                  <a:gd name="connsiteX5" fmla="*/ 2654522 w 4219575"/>
                  <a:gd name="connsiteY5" fmla="*/ 1797758 h 1933575"/>
                  <a:gd name="connsiteX6" fmla="*/ 2654522 w 4219575"/>
                  <a:gd name="connsiteY6" fmla="*/ 1748381 h 1933575"/>
                  <a:gd name="connsiteX7" fmla="*/ 2352475 w 4219575"/>
                  <a:gd name="connsiteY7" fmla="*/ 1748381 h 1933575"/>
                  <a:gd name="connsiteX8" fmla="*/ 2352475 w 4219575"/>
                  <a:gd name="connsiteY8" fmla="*/ 1704823 h 1933575"/>
                  <a:gd name="connsiteX9" fmla="*/ 2146278 w 4219575"/>
                  <a:gd name="connsiteY9" fmla="*/ 1704823 h 1933575"/>
                  <a:gd name="connsiteX10" fmla="*/ 2146278 w 4219575"/>
                  <a:gd name="connsiteY10" fmla="*/ 1643834 h 1933575"/>
                  <a:gd name="connsiteX11" fmla="*/ 2027196 w 4219575"/>
                  <a:gd name="connsiteY11" fmla="*/ 1643834 h 1933575"/>
                  <a:gd name="connsiteX12" fmla="*/ 2027196 w 4219575"/>
                  <a:gd name="connsiteY12" fmla="*/ 1608982 h 1933575"/>
                  <a:gd name="connsiteX13" fmla="*/ 1948777 w 4219575"/>
                  <a:gd name="connsiteY13" fmla="*/ 1608982 h 1933575"/>
                  <a:gd name="connsiteX14" fmla="*/ 1948777 w 4219575"/>
                  <a:gd name="connsiteY14" fmla="*/ 1507331 h 1933575"/>
                  <a:gd name="connsiteX15" fmla="*/ 1579940 w 4219575"/>
                  <a:gd name="connsiteY15" fmla="*/ 1507331 h 1933575"/>
                  <a:gd name="connsiteX16" fmla="*/ 1579940 w 4219575"/>
                  <a:gd name="connsiteY16" fmla="*/ 1475384 h 1933575"/>
                  <a:gd name="connsiteX17" fmla="*/ 1545088 w 4219575"/>
                  <a:gd name="connsiteY17" fmla="*/ 1475384 h 1933575"/>
                  <a:gd name="connsiteX18" fmla="*/ 1545088 w 4219575"/>
                  <a:gd name="connsiteY18" fmla="*/ 1434722 h 1933575"/>
                  <a:gd name="connsiteX19" fmla="*/ 1469574 w 4219575"/>
                  <a:gd name="connsiteY19" fmla="*/ 1434722 h 1933575"/>
                  <a:gd name="connsiteX20" fmla="*/ 1469574 w 4219575"/>
                  <a:gd name="connsiteY20" fmla="*/ 1388250 h 1933575"/>
                  <a:gd name="connsiteX21" fmla="*/ 1405681 w 4219575"/>
                  <a:gd name="connsiteY21" fmla="*/ 1388250 h 1933575"/>
                  <a:gd name="connsiteX22" fmla="*/ 1405681 w 4219575"/>
                  <a:gd name="connsiteY22" fmla="*/ 1353398 h 1933575"/>
                  <a:gd name="connsiteX23" fmla="*/ 1376639 w 4219575"/>
                  <a:gd name="connsiteY23" fmla="*/ 1353398 h 1933575"/>
                  <a:gd name="connsiteX24" fmla="*/ 1376639 w 4219575"/>
                  <a:gd name="connsiteY24" fmla="*/ 1274988 h 1933575"/>
                  <a:gd name="connsiteX25" fmla="*/ 1295314 w 4219575"/>
                  <a:gd name="connsiteY25" fmla="*/ 1274988 h 1933575"/>
                  <a:gd name="connsiteX26" fmla="*/ 1295314 w 4219575"/>
                  <a:gd name="connsiteY26" fmla="*/ 1237231 h 1933575"/>
                  <a:gd name="connsiteX27" fmla="*/ 1060066 w 4219575"/>
                  <a:gd name="connsiteY27" fmla="*/ 1237231 h 1933575"/>
                  <a:gd name="connsiteX28" fmla="*/ 1060066 w 4219575"/>
                  <a:gd name="connsiteY28" fmla="*/ 1121054 h 1933575"/>
                  <a:gd name="connsiteX29" fmla="*/ 1004888 w 4219575"/>
                  <a:gd name="connsiteY29" fmla="*/ 1121054 h 1933575"/>
                  <a:gd name="connsiteX30" fmla="*/ 1004888 w 4219575"/>
                  <a:gd name="connsiteY30" fmla="*/ 1062971 h 1933575"/>
                  <a:gd name="connsiteX31" fmla="*/ 981656 w 4219575"/>
                  <a:gd name="connsiteY31" fmla="*/ 1062971 h 1933575"/>
                  <a:gd name="connsiteX32" fmla="*/ 981656 w 4219575"/>
                  <a:gd name="connsiteY32" fmla="*/ 1007793 h 1933575"/>
                  <a:gd name="connsiteX33" fmla="*/ 940991 w 4219575"/>
                  <a:gd name="connsiteY33" fmla="*/ 1007793 h 1933575"/>
                  <a:gd name="connsiteX34" fmla="*/ 940991 w 4219575"/>
                  <a:gd name="connsiteY34" fmla="*/ 935183 h 1933575"/>
                  <a:gd name="connsiteX35" fmla="*/ 775446 w 4219575"/>
                  <a:gd name="connsiteY35" fmla="*/ 935183 h 1933575"/>
                  <a:gd name="connsiteX36" fmla="*/ 775446 w 4219575"/>
                  <a:gd name="connsiteY36" fmla="*/ 853863 h 1933575"/>
                  <a:gd name="connsiteX37" fmla="*/ 691222 w 4219575"/>
                  <a:gd name="connsiteY37" fmla="*/ 853863 h 1933575"/>
                  <a:gd name="connsiteX38" fmla="*/ 691222 w 4219575"/>
                  <a:gd name="connsiteY38" fmla="*/ 813203 h 1933575"/>
                  <a:gd name="connsiteX39" fmla="*/ 676700 w 4219575"/>
                  <a:gd name="connsiteY39" fmla="*/ 813203 h 1933575"/>
                  <a:gd name="connsiteX40" fmla="*/ 676700 w 4219575"/>
                  <a:gd name="connsiteY40" fmla="*/ 781255 h 1933575"/>
                  <a:gd name="connsiteX41" fmla="*/ 638945 w 4219575"/>
                  <a:gd name="connsiteY41" fmla="*/ 781255 h 1933575"/>
                  <a:gd name="connsiteX42" fmla="*/ 638945 w 4219575"/>
                  <a:gd name="connsiteY42" fmla="*/ 728978 h 1933575"/>
                  <a:gd name="connsiteX43" fmla="*/ 583763 w 4219575"/>
                  <a:gd name="connsiteY43" fmla="*/ 728978 h 1933575"/>
                  <a:gd name="connsiteX44" fmla="*/ 583763 w 4219575"/>
                  <a:gd name="connsiteY44" fmla="*/ 699935 h 1933575"/>
                  <a:gd name="connsiteX45" fmla="*/ 514060 w 4219575"/>
                  <a:gd name="connsiteY45" fmla="*/ 699935 h 1933575"/>
                  <a:gd name="connsiteX46" fmla="*/ 514060 w 4219575"/>
                  <a:gd name="connsiteY46" fmla="*/ 665083 h 1933575"/>
                  <a:gd name="connsiteX47" fmla="*/ 493730 w 4219575"/>
                  <a:gd name="connsiteY47" fmla="*/ 665083 h 1933575"/>
                  <a:gd name="connsiteX48" fmla="*/ 493730 w 4219575"/>
                  <a:gd name="connsiteY48" fmla="*/ 612806 h 1933575"/>
                  <a:gd name="connsiteX49" fmla="*/ 467592 w 4219575"/>
                  <a:gd name="connsiteY49" fmla="*/ 612806 h 1933575"/>
                  <a:gd name="connsiteX50" fmla="*/ 467592 w 4219575"/>
                  <a:gd name="connsiteY50" fmla="*/ 551816 h 1933575"/>
                  <a:gd name="connsiteX51" fmla="*/ 450166 w 4219575"/>
                  <a:gd name="connsiteY51" fmla="*/ 551816 h 1933575"/>
                  <a:gd name="connsiteX52" fmla="*/ 450166 w 4219575"/>
                  <a:gd name="connsiteY52" fmla="*/ 485017 h 1933575"/>
                  <a:gd name="connsiteX53" fmla="*/ 394984 w 4219575"/>
                  <a:gd name="connsiteY53" fmla="*/ 485017 h 1933575"/>
                  <a:gd name="connsiteX54" fmla="*/ 394984 w 4219575"/>
                  <a:gd name="connsiteY54" fmla="*/ 438548 h 1933575"/>
                  <a:gd name="connsiteX55" fmla="*/ 304951 w 4219575"/>
                  <a:gd name="connsiteY55" fmla="*/ 438548 h 1933575"/>
                  <a:gd name="connsiteX56" fmla="*/ 304951 w 4219575"/>
                  <a:gd name="connsiteY56" fmla="*/ 389175 h 1933575"/>
                  <a:gd name="connsiteX57" fmla="*/ 249769 w 4219575"/>
                  <a:gd name="connsiteY57" fmla="*/ 389175 h 1933575"/>
                  <a:gd name="connsiteX58" fmla="*/ 249769 w 4219575"/>
                  <a:gd name="connsiteY58" fmla="*/ 339802 h 1933575"/>
                  <a:gd name="connsiteX59" fmla="*/ 212013 w 4219575"/>
                  <a:gd name="connsiteY59" fmla="*/ 339802 h 1933575"/>
                  <a:gd name="connsiteX60" fmla="*/ 212013 w 4219575"/>
                  <a:gd name="connsiteY60" fmla="*/ 270099 h 1933575"/>
                  <a:gd name="connsiteX61" fmla="*/ 182970 w 4219575"/>
                  <a:gd name="connsiteY61" fmla="*/ 270099 h 1933575"/>
                  <a:gd name="connsiteX62" fmla="*/ 182970 w 4219575"/>
                  <a:gd name="connsiteY62" fmla="*/ 243961 h 1933575"/>
                  <a:gd name="connsiteX63" fmla="*/ 153928 w 4219575"/>
                  <a:gd name="connsiteY63" fmla="*/ 243961 h 1933575"/>
                  <a:gd name="connsiteX64" fmla="*/ 153928 w 4219575"/>
                  <a:gd name="connsiteY64" fmla="*/ 212013 h 1933575"/>
                  <a:gd name="connsiteX65" fmla="*/ 116172 w 4219575"/>
                  <a:gd name="connsiteY65" fmla="*/ 212013 h 1933575"/>
                  <a:gd name="connsiteX66" fmla="*/ 116172 w 4219575"/>
                  <a:gd name="connsiteY66" fmla="*/ 159736 h 1933575"/>
                  <a:gd name="connsiteX67" fmla="*/ 69703 w 4219575"/>
                  <a:gd name="connsiteY67" fmla="*/ 159736 h 1933575"/>
                  <a:gd name="connsiteX68" fmla="*/ 69703 w 4219575"/>
                  <a:gd name="connsiteY68" fmla="*/ 124884 h 1933575"/>
                  <a:gd name="connsiteX69" fmla="*/ 69703 w 4219575"/>
                  <a:gd name="connsiteY69" fmla="*/ 124884 h 1933575"/>
                  <a:gd name="connsiteX70" fmla="*/ 69703 w 4219575"/>
                  <a:gd name="connsiteY70" fmla="*/ 84225 h 1933575"/>
                  <a:gd name="connsiteX71" fmla="*/ 52277 w 4219575"/>
                  <a:gd name="connsiteY71" fmla="*/ 84225 h 1933575"/>
                  <a:gd name="connsiteX72" fmla="*/ 52277 w 4219575"/>
                  <a:gd name="connsiteY72" fmla="*/ 31947 h 1933575"/>
                  <a:gd name="connsiteX73" fmla="*/ 0 w 4219575"/>
                  <a:gd name="connsiteY73" fmla="*/ 31947 h 1933575"/>
                  <a:gd name="connsiteX74" fmla="*/ 0 w 4219575"/>
                  <a:gd name="connsiteY74" fmla="*/ 0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19575" h="1933575">
                    <a:moveTo>
                      <a:pt x="4228653" y="1934261"/>
                    </a:moveTo>
                    <a:lnTo>
                      <a:pt x="3438687" y="1934261"/>
                    </a:lnTo>
                    <a:lnTo>
                      <a:pt x="3438687" y="1832610"/>
                    </a:lnTo>
                    <a:lnTo>
                      <a:pt x="2724226" y="1832610"/>
                    </a:lnTo>
                    <a:lnTo>
                      <a:pt x="2724226" y="1797758"/>
                    </a:lnTo>
                    <a:lnTo>
                      <a:pt x="2654522" y="1797758"/>
                    </a:lnTo>
                    <a:lnTo>
                      <a:pt x="2654522" y="1748381"/>
                    </a:lnTo>
                    <a:lnTo>
                      <a:pt x="2352475" y="1748381"/>
                    </a:lnTo>
                    <a:lnTo>
                      <a:pt x="2352475" y="1704823"/>
                    </a:lnTo>
                    <a:lnTo>
                      <a:pt x="2146278" y="1704823"/>
                    </a:lnTo>
                    <a:lnTo>
                      <a:pt x="2146278" y="1643834"/>
                    </a:lnTo>
                    <a:lnTo>
                      <a:pt x="2027196" y="1643834"/>
                    </a:lnTo>
                    <a:lnTo>
                      <a:pt x="2027196" y="1608982"/>
                    </a:lnTo>
                    <a:lnTo>
                      <a:pt x="1948777" y="1608982"/>
                    </a:lnTo>
                    <a:lnTo>
                      <a:pt x="1948777" y="1507331"/>
                    </a:lnTo>
                    <a:lnTo>
                      <a:pt x="1579940" y="1507331"/>
                    </a:lnTo>
                    <a:lnTo>
                      <a:pt x="1579940" y="1475384"/>
                    </a:lnTo>
                    <a:lnTo>
                      <a:pt x="1545088" y="1475384"/>
                    </a:lnTo>
                    <a:lnTo>
                      <a:pt x="1545088" y="1434722"/>
                    </a:lnTo>
                    <a:lnTo>
                      <a:pt x="1469574" y="1434722"/>
                    </a:lnTo>
                    <a:lnTo>
                      <a:pt x="1469574" y="1388250"/>
                    </a:lnTo>
                    <a:lnTo>
                      <a:pt x="1405681" y="1388250"/>
                    </a:lnTo>
                    <a:lnTo>
                      <a:pt x="1405681" y="1353398"/>
                    </a:lnTo>
                    <a:lnTo>
                      <a:pt x="1376639" y="1353398"/>
                    </a:lnTo>
                    <a:lnTo>
                      <a:pt x="1376639" y="1274988"/>
                    </a:lnTo>
                    <a:lnTo>
                      <a:pt x="1295314" y="1274988"/>
                    </a:lnTo>
                    <a:lnTo>
                      <a:pt x="1295314" y="1237231"/>
                    </a:lnTo>
                    <a:lnTo>
                      <a:pt x="1060066" y="1237231"/>
                    </a:lnTo>
                    <a:lnTo>
                      <a:pt x="1060066" y="1121054"/>
                    </a:lnTo>
                    <a:lnTo>
                      <a:pt x="1004888" y="1121054"/>
                    </a:lnTo>
                    <a:lnTo>
                      <a:pt x="1004888" y="1062971"/>
                    </a:lnTo>
                    <a:lnTo>
                      <a:pt x="981656" y="1062971"/>
                    </a:lnTo>
                    <a:lnTo>
                      <a:pt x="981656" y="1007793"/>
                    </a:lnTo>
                    <a:lnTo>
                      <a:pt x="940991" y="1007793"/>
                    </a:lnTo>
                    <a:lnTo>
                      <a:pt x="940991" y="935183"/>
                    </a:lnTo>
                    <a:lnTo>
                      <a:pt x="775446" y="935183"/>
                    </a:lnTo>
                    <a:lnTo>
                      <a:pt x="775446" y="853863"/>
                    </a:lnTo>
                    <a:lnTo>
                      <a:pt x="691222" y="853863"/>
                    </a:lnTo>
                    <a:lnTo>
                      <a:pt x="691222" y="813203"/>
                    </a:lnTo>
                    <a:lnTo>
                      <a:pt x="676700" y="813203"/>
                    </a:lnTo>
                    <a:lnTo>
                      <a:pt x="676700" y="781255"/>
                    </a:lnTo>
                    <a:lnTo>
                      <a:pt x="638945" y="781255"/>
                    </a:lnTo>
                    <a:lnTo>
                      <a:pt x="638945" y="728978"/>
                    </a:lnTo>
                    <a:lnTo>
                      <a:pt x="583763" y="728978"/>
                    </a:lnTo>
                    <a:lnTo>
                      <a:pt x="583763" y="699935"/>
                    </a:lnTo>
                    <a:lnTo>
                      <a:pt x="514060" y="699935"/>
                    </a:lnTo>
                    <a:lnTo>
                      <a:pt x="514060" y="665083"/>
                    </a:lnTo>
                    <a:lnTo>
                      <a:pt x="493730" y="665083"/>
                    </a:lnTo>
                    <a:lnTo>
                      <a:pt x="493730" y="612806"/>
                    </a:lnTo>
                    <a:lnTo>
                      <a:pt x="467592" y="612806"/>
                    </a:lnTo>
                    <a:lnTo>
                      <a:pt x="467592" y="551816"/>
                    </a:lnTo>
                    <a:lnTo>
                      <a:pt x="450166" y="551816"/>
                    </a:lnTo>
                    <a:lnTo>
                      <a:pt x="450166" y="485017"/>
                    </a:lnTo>
                    <a:lnTo>
                      <a:pt x="394984" y="485017"/>
                    </a:lnTo>
                    <a:lnTo>
                      <a:pt x="394984" y="438548"/>
                    </a:lnTo>
                    <a:lnTo>
                      <a:pt x="304951" y="438548"/>
                    </a:lnTo>
                    <a:lnTo>
                      <a:pt x="304951" y="389175"/>
                    </a:lnTo>
                    <a:lnTo>
                      <a:pt x="249769" y="389175"/>
                    </a:lnTo>
                    <a:lnTo>
                      <a:pt x="249769" y="339802"/>
                    </a:lnTo>
                    <a:lnTo>
                      <a:pt x="212013" y="339802"/>
                    </a:lnTo>
                    <a:lnTo>
                      <a:pt x="212013" y="270099"/>
                    </a:lnTo>
                    <a:lnTo>
                      <a:pt x="182970" y="270099"/>
                    </a:lnTo>
                    <a:lnTo>
                      <a:pt x="182970" y="243961"/>
                    </a:lnTo>
                    <a:lnTo>
                      <a:pt x="153928" y="243961"/>
                    </a:lnTo>
                    <a:lnTo>
                      <a:pt x="153928" y="212013"/>
                    </a:lnTo>
                    <a:lnTo>
                      <a:pt x="116172" y="212013"/>
                    </a:lnTo>
                    <a:lnTo>
                      <a:pt x="116172" y="159736"/>
                    </a:lnTo>
                    <a:lnTo>
                      <a:pt x="69703" y="159736"/>
                    </a:lnTo>
                    <a:lnTo>
                      <a:pt x="69703" y="124884"/>
                    </a:lnTo>
                    <a:lnTo>
                      <a:pt x="69703" y="124884"/>
                    </a:lnTo>
                    <a:lnTo>
                      <a:pt x="69703" y="84225"/>
                    </a:lnTo>
                    <a:lnTo>
                      <a:pt x="52277" y="84225"/>
                    </a:lnTo>
                    <a:lnTo>
                      <a:pt x="52277" y="31947"/>
                    </a:lnTo>
                    <a:lnTo>
                      <a:pt x="0" y="31947"/>
                    </a:lnTo>
                    <a:lnTo>
                      <a:pt x="0" y="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30" name="Group 229">
                <a:extLst>
                  <a:ext uri="{FF2B5EF4-FFF2-40B4-BE49-F238E27FC236}">
                    <a16:creationId xmlns:a16="http://schemas.microsoft.com/office/drawing/2014/main" id="{AF290D23-FA9F-41F4-9F31-BB2611159A5F}"/>
                  </a:ext>
                </a:extLst>
              </p:cNvPr>
              <p:cNvGrpSpPr/>
              <p:nvPr/>
            </p:nvGrpSpPr>
            <p:grpSpPr>
              <a:xfrm>
                <a:off x="-2076306" y="5163493"/>
                <a:ext cx="3781449" cy="1438281"/>
                <a:chOff x="-2076306" y="5163493"/>
                <a:chExt cx="3781449" cy="1438281"/>
              </a:xfrm>
            </p:grpSpPr>
            <p:sp>
              <p:nvSpPr>
                <p:cNvPr id="215" name="Freeform: Shape 214">
                  <a:extLst>
                    <a:ext uri="{FF2B5EF4-FFF2-40B4-BE49-F238E27FC236}">
                      <a16:creationId xmlns:a16="http://schemas.microsoft.com/office/drawing/2014/main" id="{292C7478-DE69-4189-B016-6B79A1F116D9}"/>
                    </a:ext>
                  </a:extLst>
                </p:cNvPr>
                <p:cNvSpPr/>
                <p:nvPr/>
              </p:nvSpPr>
              <p:spPr>
                <a:xfrm>
                  <a:off x="-2076306" y="516349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6" name="Freeform: Shape 215">
                  <a:extLst>
                    <a:ext uri="{FF2B5EF4-FFF2-40B4-BE49-F238E27FC236}">
                      <a16:creationId xmlns:a16="http://schemas.microsoft.com/office/drawing/2014/main" id="{DB5F28BF-FE14-49F8-91F3-41931299B5EB}"/>
                    </a:ext>
                  </a:extLst>
                </p:cNvPr>
                <p:cNvSpPr/>
                <p:nvPr/>
              </p:nvSpPr>
              <p:spPr>
                <a:xfrm>
                  <a:off x="-1962005" y="529684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7" name="Freeform: Shape 216">
                  <a:extLst>
                    <a:ext uri="{FF2B5EF4-FFF2-40B4-BE49-F238E27FC236}">
                      <a16:creationId xmlns:a16="http://schemas.microsoft.com/office/drawing/2014/main" id="{AB20C512-0A73-4FD0-A11C-562CCD6B158A}"/>
                    </a:ext>
                  </a:extLst>
                </p:cNvPr>
                <p:cNvSpPr/>
                <p:nvPr/>
              </p:nvSpPr>
              <p:spPr>
                <a:xfrm>
                  <a:off x="-1866755" y="537304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8" name="Freeform: Shape 217">
                  <a:extLst>
                    <a:ext uri="{FF2B5EF4-FFF2-40B4-BE49-F238E27FC236}">
                      <a16:creationId xmlns:a16="http://schemas.microsoft.com/office/drawing/2014/main" id="{BAAC9C3C-D681-4882-AB07-2498F286826F}"/>
                    </a:ext>
                  </a:extLst>
                </p:cNvPr>
                <p:cNvSpPr/>
                <p:nvPr/>
              </p:nvSpPr>
              <p:spPr>
                <a:xfrm>
                  <a:off x="-1561951" y="5601646"/>
                  <a:ext cx="9525" cy="66675"/>
                </a:xfrm>
                <a:custGeom>
                  <a:avLst/>
                  <a:gdLst>
                    <a:gd name="connsiteX0" fmla="*/ 0 w 0"/>
                    <a:gd name="connsiteY0" fmla="*/ 0 h 66675"/>
                    <a:gd name="connsiteX1" fmla="*/ 0 w 0"/>
                    <a:gd name="connsiteY1" fmla="*/ 72002 h 66675"/>
                  </a:gdLst>
                  <a:ahLst/>
                  <a:cxnLst>
                    <a:cxn ang="0">
                      <a:pos x="connsiteX0" y="connsiteY0"/>
                    </a:cxn>
                    <a:cxn ang="0">
                      <a:pos x="connsiteX1" y="connsiteY1"/>
                    </a:cxn>
                  </a:cxnLst>
                  <a:rect l="l" t="t" r="r" b="b"/>
                  <a:pathLst>
                    <a:path h="66675">
                      <a:moveTo>
                        <a:pt x="0" y="0"/>
                      </a:moveTo>
                      <a:lnTo>
                        <a:pt x="0" y="72002"/>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9" name="Freeform: Shape 218">
                  <a:extLst>
                    <a:ext uri="{FF2B5EF4-FFF2-40B4-BE49-F238E27FC236}">
                      <a16:creationId xmlns:a16="http://schemas.microsoft.com/office/drawing/2014/main" id="{394E7BC7-87FA-4811-8977-81AF2E5F604A}"/>
                    </a:ext>
                  </a:extLst>
                </p:cNvPr>
                <p:cNvSpPr/>
                <p:nvPr/>
              </p:nvSpPr>
              <p:spPr>
                <a:xfrm>
                  <a:off x="-1009501" y="603979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0" name="Freeform: Shape 219">
                  <a:extLst>
                    <a:ext uri="{FF2B5EF4-FFF2-40B4-BE49-F238E27FC236}">
                      <a16:creationId xmlns:a16="http://schemas.microsoft.com/office/drawing/2014/main" id="{3210310D-689C-4840-B895-3A55BA35180A}"/>
                    </a:ext>
                  </a:extLst>
                </p:cNvPr>
                <p:cNvSpPr/>
                <p:nvPr/>
              </p:nvSpPr>
              <p:spPr>
                <a:xfrm>
                  <a:off x="-457041" y="624934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1" name="Freeform: Shape 220">
                  <a:extLst>
                    <a:ext uri="{FF2B5EF4-FFF2-40B4-BE49-F238E27FC236}">
                      <a16:creationId xmlns:a16="http://schemas.microsoft.com/office/drawing/2014/main" id="{6EAB47EC-CAEF-4315-B716-A89C62D3514C}"/>
                    </a:ext>
                  </a:extLst>
                </p:cNvPr>
                <p:cNvSpPr/>
                <p:nvPr/>
              </p:nvSpPr>
              <p:spPr>
                <a:xfrm>
                  <a:off x="133509" y="640174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2" name="Freeform: Shape 221">
                  <a:extLst>
                    <a:ext uri="{FF2B5EF4-FFF2-40B4-BE49-F238E27FC236}">
                      <a16:creationId xmlns:a16="http://schemas.microsoft.com/office/drawing/2014/main" id="{8B34AB2F-8DDF-4D54-A3FB-5EF41AA8A5B5}"/>
                    </a:ext>
                  </a:extLst>
                </p:cNvPr>
                <p:cNvSpPr/>
                <p:nvPr/>
              </p:nvSpPr>
              <p:spPr>
                <a:xfrm>
                  <a:off x="171609" y="640174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3" name="Freeform: Shape 222">
                  <a:extLst>
                    <a:ext uri="{FF2B5EF4-FFF2-40B4-BE49-F238E27FC236}">
                      <a16:creationId xmlns:a16="http://schemas.microsoft.com/office/drawing/2014/main" id="{5D21CF30-A3B6-4C90-8017-3C03A4EFBB15}"/>
                    </a:ext>
                  </a:extLst>
                </p:cNvPr>
                <p:cNvSpPr/>
                <p:nvPr/>
              </p:nvSpPr>
              <p:spPr>
                <a:xfrm>
                  <a:off x="609759" y="643984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4" name="Freeform: Shape 223">
                  <a:extLst>
                    <a:ext uri="{FF2B5EF4-FFF2-40B4-BE49-F238E27FC236}">
                      <a16:creationId xmlns:a16="http://schemas.microsoft.com/office/drawing/2014/main" id="{8C74CBF2-093B-45D0-8468-D3E069E727A1}"/>
                    </a:ext>
                  </a:extLst>
                </p:cNvPr>
                <p:cNvSpPr/>
                <p:nvPr/>
              </p:nvSpPr>
              <p:spPr>
                <a:xfrm>
                  <a:off x="857409" y="643984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5" name="Freeform: Shape 224">
                  <a:extLst>
                    <a:ext uri="{FF2B5EF4-FFF2-40B4-BE49-F238E27FC236}">
                      <a16:creationId xmlns:a16="http://schemas.microsoft.com/office/drawing/2014/main" id="{F32E5D6F-60B4-4AF5-AB5A-486237EA2C24}"/>
                    </a:ext>
                  </a:extLst>
                </p:cNvPr>
                <p:cNvSpPr/>
                <p:nvPr/>
              </p:nvSpPr>
              <p:spPr>
                <a:xfrm>
                  <a:off x="1066968" y="653509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6" name="Freeform: Shape 225">
                  <a:extLst>
                    <a:ext uri="{FF2B5EF4-FFF2-40B4-BE49-F238E27FC236}">
                      <a16:creationId xmlns:a16="http://schemas.microsoft.com/office/drawing/2014/main" id="{62813284-231C-46A2-A90B-881B8FEEF7BD}"/>
                    </a:ext>
                  </a:extLst>
                </p:cNvPr>
                <p:cNvSpPr/>
                <p:nvPr/>
              </p:nvSpPr>
              <p:spPr>
                <a:xfrm>
                  <a:off x="1257468" y="653509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7" name="Freeform: Shape 226">
                  <a:extLst>
                    <a:ext uri="{FF2B5EF4-FFF2-40B4-BE49-F238E27FC236}">
                      <a16:creationId xmlns:a16="http://schemas.microsoft.com/office/drawing/2014/main" id="{0DFA63A2-42F9-4ADB-B1BB-AA0629F3277C}"/>
                    </a:ext>
                  </a:extLst>
                </p:cNvPr>
                <p:cNvSpPr/>
                <p:nvPr/>
              </p:nvSpPr>
              <p:spPr>
                <a:xfrm>
                  <a:off x="1333668" y="653509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8" name="Freeform: Shape 227">
                  <a:extLst>
                    <a:ext uri="{FF2B5EF4-FFF2-40B4-BE49-F238E27FC236}">
                      <a16:creationId xmlns:a16="http://schemas.microsoft.com/office/drawing/2014/main" id="{1F3EF522-6BD0-455F-B124-46E6F3E1CC45}"/>
                    </a:ext>
                  </a:extLst>
                </p:cNvPr>
                <p:cNvSpPr/>
                <p:nvPr/>
              </p:nvSpPr>
              <p:spPr>
                <a:xfrm>
                  <a:off x="1543218" y="653509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9" name="Freeform: Shape 228">
                  <a:extLst>
                    <a:ext uri="{FF2B5EF4-FFF2-40B4-BE49-F238E27FC236}">
                      <a16:creationId xmlns:a16="http://schemas.microsoft.com/office/drawing/2014/main" id="{60FCCD26-E4E1-4F8F-8A36-21F0A3BFCEB7}"/>
                    </a:ext>
                  </a:extLst>
                </p:cNvPr>
                <p:cNvSpPr/>
                <p:nvPr/>
              </p:nvSpPr>
              <p:spPr>
                <a:xfrm>
                  <a:off x="1695618" y="653509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275" name="Group 274">
              <a:extLst>
                <a:ext uri="{FF2B5EF4-FFF2-40B4-BE49-F238E27FC236}">
                  <a16:creationId xmlns:a16="http://schemas.microsoft.com/office/drawing/2014/main" id="{3F13FC13-2230-4D82-B767-6C59D07F28B0}"/>
                </a:ext>
              </a:extLst>
            </p:cNvPr>
            <p:cNvGrpSpPr/>
            <p:nvPr/>
          </p:nvGrpSpPr>
          <p:grpSpPr>
            <a:xfrm>
              <a:off x="1254335" y="1978148"/>
              <a:ext cx="2740739" cy="901017"/>
              <a:chOff x="-2297086" y="5337236"/>
              <a:chExt cx="4324350" cy="1447800"/>
            </a:xfrm>
          </p:grpSpPr>
          <p:sp>
            <p:nvSpPr>
              <p:cNvPr id="234" name="Freeform: Shape 233">
                <a:extLst>
                  <a:ext uri="{FF2B5EF4-FFF2-40B4-BE49-F238E27FC236}">
                    <a16:creationId xmlns:a16="http://schemas.microsoft.com/office/drawing/2014/main" id="{D3B457C5-D219-404E-B8CA-001E684CCD1D}"/>
                  </a:ext>
                </a:extLst>
              </p:cNvPr>
              <p:cNvSpPr/>
              <p:nvPr/>
            </p:nvSpPr>
            <p:spPr>
              <a:xfrm>
                <a:off x="-2297086" y="5337236"/>
                <a:ext cx="4324350" cy="1447800"/>
              </a:xfrm>
              <a:custGeom>
                <a:avLst/>
                <a:gdLst>
                  <a:gd name="connsiteX0" fmla="*/ 4324493 w 4324350"/>
                  <a:gd name="connsiteY0" fmla="*/ 1452143 h 1447800"/>
                  <a:gd name="connsiteX1" fmla="*/ 3694262 w 4324350"/>
                  <a:gd name="connsiteY1" fmla="*/ 1452143 h 1447800"/>
                  <a:gd name="connsiteX2" fmla="*/ 3694262 w 4324350"/>
                  <a:gd name="connsiteY2" fmla="*/ 1335977 h 1447800"/>
                  <a:gd name="connsiteX3" fmla="*/ 3331226 w 4324350"/>
                  <a:gd name="connsiteY3" fmla="*/ 1335977 h 1447800"/>
                  <a:gd name="connsiteX4" fmla="*/ 3331226 w 4324350"/>
                  <a:gd name="connsiteY4" fmla="*/ 1269178 h 1447800"/>
                  <a:gd name="connsiteX5" fmla="*/ 2913002 w 4324350"/>
                  <a:gd name="connsiteY5" fmla="*/ 1269178 h 1447800"/>
                  <a:gd name="connsiteX6" fmla="*/ 2913002 w 4324350"/>
                  <a:gd name="connsiteY6" fmla="*/ 1237231 h 1447800"/>
                  <a:gd name="connsiteX7" fmla="*/ 2820067 w 4324350"/>
                  <a:gd name="connsiteY7" fmla="*/ 1237231 h 1447800"/>
                  <a:gd name="connsiteX8" fmla="*/ 2820067 w 4324350"/>
                  <a:gd name="connsiteY8" fmla="*/ 1211094 h 1447800"/>
                  <a:gd name="connsiteX9" fmla="*/ 2744562 w 4324350"/>
                  <a:gd name="connsiteY9" fmla="*/ 1211094 h 1447800"/>
                  <a:gd name="connsiteX10" fmla="*/ 2744562 w 4324350"/>
                  <a:gd name="connsiteY10" fmla="*/ 1199474 h 1447800"/>
                  <a:gd name="connsiteX11" fmla="*/ 2671953 w 4324350"/>
                  <a:gd name="connsiteY11" fmla="*/ 1199474 h 1447800"/>
                  <a:gd name="connsiteX12" fmla="*/ 2671953 w 4324350"/>
                  <a:gd name="connsiteY12" fmla="*/ 1126865 h 1447800"/>
                  <a:gd name="connsiteX13" fmla="*/ 2512219 w 4324350"/>
                  <a:gd name="connsiteY13" fmla="*/ 1126865 h 1447800"/>
                  <a:gd name="connsiteX14" fmla="*/ 2512219 w 4324350"/>
                  <a:gd name="connsiteY14" fmla="*/ 1089108 h 1447800"/>
                  <a:gd name="connsiteX15" fmla="*/ 2445420 w 4324350"/>
                  <a:gd name="connsiteY15" fmla="*/ 1089108 h 1447800"/>
                  <a:gd name="connsiteX16" fmla="*/ 2445420 w 4324350"/>
                  <a:gd name="connsiteY16" fmla="*/ 1036834 h 1447800"/>
                  <a:gd name="connsiteX17" fmla="*/ 2335054 w 4324350"/>
                  <a:gd name="connsiteY17" fmla="*/ 1036834 h 1447800"/>
                  <a:gd name="connsiteX18" fmla="*/ 2335054 w 4324350"/>
                  <a:gd name="connsiteY18" fmla="*/ 1010698 h 1447800"/>
                  <a:gd name="connsiteX19" fmla="*/ 2166604 w 4324350"/>
                  <a:gd name="connsiteY19" fmla="*/ 1010698 h 1447800"/>
                  <a:gd name="connsiteX20" fmla="*/ 2166604 w 4324350"/>
                  <a:gd name="connsiteY20" fmla="*/ 929374 h 1447800"/>
                  <a:gd name="connsiteX21" fmla="*/ 1963303 w 4324350"/>
                  <a:gd name="connsiteY21" fmla="*/ 929374 h 1447800"/>
                  <a:gd name="connsiteX22" fmla="*/ 1963303 w 4324350"/>
                  <a:gd name="connsiteY22" fmla="*/ 903236 h 1447800"/>
                  <a:gd name="connsiteX23" fmla="*/ 1867462 w 4324350"/>
                  <a:gd name="connsiteY23" fmla="*/ 903236 h 1447800"/>
                  <a:gd name="connsiteX24" fmla="*/ 1867462 w 4324350"/>
                  <a:gd name="connsiteY24" fmla="*/ 885810 h 1447800"/>
                  <a:gd name="connsiteX25" fmla="*/ 1757096 w 4324350"/>
                  <a:gd name="connsiteY25" fmla="*/ 885810 h 1447800"/>
                  <a:gd name="connsiteX26" fmla="*/ 1757096 w 4324350"/>
                  <a:gd name="connsiteY26" fmla="*/ 856767 h 1447800"/>
                  <a:gd name="connsiteX27" fmla="*/ 1710633 w 4324350"/>
                  <a:gd name="connsiteY27" fmla="*/ 856767 h 1447800"/>
                  <a:gd name="connsiteX28" fmla="*/ 1710633 w 4324350"/>
                  <a:gd name="connsiteY28" fmla="*/ 836437 h 1447800"/>
                  <a:gd name="connsiteX29" fmla="*/ 1591551 w 4324350"/>
                  <a:gd name="connsiteY29" fmla="*/ 836437 h 1447800"/>
                  <a:gd name="connsiteX30" fmla="*/ 1591551 w 4324350"/>
                  <a:gd name="connsiteY30" fmla="*/ 810298 h 1447800"/>
                  <a:gd name="connsiteX31" fmla="*/ 1507331 w 4324350"/>
                  <a:gd name="connsiteY31" fmla="*/ 810298 h 1447800"/>
                  <a:gd name="connsiteX32" fmla="*/ 1507331 w 4324350"/>
                  <a:gd name="connsiteY32" fmla="*/ 755116 h 1447800"/>
                  <a:gd name="connsiteX33" fmla="*/ 1437627 w 4324350"/>
                  <a:gd name="connsiteY33" fmla="*/ 755116 h 1447800"/>
                  <a:gd name="connsiteX34" fmla="*/ 1437627 w 4324350"/>
                  <a:gd name="connsiteY34" fmla="*/ 734786 h 1447800"/>
                  <a:gd name="connsiteX35" fmla="*/ 1394060 w 4324350"/>
                  <a:gd name="connsiteY35" fmla="*/ 734786 h 1447800"/>
                  <a:gd name="connsiteX36" fmla="*/ 1394060 w 4324350"/>
                  <a:gd name="connsiteY36" fmla="*/ 711552 h 1447800"/>
                  <a:gd name="connsiteX37" fmla="*/ 1347597 w 4324350"/>
                  <a:gd name="connsiteY37" fmla="*/ 711552 h 1447800"/>
                  <a:gd name="connsiteX38" fmla="*/ 1347597 w 4324350"/>
                  <a:gd name="connsiteY38" fmla="*/ 676701 h 1447800"/>
                  <a:gd name="connsiteX39" fmla="*/ 1179147 w 4324350"/>
                  <a:gd name="connsiteY39" fmla="*/ 676701 h 1447800"/>
                  <a:gd name="connsiteX40" fmla="*/ 1179147 w 4324350"/>
                  <a:gd name="connsiteY40" fmla="*/ 638945 h 1447800"/>
                  <a:gd name="connsiteX41" fmla="*/ 1153001 w 4324350"/>
                  <a:gd name="connsiteY41" fmla="*/ 638945 h 1447800"/>
                  <a:gd name="connsiteX42" fmla="*/ 1153001 w 4324350"/>
                  <a:gd name="connsiteY42" fmla="*/ 595380 h 1447800"/>
                  <a:gd name="connsiteX43" fmla="*/ 1141390 w 4324350"/>
                  <a:gd name="connsiteY43" fmla="*/ 595380 h 1447800"/>
                  <a:gd name="connsiteX44" fmla="*/ 1141390 w 4324350"/>
                  <a:gd name="connsiteY44" fmla="*/ 546007 h 1447800"/>
                  <a:gd name="connsiteX45" fmla="*/ 967130 w 4324350"/>
                  <a:gd name="connsiteY45" fmla="*/ 546007 h 1447800"/>
                  <a:gd name="connsiteX46" fmla="*/ 967130 w 4324350"/>
                  <a:gd name="connsiteY46" fmla="*/ 505347 h 1447800"/>
                  <a:gd name="connsiteX47" fmla="*/ 862575 w 4324350"/>
                  <a:gd name="connsiteY47" fmla="*/ 505347 h 1447800"/>
                  <a:gd name="connsiteX48" fmla="*/ 862575 w 4324350"/>
                  <a:gd name="connsiteY48" fmla="*/ 467591 h 1447800"/>
                  <a:gd name="connsiteX49" fmla="*/ 807393 w 4324350"/>
                  <a:gd name="connsiteY49" fmla="*/ 467591 h 1447800"/>
                  <a:gd name="connsiteX50" fmla="*/ 807393 w 4324350"/>
                  <a:gd name="connsiteY50" fmla="*/ 426931 h 1447800"/>
                  <a:gd name="connsiteX51" fmla="*/ 647658 w 4324350"/>
                  <a:gd name="connsiteY51" fmla="*/ 426931 h 1447800"/>
                  <a:gd name="connsiteX52" fmla="*/ 647658 w 4324350"/>
                  <a:gd name="connsiteY52" fmla="*/ 394984 h 1447800"/>
                  <a:gd name="connsiteX53" fmla="*/ 537294 w 4324350"/>
                  <a:gd name="connsiteY53" fmla="*/ 394984 h 1447800"/>
                  <a:gd name="connsiteX54" fmla="*/ 537294 w 4324350"/>
                  <a:gd name="connsiteY54" fmla="*/ 348515 h 1447800"/>
                  <a:gd name="connsiteX55" fmla="*/ 487921 w 4324350"/>
                  <a:gd name="connsiteY55" fmla="*/ 348515 h 1447800"/>
                  <a:gd name="connsiteX56" fmla="*/ 487921 w 4324350"/>
                  <a:gd name="connsiteY56" fmla="*/ 313664 h 1447800"/>
                  <a:gd name="connsiteX57" fmla="*/ 447262 w 4324350"/>
                  <a:gd name="connsiteY57" fmla="*/ 313664 h 1447800"/>
                  <a:gd name="connsiteX58" fmla="*/ 447262 w 4324350"/>
                  <a:gd name="connsiteY58" fmla="*/ 290430 h 1447800"/>
                  <a:gd name="connsiteX59" fmla="*/ 386271 w 4324350"/>
                  <a:gd name="connsiteY59" fmla="*/ 290430 h 1447800"/>
                  <a:gd name="connsiteX60" fmla="*/ 386271 w 4324350"/>
                  <a:gd name="connsiteY60" fmla="*/ 241057 h 1447800"/>
                  <a:gd name="connsiteX61" fmla="*/ 307855 w 4324350"/>
                  <a:gd name="connsiteY61" fmla="*/ 241057 h 1447800"/>
                  <a:gd name="connsiteX62" fmla="*/ 307855 w 4324350"/>
                  <a:gd name="connsiteY62" fmla="*/ 197492 h 1447800"/>
                  <a:gd name="connsiteX63" fmla="*/ 232343 w 4324350"/>
                  <a:gd name="connsiteY63" fmla="*/ 197492 h 1447800"/>
                  <a:gd name="connsiteX64" fmla="*/ 232343 w 4324350"/>
                  <a:gd name="connsiteY64" fmla="*/ 121980 h 1447800"/>
                  <a:gd name="connsiteX65" fmla="*/ 133598 w 4324350"/>
                  <a:gd name="connsiteY65" fmla="*/ 121980 h 1447800"/>
                  <a:gd name="connsiteX66" fmla="*/ 133598 w 4324350"/>
                  <a:gd name="connsiteY66" fmla="*/ 101650 h 1447800"/>
                  <a:gd name="connsiteX67" fmla="*/ 101651 w 4324350"/>
                  <a:gd name="connsiteY67" fmla="*/ 101650 h 1447800"/>
                  <a:gd name="connsiteX68" fmla="*/ 101651 w 4324350"/>
                  <a:gd name="connsiteY68" fmla="*/ 69703 h 1447800"/>
                  <a:gd name="connsiteX69" fmla="*/ 55182 w 4324350"/>
                  <a:gd name="connsiteY69" fmla="*/ 69703 h 1447800"/>
                  <a:gd name="connsiteX70" fmla="*/ 55182 w 4324350"/>
                  <a:gd name="connsiteY70" fmla="*/ 0 h 1447800"/>
                  <a:gd name="connsiteX71" fmla="*/ 0 w 4324350"/>
                  <a:gd name="connsiteY71"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24350" h="1447800">
                    <a:moveTo>
                      <a:pt x="4324493" y="1452143"/>
                    </a:moveTo>
                    <a:lnTo>
                      <a:pt x="3694262" y="1452143"/>
                    </a:lnTo>
                    <a:lnTo>
                      <a:pt x="3694262" y="1335977"/>
                    </a:lnTo>
                    <a:lnTo>
                      <a:pt x="3331226" y="1335977"/>
                    </a:lnTo>
                    <a:lnTo>
                      <a:pt x="3331226" y="1269178"/>
                    </a:lnTo>
                    <a:lnTo>
                      <a:pt x="2913002" y="1269178"/>
                    </a:lnTo>
                    <a:lnTo>
                      <a:pt x="2913002" y="1237231"/>
                    </a:lnTo>
                    <a:lnTo>
                      <a:pt x="2820067" y="1237231"/>
                    </a:lnTo>
                    <a:lnTo>
                      <a:pt x="2820067" y="1211094"/>
                    </a:lnTo>
                    <a:lnTo>
                      <a:pt x="2744562" y="1211094"/>
                    </a:lnTo>
                    <a:lnTo>
                      <a:pt x="2744562" y="1199474"/>
                    </a:lnTo>
                    <a:lnTo>
                      <a:pt x="2671953" y="1199474"/>
                    </a:lnTo>
                    <a:lnTo>
                      <a:pt x="2671953" y="1126865"/>
                    </a:lnTo>
                    <a:lnTo>
                      <a:pt x="2512219" y="1126865"/>
                    </a:lnTo>
                    <a:lnTo>
                      <a:pt x="2512219" y="1089108"/>
                    </a:lnTo>
                    <a:lnTo>
                      <a:pt x="2445420" y="1089108"/>
                    </a:lnTo>
                    <a:lnTo>
                      <a:pt x="2445420" y="1036834"/>
                    </a:lnTo>
                    <a:lnTo>
                      <a:pt x="2335054" y="1036834"/>
                    </a:lnTo>
                    <a:lnTo>
                      <a:pt x="2335054" y="1010698"/>
                    </a:lnTo>
                    <a:lnTo>
                      <a:pt x="2166604" y="1010698"/>
                    </a:lnTo>
                    <a:lnTo>
                      <a:pt x="2166604" y="929374"/>
                    </a:lnTo>
                    <a:lnTo>
                      <a:pt x="1963303" y="929374"/>
                    </a:lnTo>
                    <a:lnTo>
                      <a:pt x="1963303" y="903236"/>
                    </a:lnTo>
                    <a:lnTo>
                      <a:pt x="1867462" y="903236"/>
                    </a:lnTo>
                    <a:lnTo>
                      <a:pt x="1867462" y="885810"/>
                    </a:lnTo>
                    <a:lnTo>
                      <a:pt x="1757096" y="885810"/>
                    </a:lnTo>
                    <a:lnTo>
                      <a:pt x="1757096" y="856767"/>
                    </a:lnTo>
                    <a:lnTo>
                      <a:pt x="1710633" y="856767"/>
                    </a:lnTo>
                    <a:lnTo>
                      <a:pt x="1710633" y="836437"/>
                    </a:lnTo>
                    <a:lnTo>
                      <a:pt x="1591551" y="836437"/>
                    </a:lnTo>
                    <a:lnTo>
                      <a:pt x="1591551" y="810298"/>
                    </a:lnTo>
                    <a:lnTo>
                      <a:pt x="1507331" y="810298"/>
                    </a:lnTo>
                    <a:lnTo>
                      <a:pt x="1507331" y="755116"/>
                    </a:lnTo>
                    <a:lnTo>
                      <a:pt x="1437627" y="755116"/>
                    </a:lnTo>
                    <a:lnTo>
                      <a:pt x="1437627" y="734786"/>
                    </a:lnTo>
                    <a:lnTo>
                      <a:pt x="1394060" y="734786"/>
                    </a:lnTo>
                    <a:lnTo>
                      <a:pt x="1394060" y="711552"/>
                    </a:lnTo>
                    <a:lnTo>
                      <a:pt x="1347597" y="711552"/>
                    </a:lnTo>
                    <a:lnTo>
                      <a:pt x="1347597" y="676701"/>
                    </a:lnTo>
                    <a:lnTo>
                      <a:pt x="1179147" y="676701"/>
                    </a:lnTo>
                    <a:lnTo>
                      <a:pt x="1179147" y="638945"/>
                    </a:lnTo>
                    <a:lnTo>
                      <a:pt x="1153001" y="638945"/>
                    </a:lnTo>
                    <a:lnTo>
                      <a:pt x="1153001" y="595380"/>
                    </a:lnTo>
                    <a:lnTo>
                      <a:pt x="1141390" y="595380"/>
                    </a:lnTo>
                    <a:lnTo>
                      <a:pt x="1141390" y="546007"/>
                    </a:lnTo>
                    <a:lnTo>
                      <a:pt x="967130" y="546007"/>
                    </a:lnTo>
                    <a:lnTo>
                      <a:pt x="967130" y="505347"/>
                    </a:lnTo>
                    <a:lnTo>
                      <a:pt x="862575" y="505347"/>
                    </a:lnTo>
                    <a:lnTo>
                      <a:pt x="862575" y="467591"/>
                    </a:lnTo>
                    <a:lnTo>
                      <a:pt x="807393" y="467591"/>
                    </a:lnTo>
                    <a:lnTo>
                      <a:pt x="807393" y="426931"/>
                    </a:lnTo>
                    <a:lnTo>
                      <a:pt x="647658" y="426931"/>
                    </a:lnTo>
                    <a:lnTo>
                      <a:pt x="647658" y="394984"/>
                    </a:lnTo>
                    <a:lnTo>
                      <a:pt x="537294" y="394984"/>
                    </a:lnTo>
                    <a:lnTo>
                      <a:pt x="537294" y="348515"/>
                    </a:lnTo>
                    <a:lnTo>
                      <a:pt x="487921" y="348515"/>
                    </a:lnTo>
                    <a:lnTo>
                      <a:pt x="487921" y="313664"/>
                    </a:lnTo>
                    <a:lnTo>
                      <a:pt x="447262" y="313664"/>
                    </a:lnTo>
                    <a:lnTo>
                      <a:pt x="447262" y="290430"/>
                    </a:lnTo>
                    <a:lnTo>
                      <a:pt x="386271" y="290430"/>
                    </a:lnTo>
                    <a:lnTo>
                      <a:pt x="386271" y="241057"/>
                    </a:lnTo>
                    <a:lnTo>
                      <a:pt x="307855" y="241057"/>
                    </a:lnTo>
                    <a:lnTo>
                      <a:pt x="307855" y="197492"/>
                    </a:lnTo>
                    <a:lnTo>
                      <a:pt x="232343" y="197492"/>
                    </a:lnTo>
                    <a:lnTo>
                      <a:pt x="232343" y="121980"/>
                    </a:lnTo>
                    <a:lnTo>
                      <a:pt x="133598" y="121980"/>
                    </a:lnTo>
                    <a:lnTo>
                      <a:pt x="133598" y="101650"/>
                    </a:lnTo>
                    <a:lnTo>
                      <a:pt x="101651" y="101650"/>
                    </a:lnTo>
                    <a:lnTo>
                      <a:pt x="101651" y="69703"/>
                    </a:lnTo>
                    <a:lnTo>
                      <a:pt x="55182" y="69703"/>
                    </a:lnTo>
                    <a:lnTo>
                      <a:pt x="55182" y="0"/>
                    </a:lnTo>
                    <a:lnTo>
                      <a:pt x="0" y="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74" name="Group 273">
                <a:extLst>
                  <a:ext uri="{FF2B5EF4-FFF2-40B4-BE49-F238E27FC236}">
                    <a16:creationId xmlns:a16="http://schemas.microsoft.com/office/drawing/2014/main" id="{E7B1C7EE-EE8F-40D3-9047-F66503C82D2E}"/>
                  </a:ext>
                </a:extLst>
              </p:cNvPr>
              <p:cNvGrpSpPr/>
              <p:nvPr/>
            </p:nvGrpSpPr>
            <p:grpSpPr>
              <a:xfrm>
                <a:off x="-1588438" y="5695071"/>
                <a:ext cx="3609997" cy="1076334"/>
                <a:chOff x="-1588438" y="5695071"/>
                <a:chExt cx="3609997" cy="1076334"/>
              </a:xfrm>
            </p:grpSpPr>
            <p:sp>
              <p:nvSpPr>
                <p:cNvPr id="235" name="Freeform: Shape 234">
                  <a:extLst>
                    <a:ext uri="{FF2B5EF4-FFF2-40B4-BE49-F238E27FC236}">
                      <a16:creationId xmlns:a16="http://schemas.microsoft.com/office/drawing/2014/main" id="{08292C4E-AF7C-4814-A7BF-F3C93CF3493D}"/>
                    </a:ext>
                  </a:extLst>
                </p:cNvPr>
                <p:cNvSpPr/>
                <p:nvPr/>
              </p:nvSpPr>
              <p:spPr>
                <a:xfrm>
                  <a:off x="-1588438" y="56950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6" name="Freeform: Shape 235">
                  <a:extLst>
                    <a:ext uri="{FF2B5EF4-FFF2-40B4-BE49-F238E27FC236}">
                      <a16:creationId xmlns:a16="http://schemas.microsoft.com/office/drawing/2014/main" id="{876D8246-EB9E-474C-BEF5-50BD778B3E78}"/>
                    </a:ext>
                  </a:extLst>
                </p:cNvPr>
                <p:cNvSpPr/>
                <p:nvPr/>
              </p:nvSpPr>
              <p:spPr>
                <a:xfrm>
                  <a:off x="-1550338" y="56950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7" name="Freeform: Shape 236">
                  <a:extLst>
                    <a:ext uri="{FF2B5EF4-FFF2-40B4-BE49-F238E27FC236}">
                      <a16:creationId xmlns:a16="http://schemas.microsoft.com/office/drawing/2014/main" id="{FD8C4727-C05F-49B6-B1F4-8186F9566D4C}"/>
                    </a:ext>
                  </a:extLst>
                </p:cNvPr>
                <p:cNvSpPr/>
                <p:nvPr/>
              </p:nvSpPr>
              <p:spPr>
                <a:xfrm>
                  <a:off x="-1093136" y="594272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8" name="Freeform: Shape 237">
                  <a:extLst>
                    <a:ext uri="{FF2B5EF4-FFF2-40B4-BE49-F238E27FC236}">
                      <a16:creationId xmlns:a16="http://schemas.microsoft.com/office/drawing/2014/main" id="{CDB2140D-E013-46BD-982B-E03AF6B6319B}"/>
                    </a:ext>
                  </a:extLst>
                </p:cNvPr>
                <p:cNvSpPr/>
                <p:nvPr/>
              </p:nvSpPr>
              <p:spPr>
                <a:xfrm>
                  <a:off x="-997886" y="594272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9" name="Freeform: Shape 238">
                  <a:extLst>
                    <a:ext uri="{FF2B5EF4-FFF2-40B4-BE49-F238E27FC236}">
                      <a16:creationId xmlns:a16="http://schemas.microsoft.com/office/drawing/2014/main" id="{EFF53C8A-82C6-473C-AA03-061D26025179}"/>
                    </a:ext>
                  </a:extLst>
                </p:cNvPr>
                <p:cNvSpPr/>
                <p:nvPr/>
              </p:nvSpPr>
              <p:spPr>
                <a:xfrm>
                  <a:off x="-959786" y="594272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0" name="Freeform: Shape 239">
                  <a:extLst>
                    <a:ext uri="{FF2B5EF4-FFF2-40B4-BE49-F238E27FC236}">
                      <a16:creationId xmlns:a16="http://schemas.microsoft.com/office/drawing/2014/main" id="{17D9FB6B-B277-4E2D-A0D2-DD0E2F9C44A7}"/>
                    </a:ext>
                  </a:extLst>
                </p:cNvPr>
                <p:cNvSpPr/>
                <p:nvPr/>
              </p:nvSpPr>
              <p:spPr>
                <a:xfrm>
                  <a:off x="-845486" y="601892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1" name="Freeform: Shape 240">
                  <a:extLst>
                    <a:ext uri="{FF2B5EF4-FFF2-40B4-BE49-F238E27FC236}">
                      <a16:creationId xmlns:a16="http://schemas.microsoft.com/office/drawing/2014/main" id="{FCBFD4A1-6FF5-41F2-B1F7-53F2AB59BADD}"/>
                    </a:ext>
                  </a:extLst>
                </p:cNvPr>
                <p:cNvSpPr/>
                <p:nvPr/>
              </p:nvSpPr>
              <p:spPr>
                <a:xfrm>
                  <a:off x="-712136" y="607607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2" name="Freeform: Shape 241">
                  <a:extLst>
                    <a:ext uri="{FF2B5EF4-FFF2-40B4-BE49-F238E27FC236}">
                      <a16:creationId xmlns:a16="http://schemas.microsoft.com/office/drawing/2014/main" id="{348FEA89-D3F4-46F9-85C0-AB99E6E53BC9}"/>
                    </a:ext>
                  </a:extLst>
                </p:cNvPr>
                <p:cNvSpPr/>
                <p:nvPr/>
              </p:nvSpPr>
              <p:spPr>
                <a:xfrm>
                  <a:off x="-597836" y="611417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3" name="Freeform: Shape 242">
                  <a:extLst>
                    <a:ext uri="{FF2B5EF4-FFF2-40B4-BE49-F238E27FC236}">
                      <a16:creationId xmlns:a16="http://schemas.microsoft.com/office/drawing/2014/main" id="{5853F118-537A-4E5D-A1CF-31DE32AA92FF}"/>
                    </a:ext>
                  </a:extLst>
                </p:cNvPr>
                <p:cNvSpPr/>
                <p:nvPr/>
              </p:nvSpPr>
              <p:spPr>
                <a:xfrm>
                  <a:off x="-464486" y="615227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4" name="Freeform: Shape 243">
                  <a:extLst>
                    <a:ext uri="{FF2B5EF4-FFF2-40B4-BE49-F238E27FC236}">
                      <a16:creationId xmlns:a16="http://schemas.microsoft.com/office/drawing/2014/main" id="{6CD2BDE0-BF2C-4364-AEAC-39C9E7C599BD}"/>
                    </a:ext>
                  </a:extLst>
                </p:cNvPr>
                <p:cNvSpPr/>
                <p:nvPr/>
              </p:nvSpPr>
              <p:spPr>
                <a:xfrm>
                  <a:off x="-235876" y="619037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5" name="Freeform: Shape 244">
                  <a:extLst>
                    <a:ext uri="{FF2B5EF4-FFF2-40B4-BE49-F238E27FC236}">
                      <a16:creationId xmlns:a16="http://schemas.microsoft.com/office/drawing/2014/main" id="{939D443C-E2A6-4178-8F1C-56684108D9E5}"/>
                    </a:ext>
                  </a:extLst>
                </p:cNvPr>
                <p:cNvSpPr/>
                <p:nvPr/>
              </p:nvSpPr>
              <p:spPr>
                <a:xfrm>
                  <a:off x="-83476" y="6266574"/>
                  <a:ext cx="9525" cy="66675"/>
                </a:xfrm>
                <a:custGeom>
                  <a:avLst/>
                  <a:gdLst>
                    <a:gd name="connsiteX0" fmla="*/ 0 w 0"/>
                    <a:gd name="connsiteY0" fmla="*/ 0 h 66675"/>
                    <a:gd name="connsiteX1" fmla="*/ 0 w 0"/>
                    <a:gd name="connsiteY1" fmla="*/ 71996 h 66675"/>
                  </a:gdLst>
                  <a:ahLst/>
                  <a:cxnLst>
                    <a:cxn ang="0">
                      <a:pos x="connsiteX0" y="connsiteY0"/>
                    </a:cxn>
                    <a:cxn ang="0">
                      <a:pos x="connsiteX1" y="connsiteY1"/>
                    </a:cxn>
                  </a:cxnLst>
                  <a:rect l="l" t="t" r="r" b="b"/>
                  <a:pathLst>
                    <a:path h="66675">
                      <a:moveTo>
                        <a:pt x="0" y="0"/>
                      </a:moveTo>
                      <a:lnTo>
                        <a:pt x="0" y="71996"/>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6" name="Freeform: Shape 245">
                  <a:extLst>
                    <a:ext uri="{FF2B5EF4-FFF2-40B4-BE49-F238E27FC236}">
                      <a16:creationId xmlns:a16="http://schemas.microsoft.com/office/drawing/2014/main" id="{EA93F75A-4F14-4804-8195-550B92B68D27}"/>
                    </a:ext>
                  </a:extLst>
                </p:cNvPr>
                <p:cNvSpPr/>
                <p:nvPr/>
              </p:nvSpPr>
              <p:spPr>
                <a:xfrm>
                  <a:off x="107024" y="62856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7" name="Freeform: Shape 246">
                  <a:extLst>
                    <a:ext uri="{FF2B5EF4-FFF2-40B4-BE49-F238E27FC236}">
                      <a16:creationId xmlns:a16="http://schemas.microsoft.com/office/drawing/2014/main" id="{05E0CAAE-ECD4-478F-8550-E2FBE6AFC047}"/>
                    </a:ext>
                  </a:extLst>
                </p:cNvPr>
                <p:cNvSpPr/>
                <p:nvPr/>
              </p:nvSpPr>
              <p:spPr>
                <a:xfrm>
                  <a:off x="316574" y="638087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8" name="Freeform: Shape 247">
                  <a:extLst>
                    <a:ext uri="{FF2B5EF4-FFF2-40B4-BE49-F238E27FC236}">
                      <a16:creationId xmlns:a16="http://schemas.microsoft.com/office/drawing/2014/main" id="{3F776D8E-F557-4281-A988-EF1C16A85967}"/>
                    </a:ext>
                  </a:extLst>
                </p:cNvPr>
                <p:cNvSpPr/>
                <p:nvPr/>
              </p:nvSpPr>
              <p:spPr>
                <a:xfrm>
                  <a:off x="449924" y="645708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9" name="Freeform: Shape 248">
                  <a:extLst>
                    <a:ext uri="{FF2B5EF4-FFF2-40B4-BE49-F238E27FC236}">
                      <a16:creationId xmlns:a16="http://schemas.microsoft.com/office/drawing/2014/main" id="{E7C9CCAC-1289-498F-8409-3D7CBA573AD4}"/>
                    </a:ext>
                  </a:extLst>
                </p:cNvPr>
                <p:cNvSpPr/>
                <p:nvPr/>
              </p:nvSpPr>
              <p:spPr>
                <a:xfrm>
                  <a:off x="488024" y="645708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0" name="Freeform: Shape 249">
                  <a:extLst>
                    <a:ext uri="{FF2B5EF4-FFF2-40B4-BE49-F238E27FC236}">
                      <a16:creationId xmlns:a16="http://schemas.microsoft.com/office/drawing/2014/main" id="{31B83A37-6251-4F51-AB7B-DD829398BEB5}"/>
                    </a:ext>
                  </a:extLst>
                </p:cNvPr>
                <p:cNvSpPr/>
                <p:nvPr/>
              </p:nvSpPr>
              <p:spPr>
                <a:xfrm>
                  <a:off x="564224" y="649518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1" name="Freeform: Shape 250">
                  <a:extLst>
                    <a:ext uri="{FF2B5EF4-FFF2-40B4-BE49-F238E27FC236}">
                      <a16:creationId xmlns:a16="http://schemas.microsoft.com/office/drawing/2014/main" id="{FDE914C5-F2A8-48E2-8FF7-C0FB0A075C8B}"/>
                    </a:ext>
                  </a:extLst>
                </p:cNvPr>
                <p:cNvSpPr/>
                <p:nvPr/>
              </p:nvSpPr>
              <p:spPr>
                <a:xfrm>
                  <a:off x="583274" y="649518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2" name="Freeform: Shape 251">
                  <a:extLst>
                    <a:ext uri="{FF2B5EF4-FFF2-40B4-BE49-F238E27FC236}">
                      <a16:creationId xmlns:a16="http://schemas.microsoft.com/office/drawing/2014/main" id="{6BB88CFA-4B88-4EA5-BC54-151631CA6D07}"/>
                    </a:ext>
                  </a:extLst>
                </p:cNvPr>
                <p:cNvSpPr/>
                <p:nvPr/>
              </p:nvSpPr>
              <p:spPr>
                <a:xfrm>
                  <a:off x="602324" y="649518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3" name="Freeform: Shape 252">
                  <a:extLst>
                    <a:ext uri="{FF2B5EF4-FFF2-40B4-BE49-F238E27FC236}">
                      <a16:creationId xmlns:a16="http://schemas.microsoft.com/office/drawing/2014/main" id="{53D0C386-A9F1-4BCA-B737-EE67784CAA3D}"/>
                    </a:ext>
                  </a:extLst>
                </p:cNvPr>
                <p:cNvSpPr/>
                <p:nvPr/>
              </p:nvSpPr>
              <p:spPr>
                <a:xfrm>
                  <a:off x="697574" y="653328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4" name="Freeform: Shape 253">
                  <a:extLst>
                    <a:ext uri="{FF2B5EF4-FFF2-40B4-BE49-F238E27FC236}">
                      <a16:creationId xmlns:a16="http://schemas.microsoft.com/office/drawing/2014/main" id="{84B80BC2-BC96-477F-B299-FA629E24A593}"/>
                    </a:ext>
                  </a:extLst>
                </p:cNvPr>
                <p:cNvSpPr/>
                <p:nvPr/>
              </p:nvSpPr>
              <p:spPr>
                <a:xfrm>
                  <a:off x="754724" y="653328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5" name="Freeform: Shape 254">
                  <a:extLst>
                    <a:ext uri="{FF2B5EF4-FFF2-40B4-BE49-F238E27FC236}">
                      <a16:creationId xmlns:a16="http://schemas.microsoft.com/office/drawing/2014/main" id="{DC0B2CC1-5415-422A-A2DD-A7C7D9655524}"/>
                    </a:ext>
                  </a:extLst>
                </p:cNvPr>
                <p:cNvSpPr/>
                <p:nvPr/>
              </p:nvSpPr>
              <p:spPr>
                <a:xfrm>
                  <a:off x="792824" y="653328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6" name="Freeform: Shape 255">
                  <a:extLst>
                    <a:ext uri="{FF2B5EF4-FFF2-40B4-BE49-F238E27FC236}">
                      <a16:creationId xmlns:a16="http://schemas.microsoft.com/office/drawing/2014/main" id="{F43D2F07-F14B-4880-AA98-787301611D60}"/>
                    </a:ext>
                  </a:extLst>
                </p:cNvPr>
                <p:cNvSpPr/>
                <p:nvPr/>
              </p:nvSpPr>
              <p:spPr>
                <a:xfrm>
                  <a:off x="888074" y="653328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7" name="Freeform: Shape 256">
                  <a:extLst>
                    <a:ext uri="{FF2B5EF4-FFF2-40B4-BE49-F238E27FC236}">
                      <a16:creationId xmlns:a16="http://schemas.microsoft.com/office/drawing/2014/main" id="{08C150B6-3991-4081-A131-1909A81FE7E0}"/>
                    </a:ext>
                  </a:extLst>
                </p:cNvPr>
                <p:cNvSpPr/>
                <p:nvPr/>
              </p:nvSpPr>
              <p:spPr>
                <a:xfrm>
                  <a:off x="964274" y="653328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8" name="Freeform: Shape 257">
                  <a:extLst>
                    <a:ext uri="{FF2B5EF4-FFF2-40B4-BE49-F238E27FC236}">
                      <a16:creationId xmlns:a16="http://schemas.microsoft.com/office/drawing/2014/main" id="{CAEB6D0E-EBBD-48AC-8DD6-4F3385A7F577}"/>
                    </a:ext>
                  </a:extLst>
                </p:cNvPr>
                <p:cNvSpPr/>
                <p:nvPr/>
              </p:nvSpPr>
              <p:spPr>
                <a:xfrm>
                  <a:off x="1002374" y="653328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9" name="Freeform: Shape 258">
                  <a:extLst>
                    <a:ext uri="{FF2B5EF4-FFF2-40B4-BE49-F238E27FC236}">
                      <a16:creationId xmlns:a16="http://schemas.microsoft.com/office/drawing/2014/main" id="{F812DEA4-729C-4BE4-8865-9CDED98F3004}"/>
                    </a:ext>
                  </a:extLst>
                </p:cNvPr>
                <p:cNvSpPr/>
                <p:nvPr/>
              </p:nvSpPr>
              <p:spPr>
                <a:xfrm>
                  <a:off x="1097624" y="65904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0" name="Freeform: Shape 259">
                  <a:extLst>
                    <a:ext uri="{FF2B5EF4-FFF2-40B4-BE49-F238E27FC236}">
                      <a16:creationId xmlns:a16="http://schemas.microsoft.com/office/drawing/2014/main" id="{E2370024-BAF6-473B-81E1-14784BACCD40}"/>
                    </a:ext>
                  </a:extLst>
                </p:cNvPr>
                <p:cNvSpPr/>
                <p:nvPr/>
              </p:nvSpPr>
              <p:spPr>
                <a:xfrm>
                  <a:off x="1173834" y="65904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1" name="Freeform: Shape 260">
                  <a:extLst>
                    <a:ext uri="{FF2B5EF4-FFF2-40B4-BE49-F238E27FC236}">
                      <a16:creationId xmlns:a16="http://schemas.microsoft.com/office/drawing/2014/main" id="{A39C8A05-77B9-4AD7-8FB0-38FD3EEE801D}"/>
                    </a:ext>
                  </a:extLst>
                </p:cNvPr>
                <p:cNvSpPr/>
                <p:nvPr/>
              </p:nvSpPr>
              <p:spPr>
                <a:xfrm>
                  <a:off x="1230984" y="65904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2" name="Freeform: Shape 261">
                  <a:extLst>
                    <a:ext uri="{FF2B5EF4-FFF2-40B4-BE49-F238E27FC236}">
                      <a16:creationId xmlns:a16="http://schemas.microsoft.com/office/drawing/2014/main" id="{896B0D1C-3548-4CA3-9663-748790E01DC8}"/>
                    </a:ext>
                  </a:extLst>
                </p:cNvPr>
                <p:cNvSpPr/>
                <p:nvPr/>
              </p:nvSpPr>
              <p:spPr>
                <a:xfrm>
                  <a:off x="1269084" y="65904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3" name="Freeform: Shape 262">
                  <a:extLst>
                    <a:ext uri="{FF2B5EF4-FFF2-40B4-BE49-F238E27FC236}">
                      <a16:creationId xmlns:a16="http://schemas.microsoft.com/office/drawing/2014/main" id="{2226BBCA-C328-4743-9651-D4C19237C62A}"/>
                    </a:ext>
                  </a:extLst>
                </p:cNvPr>
                <p:cNvSpPr/>
                <p:nvPr/>
              </p:nvSpPr>
              <p:spPr>
                <a:xfrm>
                  <a:off x="1307184" y="65904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4" name="Freeform: Shape 263">
                  <a:extLst>
                    <a:ext uri="{FF2B5EF4-FFF2-40B4-BE49-F238E27FC236}">
                      <a16:creationId xmlns:a16="http://schemas.microsoft.com/office/drawing/2014/main" id="{DE040CE6-67B2-45BA-8B39-31BC2A4DDD62}"/>
                    </a:ext>
                  </a:extLst>
                </p:cNvPr>
                <p:cNvSpPr/>
                <p:nvPr/>
              </p:nvSpPr>
              <p:spPr>
                <a:xfrm>
                  <a:off x="1459584" y="67047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5" name="Freeform: Shape 264">
                  <a:extLst>
                    <a:ext uri="{FF2B5EF4-FFF2-40B4-BE49-F238E27FC236}">
                      <a16:creationId xmlns:a16="http://schemas.microsoft.com/office/drawing/2014/main" id="{45F26536-3175-44B8-BC9D-0CDCF78FC199}"/>
                    </a:ext>
                  </a:extLst>
                </p:cNvPr>
                <p:cNvSpPr/>
                <p:nvPr/>
              </p:nvSpPr>
              <p:spPr>
                <a:xfrm>
                  <a:off x="1535784" y="67047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6" name="Freeform: Shape 265">
                  <a:extLst>
                    <a:ext uri="{FF2B5EF4-FFF2-40B4-BE49-F238E27FC236}">
                      <a16:creationId xmlns:a16="http://schemas.microsoft.com/office/drawing/2014/main" id="{B1416907-C48B-4002-8664-C924BEF35BF3}"/>
                    </a:ext>
                  </a:extLst>
                </p:cNvPr>
                <p:cNvSpPr/>
                <p:nvPr/>
              </p:nvSpPr>
              <p:spPr>
                <a:xfrm>
                  <a:off x="1573884" y="67047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7" name="Freeform: Shape 266">
                  <a:extLst>
                    <a:ext uri="{FF2B5EF4-FFF2-40B4-BE49-F238E27FC236}">
                      <a16:creationId xmlns:a16="http://schemas.microsoft.com/office/drawing/2014/main" id="{2079C176-7526-4FBE-BE13-94C2DB9CC9A4}"/>
                    </a:ext>
                  </a:extLst>
                </p:cNvPr>
                <p:cNvSpPr/>
                <p:nvPr/>
              </p:nvSpPr>
              <p:spPr>
                <a:xfrm>
                  <a:off x="1611984" y="67047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8" name="Freeform: Shape 267">
                  <a:extLst>
                    <a:ext uri="{FF2B5EF4-FFF2-40B4-BE49-F238E27FC236}">
                      <a16:creationId xmlns:a16="http://schemas.microsoft.com/office/drawing/2014/main" id="{027BE2A1-B679-40DB-95ED-7E1A001BA450}"/>
                    </a:ext>
                  </a:extLst>
                </p:cNvPr>
                <p:cNvSpPr/>
                <p:nvPr/>
              </p:nvSpPr>
              <p:spPr>
                <a:xfrm>
                  <a:off x="1650084" y="67047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9" name="Freeform: Shape 268">
                  <a:extLst>
                    <a:ext uri="{FF2B5EF4-FFF2-40B4-BE49-F238E27FC236}">
                      <a16:creationId xmlns:a16="http://schemas.microsoft.com/office/drawing/2014/main" id="{1F758D07-21B6-4213-B65D-30D469DC9033}"/>
                    </a:ext>
                  </a:extLst>
                </p:cNvPr>
                <p:cNvSpPr/>
                <p:nvPr/>
              </p:nvSpPr>
              <p:spPr>
                <a:xfrm>
                  <a:off x="1840584" y="67047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0" name="Freeform: Shape 269">
                  <a:extLst>
                    <a:ext uri="{FF2B5EF4-FFF2-40B4-BE49-F238E27FC236}">
                      <a16:creationId xmlns:a16="http://schemas.microsoft.com/office/drawing/2014/main" id="{689ECADE-3759-46D6-B2E0-B0A89B17F6B4}"/>
                    </a:ext>
                  </a:extLst>
                </p:cNvPr>
                <p:cNvSpPr/>
                <p:nvPr/>
              </p:nvSpPr>
              <p:spPr>
                <a:xfrm>
                  <a:off x="1897734" y="67047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1" name="Freeform: Shape 270">
                  <a:extLst>
                    <a:ext uri="{FF2B5EF4-FFF2-40B4-BE49-F238E27FC236}">
                      <a16:creationId xmlns:a16="http://schemas.microsoft.com/office/drawing/2014/main" id="{47FED6C2-17DA-4B21-A32A-7827964E4C92}"/>
                    </a:ext>
                  </a:extLst>
                </p:cNvPr>
                <p:cNvSpPr/>
                <p:nvPr/>
              </p:nvSpPr>
              <p:spPr>
                <a:xfrm>
                  <a:off x="1916784" y="67047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2" name="Freeform: Shape 271">
                  <a:extLst>
                    <a:ext uri="{FF2B5EF4-FFF2-40B4-BE49-F238E27FC236}">
                      <a16:creationId xmlns:a16="http://schemas.microsoft.com/office/drawing/2014/main" id="{82F6138D-36E5-478D-A1CA-10926803490B}"/>
                    </a:ext>
                  </a:extLst>
                </p:cNvPr>
                <p:cNvSpPr/>
                <p:nvPr/>
              </p:nvSpPr>
              <p:spPr>
                <a:xfrm>
                  <a:off x="1954884" y="67047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3" name="Freeform: Shape 272">
                  <a:extLst>
                    <a:ext uri="{FF2B5EF4-FFF2-40B4-BE49-F238E27FC236}">
                      <a16:creationId xmlns:a16="http://schemas.microsoft.com/office/drawing/2014/main" id="{FDA7DDBF-6768-413F-8759-7BF7EEF1B161}"/>
                    </a:ext>
                  </a:extLst>
                </p:cNvPr>
                <p:cNvSpPr/>
                <p:nvPr/>
              </p:nvSpPr>
              <p:spPr>
                <a:xfrm>
                  <a:off x="2012034" y="670473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280" name="TextBox 279">
              <a:extLst>
                <a:ext uri="{FF2B5EF4-FFF2-40B4-BE49-F238E27FC236}">
                  <a16:creationId xmlns:a16="http://schemas.microsoft.com/office/drawing/2014/main" id="{68912C57-E7FF-4685-A113-6BC480B6187A}"/>
                </a:ext>
              </a:extLst>
            </p:cNvPr>
            <p:cNvSpPr txBox="1"/>
            <p:nvPr/>
          </p:nvSpPr>
          <p:spPr>
            <a:xfrm rot="16200000">
              <a:off x="684090" y="4983027"/>
              <a:ext cx="415747" cy="19581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281" name="Line 21">
              <a:extLst>
                <a:ext uri="{FF2B5EF4-FFF2-40B4-BE49-F238E27FC236}">
                  <a16:creationId xmlns:a16="http://schemas.microsoft.com/office/drawing/2014/main" id="{643F1E4E-50A1-4109-959F-9E9501B4608C}"/>
                </a:ext>
              </a:extLst>
            </p:cNvPr>
            <p:cNvSpPr>
              <a:spLocks noChangeShapeType="1"/>
            </p:cNvSpPr>
            <p:nvPr/>
          </p:nvSpPr>
          <p:spPr bwMode="auto">
            <a:xfrm flipH="1">
              <a:off x="1250177" y="5929943"/>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2" name="TextBox 281">
              <a:extLst>
                <a:ext uri="{FF2B5EF4-FFF2-40B4-BE49-F238E27FC236}">
                  <a16:creationId xmlns:a16="http://schemas.microsoft.com/office/drawing/2014/main" id="{3B60FD62-A3C6-42A7-A1E4-06ADEBABB2D9}"/>
                </a:ext>
              </a:extLst>
            </p:cNvPr>
            <p:cNvSpPr txBox="1"/>
            <p:nvPr/>
          </p:nvSpPr>
          <p:spPr>
            <a:xfrm>
              <a:off x="1187405" y="5965840"/>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83" name="TextBox 282">
              <a:extLst>
                <a:ext uri="{FF2B5EF4-FFF2-40B4-BE49-F238E27FC236}">
                  <a16:creationId xmlns:a16="http://schemas.microsoft.com/office/drawing/2014/main" id="{55421230-8373-4A7D-9450-4D506A94E59A}"/>
                </a:ext>
              </a:extLst>
            </p:cNvPr>
            <p:cNvSpPr txBox="1"/>
            <p:nvPr/>
          </p:nvSpPr>
          <p:spPr>
            <a:xfrm>
              <a:off x="276076" y="6006594"/>
              <a:ext cx="894974" cy="213573"/>
            </a:xfrm>
            <a:prstGeom prst="rect">
              <a:avLst/>
            </a:prstGeom>
            <a:noFill/>
          </p:spPr>
          <p:txBody>
            <a:bodyPr wrap="none" rtlCol="0">
              <a:spAutoFit/>
            </a:bodyPr>
            <a:lstStyle/>
            <a:p>
              <a:pPr algn="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284" name="TextBox 283">
              <a:extLst>
                <a:ext uri="{FF2B5EF4-FFF2-40B4-BE49-F238E27FC236}">
                  <a16:creationId xmlns:a16="http://schemas.microsoft.com/office/drawing/2014/main" id="{149C57B8-FA7C-4D7F-9B05-6A1C80F49B1F}"/>
                </a:ext>
              </a:extLst>
            </p:cNvPr>
            <p:cNvSpPr txBox="1"/>
            <p:nvPr/>
          </p:nvSpPr>
          <p:spPr>
            <a:xfrm>
              <a:off x="2489381" y="6063045"/>
              <a:ext cx="589869" cy="213573"/>
            </a:xfrm>
            <a:prstGeom prst="rect">
              <a:avLst/>
            </a:prstGeom>
            <a:noFill/>
          </p:spPr>
          <p:txBody>
            <a:bodyPr wrap="none" rtlCol="0">
              <a:spAutoFit/>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grpSp>
          <p:nvGrpSpPr>
            <p:cNvPr id="285" name="Group 284">
              <a:extLst>
                <a:ext uri="{FF2B5EF4-FFF2-40B4-BE49-F238E27FC236}">
                  <a16:creationId xmlns:a16="http://schemas.microsoft.com/office/drawing/2014/main" id="{A402880C-FC13-49F8-9490-28A300ACC078}"/>
                </a:ext>
              </a:extLst>
            </p:cNvPr>
            <p:cNvGrpSpPr/>
            <p:nvPr/>
          </p:nvGrpSpPr>
          <p:grpSpPr>
            <a:xfrm>
              <a:off x="227937" y="6162665"/>
              <a:ext cx="4170697" cy="223354"/>
              <a:chOff x="226647" y="3916785"/>
              <a:chExt cx="4170697" cy="223354"/>
            </a:xfrm>
          </p:grpSpPr>
          <p:sp>
            <p:nvSpPr>
              <p:cNvPr id="400" name="TextBox 399">
                <a:extLst>
                  <a:ext uri="{FF2B5EF4-FFF2-40B4-BE49-F238E27FC236}">
                    <a16:creationId xmlns:a16="http://schemas.microsoft.com/office/drawing/2014/main" id="{9916C3FE-0E5F-4319-A091-EF13C584213F}"/>
                  </a:ext>
                </a:extLst>
              </p:cNvPr>
              <p:cNvSpPr txBox="1"/>
              <p:nvPr/>
            </p:nvSpPr>
            <p:spPr>
              <a:xfrm>
                <a:off x="226647" y="3916785"/>
                <a:ext cx="1047526" cy="213573"/>
              </a:xfrm>
              <a:prstGeom prst="rect">
                <a:avLst/>
              </a:prstGeom>
              <a:noFill/>
            </p:spPr>
            <p:txBody>
              <a:bodyPr wrap="none" rtlCol="0">
                <a:spAutoFit/>
              </a:bodyPr>
              <a:lstStyle/>
              <a:p>
                <a:r>
                  <a:rPr lang="zh-CN" sz="8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帕博利珠单抗 + CT</a:t>
                </a:r>
              </a:p>
            </p:txBody>
          </p:sp>
          <p:sp>
            <p:nvSpPr>
              <p:cNvPr id="401" name="TextBox 400">
                <a:extLst>
                  <a:ext uri="{FF2B5EF4-FFF2-40B4-BE49-F238E27FC236}">
                    <a16:creationId xmlns:a16="http://schemas.microsoft.com/office/drawing/2014/main" id="{004439A2-D1E1-422F-BA16-702752178A84}"/>
                  </a:ext>
                </a:extLst>
              </p:cNvPr>
              <p:cNvSpPr txBox="1"/>
              <p:nvPr/>
            </p:nvSpPr>
            <p:spPr>
              <a:xfrm>
                <a:off x="1110736" y="3922824"/>
                <a:ext cx="357790" cy="215444"/>
              </a:xfrm>
              <a:prstGeom prst="rect">
                <a:avLst/>
              </a:prstGeom>
              <a:noFill/>
            </p:spPr>
            <p:txBody>
              <a:bodyPr wrap="none" rtlCol="0">
                <a:spAutoFit/>
              </a:bodyPr>
              <a:lstStyle/>
              <a:p>
                <a:pPr algn="ctr"/>
                <a:r>
                  <a:rPr lang="zh-CN" sz="8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643</a:t>
                </a:r>
              </a:p>
            </p:txBody>
          </p:sp>
          <p:sp>
            <p:nvSpPr>
              <p:cNvPr id="402" name="TextBox 401">
                <a:extLst>
                  <a:ext uri="{FF2B5EF4-FFF2-40B4-BE49-F238E27FC236}">
                    <a16:creationId xmlns:a16="http://schemas.microsoft.com/office/drawing/2014/main" id="{89D9A598-82F5-43B1-80AC-D3B0A22DB0E4}"/>
                  </a:ext>
                </a:extLst>
              </p:cNvPr>
              <p:cNvSpPr txBox="1"/>
              <p:nvPr/>
            </p:nvSpPr>
            <p:spPr>
              <a:xfrm>
                <a:off x="1354585"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598</a:t>
                </a:r>
              </a:p>
            </p:txBody>
          </p:sp>
          <p:sp>
            <p:nvSpPr>
              <p:cNvPr id="403" name="TextBox 402">
                <a:extLst>
                  <a:ext uri="{FF2B5EF4-FFF2-40B4-BE49-F238E27FC236}">
                    <a16:creationId xmlns:a16="http://schemas.microsoft.com/office/drawing/2014/main" id="{64C8451E-F664-4ED7-A442-7F44CEB2A7E6}"/>
                  </a:ext>
                </a:extLst>
              </p:cNvPr>
              <p:cNvSpPr txBox="1"/>
              <p:nvPr/>
            </p:nvSpPr>
            <p:spPr>
              <a:xfrm>
                <a:off x="1623836"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507</a:t>
                </a:r>
              </a:p>
            </p:txBody>
          </p:sp>
          <p:sp>
            <p:nvSpPr>
              <p:cNvPr id="404" name="TextBox 403">
                <a:extLst>
                  <a:ext uri="{FF2B5EF4-FFF2-40B4-BE49-F238E27FC236}">
                    <a16:creationId xmlns:a16="http://schemas.microsoft.com/office/drawing/2014/main" id="{5276BEAB-7549-474A-BDBA-47D55A227FBF}"/>
                  </a:ext>
                </a:extLst>
              </p:cNvPr>
              <p:cNvSpPr txBox="1"/>
              <p:nvPr/>
            </p:nvSpPr>
            <p:spPr>
              <a:xfrm>
                <a:off x="1911003"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420</a:t>
                </a:r>
              </a:p>
            </p:txBody>
          </p:sp>
          <p:sp>
            <p:nvSpPr>
              <p:cNvPr id="405" name="TextBox 404">
                <a:extLst>
                  <a:ext uri="{FF2B5EF4-FFF2-40B4-BE49-F238E27FC236}">
                    <a16:creationId xmlns:a16="http://schemas.microsoft.com/office/drawing/2014/main" id="{69AA43B7-9A99-4632-9A69-3D87DA2815E5}"/>
                  </a:ext>
                </a:extLst>
              </p:cNvPr>
              <p:cNvSpPr txBox="1"/>
              <p:nvPr/>
            </p:nvSpPr>
            <p:spPr>
              <a:xfrm>
                <a:off x="2162810"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333</a:t>
                </a:r>
              </a:p>
            </p:txBody>
          </p:sp>
          <p:sp>
            <p:nvSpPr>
              <p:cNvPr id="406" name="TextBox 405">
                <a:extLst>
                  <a:ext uri="{FF2B5EF4-FFF2-40B4-BE49-F238E27FC236}">
                    <a16:creationId xmlns:a16="http://schemas.microsoft.com/office/drawing/2014/main" id="{CBA085AC-72CC-4DA0-9D77-7C4DB3928518}"/>
                  </a:ext>
                </a:extLst>
              </p:cNvPr>
              <p:cNvSpPr txBox="1"/>
              <p:nvPr/>
            </p:nvSpPr>
            <p:spPr>
              <a:xfrm>
                <a:off x="2450401"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264</a:t>
                </a:r>
              </a:p>
            </p:txBody>
          </p:sp>
          <p:sp>
            <p:nvSpPr>
              <p:cNvPr id="407" name="TextBox 406">
                <a:extLst>
                  <a:ext uri="{FF2B5EF4-FFF2-40B4-BE49-F238E27FC236}">
                    <a16:creationId xmlns:a16="http://schemas.microsoft.com/office/drawing/2014/main" id="{13C0A7A5-CB52-4DE2-A282-A98CEEA81CA1}"/>
                  </a:ext>
                </a:extLst>
              </p:cNvPr>
              <p:cNvSpPr txBox="1"/>
              <p:nvPr/>
            </p:nvSpPr>
            <p:spPr>
              <a:xfrm>
                <a:off x="2711223"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234</a:t>
                </a:r>
              </a:p>
            </p:txBody>
          </p:sp>
          <p:sp>
            <p:nvSpPr>
              <p:cNvPr id="408" name="TextBox 407">
                <a:extLst>
                  <a:ext uri="{FF2B5EF4-FFF2-40B4-BE49-F238E27FC236}">
                    <a16:creationId xmlns:a16="http://schemas.microsoft.com/office/drawing/2014/main" id="{5149899E-19DE-42FE-B797-8B3D38E560A1}"/>
                  </a:ext>
                </a:extLst>
              </p:cNvPr>
              <p:cNvSpPr txBox="1"/>
              <p:nvPr/>
            </p:nvSpPr>
            <p:spPr>
              <a:xfrm>
                <a:off x="3551417" y="3924695"/>
                <a:ext cx="335615" cy="213573"/>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37</a:t>
                </a:r>
              </a:p>
            </p:txBody>
          </p:sp>
          <p:sp>
            <p:nvSpPr>
              <p:cNvPr id="409" name="TextBox 408">
                <a:extLst>
                  <a:ext uri="{FF2B5EF4-FFF2-40B4-BE49-F238E27FC236}">
                    <a16:creationId xmlns:a16="http://schemas.microsoft.com/office/drawing/2014/main" id="{5080817F-13BB-4557-B5E9-CE68ABDF34EC}"/>
                  </a:ext>
                </a:extLst>
              </p:cNvPr>
              <p:cNvSpPr txBox="1"/>
              <p:nvPr/>
            </p:nvSpPr>
            <p:spPr>
              <a:xfrm>
                <a:off x="3849244"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410" name="TextBox 409">
                <a:extLst>
                  <a:ext uri="{FF2B5EF4-FFF2-40B4-BE49-F238E27FC236}">
                    <a16:creationId xmlns:a16="http://schemas.microsoft.com/office/drawing/2014/main" id="{CF5450A7-D45E-4F6E-B9B4-B47E90028D06}"/>
                  </a:ext>
                </a:extLst>
              </p:cNvPr>
              <p:cNvSpPr txBox="1"/>
              <p:nvPr/>
            </p:nvSpPr>
            <p:spPr>
              <a:xfrm>
                <a:off x="4154970" y="3924695"/>
                <a:ext cx="242374"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11" name="TextBox 410">
                <a:extLst>
                  <a:ext uri="{FF2B5EF4-FFF2-40B4-BE49-F238E27FC236}">
                    <a16:creationId xmlns:a16="http://schemas.microsoft.com/office/drawing/2014/main" id="{457A5ECD-07D6-415C-80EB-64004FBF1907}"/>
                  </a:ext>
                </a:extLst>
              </p:cNvPr>
              <p:cNvSpPr txBox="1"/>
              <p:nvPr/>
            </p:nvSpPr>
            <p:spPr>
              <a:xfrm>
                <a:off x="2992030"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154</a:t>
                </a:r>
              </a:p>
            </p:txBody>
          </p:sp>
          <p:sp>
            <p:nvSpPr>
              <p:cNvPr id="412" name="TextBox 411">
                <a:extLst>
                  <a:ext uri="{FF2B5EF4-FFF2-40B4-BE49-F238E27FC236}">
                    <a16:creationId xmlns:a16="http://schemas.microsoft.com/office/drawing/2014/main" id="{ADA09CFC-2DB3-4C42-85AF-38F2C60BD86E}"/>
                  </a:ext>
                </a:extLst>
              </p:cNvPr>
              <p:cNvSpPr txBox="1"/>
              <p:nvPr/>
            </p:nvSpPr>
            <p:spPr>
              <a:xfrm>
                <a:off x="3299346"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90</a:t>
                </a:r>
              </a:p>
            </p:txBody>
          </p:sp>
        </p:grpSp>
        <p:sp>
          <p:nvSpPr>
            <p:cNvPr id="286" name="Freeform 21">
              <a:extLst>
                <a:ext uri="{FF2B5EF4-FFF2-40B4-BE49-F238E27FC236}">
                  <a16:creationId xmlns:a16="http://schemas.microsoft.com/office/drawing/2014/main" id="{0E67156D-256A-408A-8252-CAED20B964A2}"/>
                </a:ext>
              </a:extLst>
            </p:cNvPr>
            <p:cNvSpPr/>
            <p:nvPr/>
          </p:nvSpPr>
          <p:spPr bwMode="auto">
            <a:xfrm>
              <a:off x="1240273" y="4406112"/>
              <a:ext cx="3058644" cy="15278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7" name="Line 6">
              <a:extLst>
                <a:ext uri="{FF2B5EF4-FFF2-40B4-BE49-F238E27FC236}">
                  <a16:creationId xmlns:a16="http://schemas.microsoft.com/office/drawing/2014/main" id="{18F4943D-FCCF-41A3-A88B-B308123E074D}"/>
                </a:ext>
              </a:extLst>
            </p:cNvPr>
            <p:cNvSpPr>
              <a:spLocks noChangeShapeType="1"/>
            </p:cNvSpPr>
            <p:nvPr/>
          </p:nvSpPr>
          <p:spPr bwMode="auto">
            <a:xfrm>
              <a:off x="1187134" y="4406111"/>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8" name="Line 7">
              <a:extLst>
                <a:ext uri="{FF2B5EF4-FFF2-40B4-BE49-F238E27FC236}">
                  <a16:creationId xmlns:a16="http://schemas.microsoft.com/office/drawing/2014/main" id="{CCF760B3-8710-43D8-AC94-393C5532915A}"/>
                </a:ext>
              </a:extLst>
            </p:cNvPr>
            <p:cNvSpPr>
              <a:spLocks noChangeShapeType="1"/>
            </p:cNvSpPr>
            <p:nvPr/>
          </p:nvSpPr>
          <p:spPr bwMode="auto">
            <a:xfrm>
              <a:off x="1187134" y="4704518"/>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9" name="Line 8">
              <a:extLst>
                <a:ext uri="{FF2B5EF4-FFF2-40B4-BE49-F238E27FC236}">
                  <a16:creationId xmlns:a16="http://schemas.microsoft.com/office/drawing/2014/main" id="{95248BEA-8198-41E4-964C-CA48BDD45CFE}"/>
                </a:ext>
              </a:extLst>
            </p:cNvPr>
            <p:cNvSpPr>
              <a:spLocks noChangeShapeType="1"/>
            </p:cNvSpPr>
            <p:nvPr/>
          </p:nvSpPr>
          <p:spPr bwMode="auto">
            <a:xfrm>
              <a:off x="1187134" y="4986788"/>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0" name="Line 9">
              <a:extLst>
                <a:ext uri="{FF2B5EF4-FFF2-40B4-BE49-F238E27FC236}">
                  <a16:creationId xmlns:a16="http://schemas.microsoft.com/office/drawing/2014/main" id="{D6162AD6-E441-417E-A1DC-5993D94C49AC}"/>
                </a:ext>
              </a:extLst>
            </p:cNvPr>
            <p:cNvSpPr>
              <a:spLocks noChangeShapeType="1"/>
            </p:cNvSpPr>
            <p:nvPr/>
          </p:nvSpPr>
          <p:spPr bwMode="auto">
            <a:xfrm>
              <a:off x="1187134" y="5287062"/>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1" name="Line 10">
              <a:extLst>
                <a:ext uri="{FF2B5EF4-FFF2-40B4-BE49-F238E27FC236}">
                  <a16:creationId xmlns:a16="http://schemas.microsoft.com/office/drawing/2014/main" id="{F5566C7D-6CE5-48F0-8412-78D7CCC9D05C}"/>
                </a:ext>
              </a:extLst>
            </p:cNvPr>
            <p:cNvSpPr>
              <a:spLocks noChangeShapeType="1"/>
            </p:cNvSpPr>
            <p:nvPr/>
          </p:nvSpPr>
          <p:spPr bwMode="auto">
            <a:xfrm>
              <a:off x="1187134" y="5578811"/>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2" name="Line 11">
              <a:extLst>
                <a:ext uri="{FF2B5EF4-FFF2-40B4-BE49-F238E27FC236}">
                  <a16:creationId xmlns:a16="http://schemas.microsoft.com/office/drawing/2014/main" id="{825CDD12-5CD6-4248-9889-C8F6AF90D838}"/>
                </a:ext>
              </a:extLst>
            </p:cNvPr>
            <p:cNvSpPr>
              <a:spLocks noChangeShapeType="1"/>
            </p:cNvSpPr>
            <p:nvPr/>
          </p:nvSpPr>
          <p:spPr bwMode="auto">
            <a:xfrm>
              <a:off x="1187134" y="5933992"/>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3" name="TextBox 292">
              <a:extLst>
                <a:ext uri="{FF2B5EF4-FFF2-40B4-BE49-F238E27FC236}">
                  <a16:creationId xmlns:a16="http://schemas.microsoft.com/office/drawing/2014/main" id="{B2DE2CC1-988A-4D20-BD73-DD7D79BB52F2}"/>
                </a:ext>
              </a:extLst>
            </p:cNvPr>
            <p:cNvSpPr txBox="1"/>
            <p:nvPr/>
          </p:nvSpPr>
          <p:spPr>
            <a:xfrm>
              <a:off x="935211" y="4306544"/>
              <a:ext cx="245827"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294" name="TextBox 293">
              <a:extLst>
                <a:ext uri="{FF2B5EF4-FFF2-40B4-BE49-F238E27FC236}">
                  <a16:creationId xmlns:a16="http://schemas.microsoft.com/office/drawing/2014/main" id="{10268DC9-4BA5-4253-853C-A67DE65EB35C}"/>
                </a:ext>
              </a:extLst>
            </p:cNvPr>
            <p:cNvSpPr txBox="1"/>
            <p:nvPr/>
          </p:nvSpPr>
          <p:spPr>
            <a:xfrm>
              <a:off x="992918" y="4606111"/>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95" name="TextBox 294">
              <a:extLst>
                <a:ext uri="{FF2B5EF4-FFF2-40B4-BE49-F238E27FC236}">
                  <a16:creationId xmlns:a16="http://schemas.microsoft.com/office/drawing/2014/main" id="{F6F4E63E-4CCA-492A-A8D5-D2376F1AA72D}"/>
                </a:ext>
              </a:extLst>
            </p:cNvPr>
            <p:cNvSpPr txBox="1"/>
            <p:nvPr/>
          </p:nvSpPr>
          <p:spPr>
            <a:xfrm>
              <a:off x="992918" y="4888242"/>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96" name="TextBox 295">
              <a:extLst>
                <a:ext uri="{FF2B5EF4-FFF2-40B4-BE49-F238E27FC236}">
                  <a16:creationId xmlns:a16="http://schemas.microsoft.com/office/drawing/2014/main" id="{2EAADFA4-83C1-4AA3-917C-FCDD3CA24146}"/>
                </a:ext>
              </a:extLst>
            </p:cNvPr>
            <p:cNvSpPr txBox="1"/>
            <p:nvPr/>
          </p:nvSpPr>
          <p:spPr>
            <a:xfrm>
              <a:off x="992918" y="5188380"/>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97" name="TextBox 296">
              <a:extLst>
                <a:ext uri="{FF2B5EF4-FFF2-40B4-BE49-F238E27FC236}">
                  <a16:creationId xmlns:a16="http://schemas.microsoft.com/office/drawing/2014/main" id="{08D59C81-F954-4506-9845-D02C269E4907}"/>
                </a:ext>
              </a:extLst>
            </p:cNvPr>
            <p:cNvSpPr txBox="1"/>
            <p:nvPr/>
          </p:nvSpPr>
          <p:spPr>
            <a:xfrm>
              <a:off x="992918" y="5479990"/>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98" name="TextBox 297">
              <a:extLst>
                <a:ext uri="{FF2B5EF4-FFF2-40B4-BE49-F238E27FC236}">
                  <a16:creationId xmlns:a16="http://schemas.microsoft.com/office/drawing/2014/main" id="{BA4BD0E0-D226-4EAC-BAA4-14CEF77413B8}"/>
                </a:ext>
              </a:extLst>
            </p:cNvPr>
            <p:cNvSpPr txBox="1"/>
            <p:nvPr/>
          </p:nvSpPr>
          <p:spPr>
            <a:xfrm>
              <a:off x="1054290" y="5826225"/>
              <a:ext cx="130411"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cxnSp>
          <p:nvCxnSpPr>
            <p:cNvPr id="299" name="Straight Connector 298">
              <a:extLst>
                <a:ext uri="{FF2B5EF4-FFF2-40B4-BE49-F238E27FC236}">
                  <a16:creationId xmlns:a16="http://schemas.microsoft.com/office/drawing/2014/main" id="{750BA2D4-74B2-4F41-B4D8-BDC46DA8A4C8}"/>
                </a:ext>
              </a:extLst>
            </p:cNvPr>
            <p:cNvCxnSpPr/>
            <p:nvPr/>
          </p:nvCxnSpPr>
          <p:spPr>
            <a:xfrm>
              <a:off x="1259898" y="5145419"/>
              <a:ext cx="2952000" cy="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126B8F8B-1DD3-4B3B-8789-1B2713E0946E}"/>
                </a:ext>
              </a:extLst>
            </p:cNvPr>
            <p:cNvCxnSpPr/>
            <p:nvPr/>
          </p:nvCxnSpPr>
          <p:spPr>
            <a:xfrm rot="5400000">
              <a:off x="1630613" y="5211982"/>
              <a:ext cx="1440000" cy="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sp>
          <p:nvSpPr>
            <p:cNvPr id="301" name="TextBox 300">
              <a:extLst>
                <a:ext uri="{FF2B5EF4-FFF2-40B4-BE49-F238E27FC236}">
                  <a16:creationId xmlns:a16="http://schemas.microsoft.com/office/drawing/2014/main" id="{E41F92C1-DBF8-4FCE-B856-F39247C73E2C}"/>
                </a:ext>
              </a:extLst>
            </p:cNvPr>
            <p:cNvSpPr txBox="1"/>
            <p:nvPr/>
          </p:nvSpPr>
          <p:spPr>
            <a:xfrm>
              <a:off x="2296204" y="5255837"/>
              <a:ext cx="478016" cy="215444"/>
            </a:xfrm>
            <a:prstGeom prst="rect">
              <a:avLst/>
            </a:prstGeom>
            <a:noFill/>
          </p:spPr>
          <p:txBody>
            <a:bodyPr wrap="none" rtlCol="0">
              <a:spAutoFit/>
            </a:bodyPr>
            <a:lstStyle/>
            <a:p>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53.6%</a:t>
              </a:r>
            </a:p>
          </p:txBody>
        </p:sp>
        <p:sp>
          <p:nvSpPr>
            <p:cNvPr id="302" name="TextBox 301">
              <a:extLst>
                <a:ext uri="{FF2B5EF4-FFF2-40B4-BE49-F238E27FC236}">
                  <a16:creationId xmlns:a16="http://schemas.microsoft.com/office/drawing/2014/main" id="{EAFB4906-1B55-4694-A4AF-DD1C3DC79F94}"/>
                </a:ext>
              </a:extLst>
            </p:cNvPr>
            <p:cNvSpPr txBox="1"/>
            <p:nvPr/>
          </p:nvSpPr>
          <p:spPr>
            <a:xfrm>
              <a:off x="2307153" y="4616130"/>
              <a:ext cx="478016" cy="215444"/>
            </a:xfrm>
            <a:prstGeom prst="rect">
              <a:avLst/>
            </a:prstGeom>
            <a:noFill/>
          </p:spPr>
          <p:txBody>
            <a:bodyPr wrap="none" rtlCol="0">
              <a:spAutoFit/>
            </a:bodyPr>
            <a:lstStyle/>
            <a:p>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70.2%</a:t>
              </a:r>
            </a:p>
          </p:txBody>
        </p:sp>
        <p:sp>
          <p:nvSpPr>
            <p:cNvPr id="303" name="Line 21">
              <a:extLst>
                <a:ext uri="{FF2B5EF4-FFF2-40B4-BE49-F238E27FC236}">
                  <a16:creationId xmlns:a16="http://schemas.microsoft.com/office/drawing/2014/main" id="{F0EE4B4F-26CC-407B-A4B4-17E10B9E484D}"/>
                </a:ext>
              </a:extLst>
            </p:cNvPr>
            <p:cNvSpPr>
              <a:spLocks noChangeShapeType="1"/>
            </p:cNvSpPr>
            <p:nvPr/>
          </p:nvSpPr>
          <p:spPr bwMode="auto">
            <a:xfrm flipH="1">
              <a:off x="1531537" y="5929943"/>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4" name="TextBox 303">
              <a:extLst>
                <a:ext uri="{FF2B5EF4-FFF2-40B4-BE49-F238E27FC236}">
                  <a16:creationId xmlns:a16="http://schemas.microsoft.com/office/drawing/2014/main" id="{9BAAD825-CD86-4734-BDA7-FB3E6770E2CB}"/>
                </a:ext>
              </a:extLst>
            </p:cNvPr>
            <p:cNvSpPr txBox="1"/>
            <p:nvPr/>
          </p:nvSpPr>
          <p:spPr>
            <a:xfrm>
              <a:off x="1468765" y="5965840"/>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05" name="Line 21">
              <a:extLst>
                <a:ext uri="{FF2B5EF4-FFF2-40B4-BE49-F238E27FC236}">
                  <a16:creationId xmlns:a16="http://schemas.microsoft.com/office/drawing/2014/main" id="{7188C160-AE33-4201-BD3E-484EB518B86F}"/>
                </a:ext>
              </a:extLst>
            </p:cNvPr>
            <p:cNvSpPr>
              <a:spLocks noChangeShapeType="1"/>
            </p:cNvSpPr>
            <p:nvPr/>
          </p:nvSpPr>
          <p:spPr bwMode="auto">
            <a:xfrm flipH="1">
              <a:off x="1812897" y="5929943"/>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6" name="TextBox 305">
              <a:extLst>
                <a:ext uri="{FF2B5EF4-FFF2-40B4-BE49-F238E27FC236}">
                  <a16:creationId xmlns:a16="http://schemas.microsoft.com/office/drawing/2014/main" id="{15859C5B-CFA8-47CB-B772-09E87B72D609}"/>
                </a:ext>
              </a:extLst>
            </p:cNvPr>
            <p:cNvSpPr txBox="1"/>
            <p:nvPr/>
          </p:nvSpPr>
          <p:spPr>
            <a:xfrm>
              <a:off x="1750125" y="5965840"/>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307" name="Line 21">
              <a:extLst>
                <a:ext uri="{FF2B5EF4-FFF2-40B4-BE49-F238E27FC236}">
                  <a16:creationId xmlns:a16="http://schemas.microsoft.com/office/drawing/2014/main" id="{D567A9CF-B67A-451C-A5B3-389099B34FFB}"/>
                </a:ext>
              </a:extLst>
            </p:cNvPr>
            <p:cNvSpPr>
              <a:spLocks noChangeShapeType="1"/>
            </p:cNvSpPr>
            <p:nvPr/>
          </p:nvSpPr>
          <p:spPr bwMode="auto">
            <a:xfrm flipH="1">
              <a:off x="2091326" y="5929943"/>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8" name="TextBox 307">
              <a:extLst>
                <a:ext uri="{FF2B5EF4-FFF2-40B4-BE49-F238E27FC236}">
                  <a16:creationId xmlns:a16="http://schemas.microsoft.com/office/drawing/2014/main" id="{D3EA13CE-5CBA-4380-861E-31A02B3933DA}"/>
                </a:ext>
              </a:extLst>
            </p:cNvPr>
            <p:cNvSpPr txBox="1"/>
            <p:nvPr/>
          </p:nvSpPr>
          <p:spPr>
            <a:xfrm>
              <a:off x="2028554" y="5965840"/>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309" name="Line 21">
              <a:extLst>
                <a:ext uri="{FF2B5EF4-FFF2-40B4-BE49-F238E27FC236}">
                  <a16:creationId xmlns:a16="http://schemas.microsoft.com/office/drawing/2014/main" id="{356D36D2-8891-4BBA-B925-E5B3CA33FB1A}"/>
                </a:ext>
              </a:extLst>
            </p:cNvPr>
            <p:cNvSpPr>
              <a:spLocks noChangeShapeType="1"/>
            </p:cNvSpPr>
            <p:nvPr/>
          </p:nvSpPr>
          <p:spPr bwMode="auto">
            <a:xfrm flipH="1">
              <a:off x="2360962" y="5929943"/>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0" name="TextBox 309">
              <a:extLst>
                <a:ext uri="{FF2B5EF4-FFF2-40B4-BE49-F238E27FC236}">
                  <a16:creationId xmlns:a16="http://schemas.microsoft.com/office/drawing/2014/main" id="{52599B37-5D11-476C-AFB7-09EE68020EEA}"/>
                </a:ext>
              </a:extLst>
            </p:cNvPr>
            <p:cNvSpPr txBox="1"/>
            <p:nvPr/>
          </p:nvSpPr>
          <p:spPr>
            <a:xfrm>
              <a:off x="2269337" y="5965840"/>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11" name="Line 21">
              <a:extLst>
                <a:ext uri="{FF2B5EF4-FFF2-40B4-BE49-F238E27FC236}">
                  <a16:creationId xmlns:a16="http://schemas.microsoft.com/office/drawing/2014/main" id="{4EF0ECD7-4487-4915-A81A-9F325CA075D9}"/>
                </a:ext>
              </a:extLst>
            </p:cNvPr>
            <p:cNvSpPr>
              <a:spLocks noChangeShapeType="1"/>
            </p:cNvSpPr>
            <p:nvPr/>
          </p:nvSpPr>
          <p:spPr bwMode="auto">
            <a:xfrm flipH="1">
              <a:off x="2630598" y="5929943"/>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2" name="TextBox 311">
              <a:extLst>
                <a:ext uri="{FF2B5EF4-FFF2-40B4-BE49-F238E27FC236}">
                  <a16:creationId xmlns:a16="http://schemas.microsoft.com/office/drawing/2014/main" id="{1A272C17-1D0E-4E69-A52A-F8EB829736A8}"/>
                </a:ext>
              </a:extLst>
            </p:cNvPr>
            <p:cNvSpPr txBox="1"/>
            <p:nvPr/>
          </p:nvSpPr>
          <p:spPr>
            <a:xfrm>
              <a:off x="2538973" y="5965840"/>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313" name="Line 21">
              <a:extLst>
                <a:ext uri="{FF2B5EF4-FFF2-40B4-BE49-F238E27FC236}">
                  <a16:creationId xmlns:a16="http://schemas.microsoft.com/office/drawing/2014/main" id="{4724EACA-6618-4715-844B-1364FB1B7507}"/>
                </a:ext>
              </a:extLst>
            </p:cNvPr>
            <p:cNvSpPr>
              <a:spLocks noChangeShapeType="1"/>
            </p:cNvSpPr>
            <p:nvPr/>
          </p:nvSpPr>
          <p:spPr bwMode="auto">
            <a:xfrm flipH="1">
              <a:off x="2900234" y="5929943"/>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4" name="TextBox 313">
              <a:extLst>
                <a:ext uri="{FF2B5EF4-FFF2-40B4-BE49-F238E27FC236}">
                  <a16:creationId xmlns:a16="http://schemas.microsoft.com/office/drawing/2014/main" id="{534E8A05-5B7F-4DAA-8947-89508153C011}"/>
                </a:ext>
              </a:extLst>
            </p:cNvPr>
            <p:cNvSpPr txBox="1"/>
            <p:nvPr/>
          </p:nvSpPr>
          <p:spPr>
            <a:xfrm>
              <a:off x="2808608" y="5965840"/>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315" name="Line 21">
              <a:extLst>
                <a:ext uri="{FF2B5EF4-FFF2-40B4-BE49-F238E27FC236}">
                  <a16:creationId xmlns:a16="http://schemas.microsoft.com/office/drawing/2014/main" id="{69F90A6A-84BF-400F-8EEB-C6903B24474B}"/>
                </a:ext>
              </a:extLst>
            </p:cNvPr>
            <p:cNvSpPr>
              <a:spLocks noChangeShapeType="1"/>
            </p:cNvSpPr>
            <p:nvPr/>
          </p:nvSpPr>
          <p:spPr bwMode="auto">
            <a:xfrm flipH="1">
              <a:off x="3169870" y="5929943"/>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6" name="TextBox 315">
              <a:extLst>
                <a:ext uri="{FF2B5EF4-FFF2-40B4-BE49-F238E27FC236}">
                  <a16:creationId xmlns:a16="http://schemas.microsoft.com/office/drawing/2014/main" id="{7BA9219B-BAED-452C-8FD6-6E61FFC98ADD}"/>
                </a:ext>
              </a:extLst>
            </p:cNvPr>
            <p:cNvSpPr txBox="1"/>
            <p:nvPr/>
          </p:nvSpPr>
          <p:spPr>
            <a:xfrm>
              <a:off x="3078245" y="5965840"/>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317" name="Line 21">
              <a:extLst>
                <a:ext uri="{FF2B5EF4-FFF2-40B4-BE49-F238E27FC236}">
                  <a16:creationId xmlns:a16="http://schemas.microsoft.com/office/drawing/2014/main" id="{0E101247-B5E2-4DC7-86F8-AC295E02208F}"/>
                </a:ext>
              </a:extLst>
            </p:cNvPr>
            <p:cNvSpPr>
              <a:spLocks noChangeShapeType="1"/>
            </p:cNvSpPr>
            <p:nvPr/>
          </p:nvSpPr>
          <p:spPr bwMode="auto">
            <a:xfrm flipH="1">
              <a:off x="3445368" y="5929943"/>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8" name="TextBox 317">
              <a:extLst>
                <a:ext uri="{FF2B5EF4-FFF2-40B4-BE49-F238E27FC236}">
                  <a16:creationId xmlns:a16="http://schemas.microsoft.com/office/drawing/2014/main" id="{EEBBE7BB-D2ED-401D-A0AD-98269652D998}"/>
                </a:ext>
              </a:extLst>
            </p:cNvPr>
            <p:cNvSpPr txBox="1"/>
            <p:nvPr/>
          </p:nvSpPr>
          <p:spPr>
            <a:xfrm>
              <a:off x="3353743" y="5965840"/>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319" name="Line 21">
              <a:extLst>
                <a:ext uri="{FF2B5EF4-FFF2-40B4-BE49-F238E27FC236}">
                  <a16:creationId xmlns:a16="http://schemas.microsoft.com/office/drawing/2014/main" id="{896E99F8-A674-4FAB-AA7A-C44F61E5FF09}"/>
                </a:ext>
              </a:extLst>
            </p:cNvPr>
            <p:cNvSpPr>
              <a:spLocks noChangeShapeType="1"/>
            </p:cNvSpPr>
            <p:nvPr/>
          </p:nvSpPr>
          <p:spPr bwMode="auto">
            <a:xfrm flipH="1">
              <a:off x="3720866" y="5929943"/>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0" name="TextBox 319">
              <a:extLst>
                <a:ext uri="{FF2B5EF4-FFF2-40B4-BE49-F238E27FC236}">
                  <a16:creationId xmlns:a16="http://schemas.microsoft.com/office/drawing/2014/main" id="{90C25DCD-C5F4-4870-A813-17723D9C38AB}"/>
                </a:ext>
              </a:extLst>
            </p:cNvPr>
            <p:cNvSpPr txBox="1"/>
            <p:nvPr/>
          </p:nvSpPr>
          <p:spPr>
            <a:xfrm>
              <a:off x="3629241" y="5965840"/>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321" name="Line 21">
              <a:extLst>
                <a:ext uri="{FF2B5EF4-FFF2-40B4-BE49-F238E27FC236}">
                  <a16:creationId xmlns:a16="http://schemas.microsoft.com/office/drawing/2014/main" id="{5EE47027-D0D1-442E-BAF8-909439C7BFBF}"/>
                </a:ext>
              </a:extLst>
            </p:cNvPr>
            <p:cNvSpPr>
              <a:spLocks noChangeShapeType="1"/>
            </p:cNvSpPr>
            <p:nvPr/>
          </p:nvSpPr>
          <p:spPr bwMode="auto">
            <a:xfrm flipH="1">
              <a:off x="3996364" y="5929943"/>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2" name="TextBox 321">
              <a:extLst>
                <a:ext uri="{FF2B5EF4-FFF2-40B4-BE49-F238E27FC236}">
                  <a16:creationId xmlns:a16="http://schemas.microsoft.com/office/drawing/2014/main" id="{5EBF8611-300B-4D83-9C52-2256778C5491}"/>
                </a:ext>
              </a:extLst>
            </p:cNvPr>
            <p:cNvSpPr txBox="1"/>
            <p:nvPr/>
          </p:nvSpPr>
          <p:spPr>
            <a:xfrm>
              <a:off x="3904739" y="5965840"/>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323" name="Line 21">
              <a:extLst>
                <a:ext uri="{FF2B5EF4-FFF2-40B4-BE49-F238E27FC236}">
                  <a16:creationId xmlns:a16="http://schemas.microsoft.com/office/drawing/2014/main" id="{FF464667-C72A-46C1-B98E-665D98C5D2A1}"/>
                </a:ext>
              </a:extLst>
            </p:cNvPr>
            <p:cNvSpPr>
              <a:spLocks noChangeShapeType="1"/>
            </p:cNvSpPr>
            <p:nvPr/>
          </p:nvSpPr>
          <p:spPr bwMode="auto">
            <a:xfrm flipH="1">
              <a:off x="4271862" y="5929943"/>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4" name="TextBox 323">
              <a:extLst>
                <a:ext uri="{FF2B5EF4-FFF2-40B4-BE49-F238E27FC236}">
                  <a16:creationId xmlns:a16="http://schemas.microsoft.com/office/drawing/2014/main" id="{660FC54A-BD75-42E6-B045-A67B0072EB74}"/>
                </a:ext>
              </a:extLst>
            </p:cNvPr>
            <p:cNvSpPr txBox="1"/>
            <p:nvPr/>
          </p:nvSpPr>
          <p:spPr>
            <a:xfrm>
              <a:off x="4180237" y="5965840"/>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33</a:t>
              </a:r>
            </a:p>
          </p:txBody>
        </p:sp>
        <p:grpSp>
          <p:nvGrpSpPr>
            <p:cNvPr id="325" name="Group 324">
              <a:extLst>
                <a:ext uri="{FF2B5EF4-FFF2-40B4-BE49-F238E27FC236}">
                  <a16:creationId xmlns:a16="http://schemas.microsoft.com/office/drawing/2014/main" id="{85F7A89F-EDD4-410D-87E7-794313445E85}"/>
                </a:ext>
              </a:extLst>
            </p:cNvPr>
            <p:cNvGrpSpPr/>
            <p:nvPr/>
          </p:nvGrpSpPr>
          <p:grpSpPr>
            <a:xfrm>
              <a:off x="846995" y="6289385"/>
              <a:ext cx="3551639" cy="228714"/>
              <a:chOff x="845705" y="4063825"/>
              <a:chExt cx="3551639" cy="228714"/>
            </a:xfrm>
          </p:grpSpPr>
          <p:sp>
            <p:nvSpPr>
              <p:cNvPr id="387" name="TextBox 386">
                <a:extLst>
                  <a:ext uri="{FF2B5EF4-FFF2-40B4-BE49-F238E27FC236}">
                    <a16:creationId xmlns:a16="http://schemas.microsoft.com/office/drawing/2014/main" id="{C4F1DD04-A327-48C9-87B3-424650A1C288}"/>
                  </a:ext>
                </a:extLst>
              </p:cNvPr>
              <p:cNvSpPr txBox="1"/>
              <p:nvPr/>
            </p:nvSpPr>
            <p:spPr>
              <a:xfrm>
                <a:off x="845705" y="4063825"/>
                <a:ext cx="320922" cy="215444"/>
              </a:xfrm>
              <a:prstGeom prst="rect">
                <a:avLst/>
              </a:prstGeom>
              <a:noFill/>
            </p:spPr>
            <p:txBody>
              <a:bodyPr wrap="none" rtlCol="0">
                <a:spAutoFit/>
              </a:bodyPr>
              <a:lstStyle/>
              <a:p>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388" name="TextBox 387">
                <a:extLst>
                  <a:ext uri="{FF2B5EF4-FFF2-40B4-BE49-F238E27FC236}">
                    <a16:creationId xmlns:a16="http://schemas.microsoft.com/office/drawing/2014/main" id="{CBAEC1D5-7B12-487C-8DDC-F42F2DBD5D3B}"/>
                  </a:ext>
                </a:extLst>
              </p:cNvPr>
              <p:cNvSpPr txBox="1"/>
              <p:nvPr/>
            </p:nvSpPr>
            <p:spPr>
              <a:xfrm>
                <a:off x="1111331" y="4068174"/>
                <a:ext cx="357790" cy="215444"/>
              </a:xfrm>
              <a:prstGeom prst="rect">
                <a:avLst/>
              </a:prstGeom>
              <a:noFill/>
            </p:spPr>
            <p:txBody>
              <a:bodyPr wrap="none" rtlCol="0">
                <a:spAutoFit/>
              </a:bodyPr>
              <a:lstStyle/>
              <a:p>
                <a:pPr algn="ctr"/>
                <a:r>
                  <a:rPr lang="zh-CN" sz="800" b="0"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484</a:t>
                </a:r>
              </a:p>
            </p:txBody>
          </p:sp>
          <p:sp>
            <p:nvSpPr>
              <p:cNvPr id="389" name="TextBox 388">
                <a:extLst>
                  <a:ext uri="{FF2B5EF4-FFF2-40B4-BE49-F238E27FC236}">
                    <a16:creationId xmlns:a16="http://schemas.microsoft.com/office/drawing/2014/main" id="{2306EE25-0901-4574-A8B2-702EF78C52D7}"/>
                  </a:ext>
                </a:extLst>
              </p:cNvPr>
              <p:cNvSpPr txBox="1"/>
              <p:nvPr/>
            </p:nvSpPr>
            <p:spPr>
              <a:xfrm>
                <a:off x="1354585" y="4077095"/>
                <a:ext cx="357790"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435</a:t>
                </a:r>
              </a:p>
            </p:txBody>
          </p:sp>
          <p:sp>
            <p:nvSpPr>
              <p:cNvPr id="390" name="TextBox 389">
                <a:extLst>
                  <a:ext uri="{FF2B5EF4-FFF2-40B4-BE49-F238E27FC236}">
                    <a16:creationId xmlns:a16="http://schemas.microsoft.com/office/drawing/2014/main" id="{AC11F69F-F3B2-479A-AD01-369B1E6426FE}"/>
                  </a:ext>
                </a:extLst>
              </p:cNvPr>
              <p:cNvSpPr txBox="1"/>
              <p:nvPr/>
            </p:nvSpPr>
            <p:spPr>
              <a:xfrm>
                <a:off x="1623836" y="4077095"/>
                <a:ext cx="357790"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344</a:t>
                </a:r>
              </a:p>
            </p:txBody>
          </p:sp>
          <p:sp>
            <p:nvSpPr>
              <p:cNvPr id="391" name="TextBox 390">
                <a:extLst>
                  <a:ext uri="{FF2B5EF4-FFF2-40B4-BE49-F238E27FC236}">
                    <a16:creationId xmlns:a16="http://schemas.microsoft.com/office/drawing/2014/main" id="{52569AC1-2B56-45FD-9CCD-0AA573DEB01B}"/>
                  </a:ext>
                </a:extLst>
              </p:cNvPr>
              <p:cNvSpPr txBox="1"/>
              <p:nvPr/>
            </p:nvSpPr>
            <p:spPr>
              <a:xfrm>
                <a:off x="1911002" y="4077095"/>
                <a:ext cx="357790"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231</a:t>
                </a:r>
              </a:p>
            </p:txBody>
          </p:sp>
          <p:sp>
            <p:nvSpPr>
              <p:cNvPr id="392" name="TextBox 391">
                <a:extLst>
                  <a:ext uri="{FF2B5EF4-FFF2-40B4-BE49-F238E27FC236}">
                    <a16:creationId xmlns:a16="http://schemas.microsoft.com/office/drawing/2014/main" id="{ABA49A97-C3F8-4BF2-BA55-0F55A5FF3508}"/>
                  </a:ext>
                </a:extLst>
              </p:cNvPr>
              <p:cNvSpPr txBox="1"/>
              <p:nvPr/>
            </p:nvSpPr>
            <p:spPr>
              <a:xfrm>
                <a:off x="2162810" y="4077095"/>
                <a:ext cx="357790"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168</a:t>
                </a:r>
              </a:p>
            </p:txBody>
          </p:sp>
          <p:sp>
            <p:nvSpPr>
              <p:cNvPr id="393" name="TextBox 392">
                <a:extLst>
                  <a:ext uri="{FF2B5EF4-FFF2-40B4-BE49-F238E27FC236}">
                    <a16:creationId xmlns:a16="http://schemas.microsoft.com/office/drawing/2014/main" id="{D019762C-1363-4404-A955-8FD718A485B0}"/>
                  </a:ext>
                </a:extLst>
              </p:cNvPr>
              <p:cNvSpPr txBox="1"/>
              <p:nvPr/>
            </p:nvSpPr>
            <p:spPr>
              <a:xfrm>
                <a:off x="2450401" y="4077095"/>
                <a:ext cx="357790"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123</a:t>
                </a:r>
              </a:p>
            </p:txBody>
          </p:sp>
          <p:sp>
            <p:nvSpPr>
              <p:cNvPr id="394" name="TextBox 393">
                <a:extLst>
                  <a:ext uri="{FF2B5EF4-FFF2-40B4-BE49-F238E27FC236}">
                    <a16:creationId xmlns:a16="http://schemas.microsoft.com/office/drawing/2014/main" id="{0A2F1487-B097-4B2D-9A9B-87445942783C}"/>
                  </a:ext>
                </a:extLst>
              </p:cNvPr>
              <p:cNvSpPr txBox="1"/>
              <p:nvPr/>
            </p:nvSpPr>
            <p:spPr>
              <a:xfrm>
                <a:off x="2722310" y="4077095"/>
                <a:ext cx="335615" cy="213573"/>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98</a:t>
                </a:r>
              </a:p>
            </p:txBody>
          </p:sp>
          <p:sp>
            <p:nvSpPr>
              <p:cNvPr id="395" name="TextBox 394">
                <a:extLst>
                  <a:ext uri="{FF2B5EF4-FFF2-40B4-BE49-F238E27FC236}">
                    <a16:creationId xmlns:a16="http://schemas.microsoft.com/office/drawing/2014/main" id="{CDBBBA0A-8B79-4E89-9A70-2C9C523B3192}"/>
                  </a:ext>
                </a:extLst>
              </p:cNvPr>
              <p:cNvSpPr txBox="1"/>
              <p:nvPr/>
            </p:nvSpPr>
            <p:spPr>
              <a:xfrm>
                <a:off x="3551416" y="4077095"/>
                <a:ext cx="335615" cy="213573"/>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23</a:t>
                </a:r>
              </a:p>
            </p:txBody>
          </p:sp>
          <p:sp>
            <p:nvSpPr>
              <p:cNvPr id="396" name="TextBox 395">
                <a:extLst>
                  <a:ext uri="{FF2B5EF4-FFF2-40B4-BE49-F238E27FC236}">
                    <a16:creationId xmlns:a16="http://schemas.microsoft.com/office/drawing/2014/main" id="{D93AD8F5-D772-43A9-9CA6-AA9E52E973D6}"/>
                  </a:ext>
                </a:extLst>
              </p:cNvPr>
              <p:cNvSpPr txBox="1"/>
              <p:nvPr/>
            </p:nvSpPr>
            <p:spPr>
              <a:xfrm>
                <a:off x="3878097" y="4077095"/>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397" name="TextBox 396">
                <a:extLst>
                  <a:ext uri="{FF2B5EF4-FFF2-40B4-BE49-F238E27FC236}">
                    <a16:creationId xmlns:a16="http://schemas.microsoft.com/office/drawing/2014/main" id="{17EF40C2-C5BA-4D62-8EBF-92918E6411F8}"/>
                  </a:ext>
                </a:extLst>
              </p:cNvPr>
              <p:cNvSpPr txBox="1"/>
              <p:nvPr/>
            </p:nvSpPr>
            <p:spPr>
              <a:xfrm>
                <a:off x="4154970" y="4077095"/>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398" name="TextBox 397">
                <a:extLst>
                  <a:ext uri="{FF2B5EF4-FFF2-40B4-BE49-F238E27FC236}">
                    <a16:creationId xmlns:a16="http://schemas.microsoft.com/office/drawing/2014/main" id="{571539DE-A9D3-4CB1-A619-97D3C8966547}"/>
                  </a:ext>
                </a:extLst>
              </p:cNvPr>
              <p:cNvSpPr txBox="1"/>
              <p:nvPr/>
            </p:nvSpPr>
            <p:spPr>
              <a:xfrm>
                <a:off x="3003117" y="4077095"/>
                <a:ext cx="335615" cy="213573"/>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68</a:t>
                </a:r>
              </a:p>
            </p:txBody>
          </p:sp>
          <p:sp>
            <p:nvSpPr>
              <p:cNvPr id="399" name="TextBox 398">
                <a:extLst>
                  <a:ext uri="{FF2B5EF4-FFF2-40B4-BE49-F238E27FC236}">
                    <a16:creationId xmlns:a16="http://schemas.microsoft.com/office/drawing/2014/main" id="{85423D11-2EF6-442C-8C30-38456C920657}"/>
                  </a:ext>
                </a:extLst>
              </p:cNvPr>
              <p:cNvSpPr txBox="1"/>
              <p:nvPr/>
            </p:nvSpPr>
            <p:spPr>
              <a:xfrm>
                <a:off x="3299345" y="4077095"/>
                <a:ext cx="300082"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44</a:t>
                </a:r>
              </a:p>
            </p:txBody>
          </p:sp>
        </p:grpSp>
        <p:sp>
          <p:nvSpPr>
            <p:cNvPr id="326" name="TextBox 325">
              <a:extLst>
                <a:ext uri="{FF2B5EF4-FFF2-40B4-BE49-F238E27FC236}">
                  <a16:creationId xmlns:a16="http://schemas.microsoft.com/office/drawing/2014/main" id="{C1EC0D45-7F15-4FC1-BDEF-955D33EA0360}"/>
                </a:ext>
              </a:extLst>
            </p:cNvPr>
            <p:cNvSpPr txBox="1"/>
            <p:nvPr/>
          </p:nvSpPr>
          <p:spPr>
            <a:xfrm>
              <a:off x="3917776" y="5495707"/>
              <a:ext cx="1149228" cy="457657"/>
            </a:xfrm>
            <a:prstGeom prst="rect">
              <a:avLst/>
            </a:prstGeom>
            <a:noFill/>
          </p:spPr>
          <p:txBody>
            <a:bodyPr wrap="none" rtlCol="0">
              <a:spAutoFit/>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中位数，月 (95%CI)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22.5 (19.8, 25.2)</a:t>
              </a:r>
            </a:p>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13.5 (11.3, 15.8)</a:t>
              </a:r>
            </a:p>
          </p:txBody>
        </p:sp>
        <p:grpSp>
          <p:nvGrpSpPr>
            <p:cNvPr id="532" name="Group 531">
              <a:extLst>
                <a:ext uri="{FF2B5EF4-FFF2-40B4-BE49-F238E27FC236}">
                  <a16:creationId xmlns:a16="http://schemas.microsoft.com/office/drawing/2014/main" id="{8931BDBD-6268-462F-8A36-6BAEA48EFB0E}"/>
                </a:ext>
              </a:extLst>
            </p:cNvPr>
            <p:cNvGrpSpPr/>
            <p:nvPr/>
          </p:nvGrpSpPr>
          <p:grpSpPr>
            <a:xfrm>
              <a:off x="1206363" y="4336219"/>
              <a:ext cx="2973871" cy="1181486"/>
              <a:chOff x="8987425" y="3739114"/>
              <a:chExt cx="4570652" cy="1819280"/>
            </a:xfrm>
          </p:grpSpPr>
          <p:sp>
            <p:nvSpPr>
              <p:cNvPr id="415" name="Freeform: Shape 414">
                <a:extLst>
                  <a:ext uri="{FF2B5EF4-FFF2-40B4-BE49-F238E27FC236}">
                    <a16:creationId xmlns:a16="http://schemas.microsoft.com/office/drawing/2014/main" id="{57F4E136-8EB0-41C5-984B-712B9E8B3A62}"/>
                  </a:ext>
                </a:extLst>
              </p:cNvPr>
              <p:cNvSpPr/>
              <p:nvPr/>
            </p:nvSpPr>
            <p:spPr>
              <a:xfrm>
                <a:off x="8987425" y="3811114"/>
                <a:ext cx="4562475" cy="1743075"/>
              </a:xfrm>
              <a:custGeom>
                <a:avLst/>
                <a:gdLst>
                  <a:gd name="connsiteX0" fmla="*/ 4569305 w 4562475"/>
                  <a:gd name="connsiteY0" fmla="*/ 1752533 h 1743075"/>
                  <a:gd name="connsiteX1" fmla="*/ 4410247 w 4562475"/>
                  <a:gd name="connsiteY1" fmla="*/ 1752533 h 1743075"/>
                  <a:gd name="connsiteX2" fmla="*/ 4410247 w 4562475"/>
                  <a:gd name="connsiteY2" fmla="*/ 1616611 h 1743075"/>
                  <a:gd name="connsiteX3" fmla="*/ 4126840 w 4562475"/>
                  <a:gd name="connsiteY3" fmla="*/ 1616611 h 1743075"/>
                  <a:gd name="connsiteX4" fmla="*/ 4126840 w 4562475"/>
                  <a:gd name="connsiteY4" fmla="*/ 1558766 h 1743075"/>
                  <a:gd name="connsiteX5" fmla="*/ 3568684 w 4562475"/>
                  <a:gd name="connsiteY5" fmla="*/ 1558766 h 1743075"/>
                  <a:gd name="connsiteX6" fmla="*/ 3568684 w 4562475"/>
                  <a:gd name="connsiteY6" fmla="*/ 1535639 h 1743075"/>
                  <a:gd name="connsiteX7" fmla="*/ 3458794 w 4562475"/>
                  <a:gd name="connsiteY7" fmla="*/ 1535639 h 1743075"/>
                  <a:gd name="connsiteX8" fmla="*/ 3458794 w 4562475"/>
                  <a:gd name="connsiteY8" fmla="*/ 1506712 h 1743075"/>
                  <a:gd name="connsiteX9" fmla="*/ 3189837 w 4562475"/>
                  <a:gd name="connsiteY9" fmla="*/ 1506712 h 1743075"/>
                  <a:gd name="connsiteX10" fmla="*/ 3189837 w 4562475"/>
                  <a:gd name="connsiteY10" fmla="*/ 1466230 h 1743075"/>
                  <a:gd name="connsiteX11" fmla="*/ 2981620 w 4562475"/>
                  <a:gd name="connsiteY11" fmla="*/ 1466230 h 1743075"/>
                  <a:gd name="connsiteX12" fmla="*/ 2981620 w 4562475"/>
                  <a:gd name="connsiteY12" fmla="*/ 1422844 h 1743075"/>
                  <a:gd name="connsiteX13" fmla="*/ 2822562 w 4562475"/>
                  <a:gd name="connsiteY13" fmla="*/ 1422844 h 1743075"/>
                  <a:gd name="connsiteX14" fmla="*/ 2822562 w 4562475"/>
                  <a:gd name="connsiteY14" fmla="*/ 1399708 h 1743075"/>
                  <a:gd name="connsiteX15" fmla="*/ 2701099 w 4562475"/>
                  <a:gd name="connsiteY15" fmla="*/ 1399708 h 1743075"/>
                  <a:gd name="connsiteX16" fmla="*/ 2701099 w 4562475"/>
                  <a:gd name="connsiteY16" fmla="*/ 1365008 h 1743075"/>
                  <a:gd name="connsiteX17" fmla="*/ 2487092 w 4562475"/>
                  <a:gd name="connsiteY17" fmla="*/ 1365008 h 1743075"/>
                  <a:gd name="connsiteX18" fmla="*/ 2487092 w 4562475"/>
                  <a:gd name="connsiteY18" fmla="*/ 1321631 h 1743075"/>
                  <a:gd name="connsiteX19" fmla="*/ 2406120 w 4562475"/>
                  <a:gd name="connsiteY19" fmla="*/ 1321631 h 1743075"/>
                  <a:gd name="connsiteX20" fmla="*/ 2406120 w 4562475"/>
                  <a:gd name="connsiteY20" fmla="*/ 1286922 h 1743075"/>
                  <a:gd name="connsiteX21" fmla="*/ 2215248 w 4562475"/>
                  <a:gd name="connsiteY21" fmla="*/ 1286922 h 1743075"/>
                  <a:gd name="connsiteX22" fmla="*/ 2215248 w 4562475"/>
                  <a:gd name="connsiteY22" fmla="*/ 1243545 h 1743075"/>
                  <a:gd name="connsiteX23" fmla="*/ 2093786 w 4562475"/>
                  <a:gd name="connsiteY23" fmla="*/ 1243545 h 1743075"/>
                  <a:gd name="connsiteX24" fmla="*/ 2093786 w 4562475"/>
                  <a:gd name="connsiteY24" fmla="*/ 1197273 h 1743075"/>
                  <a:gd name="connsiteX25" fmla="*/ 1975209 w 4562475"/>
                  <a:gd name="connsiteY25" fmla="*/ 1197273 h 1743075"/>
                  <a:gd name="connsiteX26" fmla="*/ 1975209 w 4562475"/>
                  <a:gd name="connsiteY26" fmla="*/ 1162573 h 1743075"/>
                  <a:gd name="connsiteX27" fmla="*/ 1914477 w 4562475"/>
                  <a:gd name="connsiteY27" fmla="*/ 1162573 h 1743075"/>
                  <a:gd name="connsiteX28" fmla="*/ 1914477 w 4562475"/>
                  <a:gd name="connsiteY28" fmla="*/ 1122083 h 1743075"/>
                  <a:gd name="connsiteX29" fmla="*/ 1836401 w 4562475"/>
                  <a:gd name="connsiteY29" fmla="*/ 1122083 h 1743075"/>
                  <a:gd name="connsiteX30" fmla="*/ 1836401 w 4562475"/>
                  <a:gd name="connsiteY30" fmla="*/ 1093165 h 1743075"/>
                  <a:gd name="connsiteX31" fmla="*/ 1726502 w 4562475"/>
                  <a:gd name="connsiteY31" fmla="*/ 1093165 h 1743075"/>
                  <a:gd name="connsiteX32" fmla="*/ 1726502 w 4562475"/>
                  <a:gd name="connsiteY32" fmla="*/ 1061351 h 1743075"/>
                  <a:gd name="connsiteX33" fmla="*/ 1651311 w 4562475"/>
                  <a:gd name="connsiteY33" fmla="*/ 1061351 h 1743075"/>
                  <a:gd name="connsiteX34" fmla="*/ 1651311 w 4562475"/>
                  <a:gd name="connsiteY34" fmla="*/ 1032433 h 1743075"/>
                  <a:gd name="connsiteX35" fmla="*/ 1538526 w 4562475"/>
                  <a:gd name="connsiteY35" fmla="*/ 1032433 h 1743075"/>
                  <a:gd name="connsiteX36" fmla="*/ 1538526 w 4562475"/>
                  <a:gd name="connsiteY36" fmla="*/ 991942 h 1743075"/>
                  <a:gd name="connsiteX37" fmla="*/ 1460440 w 4562475"/>
                  <a:gd name="connsiteY37" fmla="*/ 991942 h 1743075"/>
                  <a:gd name="connsiteX38" fmla="*/ 1460440 w 4562475"/>
                  <a:gd name="connsiteY38" fmla="*/ 936993 h 1743075"/>
                  <a:gd name="connsiteX39" fmla="*/ 1353445 w 4562475"/>
                  <a:gd name="connsiteY39" fmla="*/ 936993 h 1743075"/>
                  <a:gd name="connsiteX40" fmla="*/ 1353445 w 4562475"/>
                  <a:gd name="connsiteY40" fmla="*/ 899398 h 1743075"/>
                  <a:gd name="connsiteX41" fmla="*/ 1281141 w 4562475"/>
                  <a:gd name="connsiteY41" fmla="*/ 899398 h 1743075"/>
                  <a:gd name="connsiteX42" fmla="*/ 1281141 w 4562475"/>
                  <a:gd name="connsiteY42" fmla="*/ 841562 h 1743075"/>
                  <a:gd name="connsiteX43" fmla="*/ 1217514 w 4562475"/>
                  <a:gd name="connsiteY43" fmla="*/ 841562 h 1743075"/>
                  <a:gd name="connsiteX44" fmla="*/ 1217514 w 4562475"/>
                  <a:gd name="connsiteY44" fmla="*/ 777939 h 1743075"/>
                  <a:gd name="connsiteX45" fmla="*/ 1142324 w 4562475"/>
                  <a:gd name="connsiteY45" fmla="*/ 777939 h 1743075"/>
                  <a:gd name="connsiteX46" fmla="*/ 1142324 w 4562475"/>
                  <a:gd name="connsiteY46" fmla="*/ 734559 h 1743075"/>
                  <a:gd name="connsiteX47" fmla="*/ 1072915 w 4562475"/>
                  <a:gd name="connsiteY47" fmla="*/ 734559 h 1743075"/>
                  <a:gd name="connsiteX48" fmla="*/ 1072915 w 4562475"/>
                  <a:gd name="connsiteY48" fmla="*/ 694072 h 1743075"/>
                  <a:gd name="connsiteX49" fmla="*/ 1041111 w 4562475"/>
                  <a:gd name="connsiteY49" fmla="*/ 694072 h 1743075"/>
                  <a:gd name="connsiteX50" fmla="*/ 1041111 w 4562475"/>
                  <a:gd name="connsiteY50" fmla="*/ 627557 h 1743075"/>
                  <a:gd name="connsiteX51" fmla="*/ 954348 w 4562475"/>
                  <a:gd name="connsiteY51" fmla="*/ 627557 h 1743075"/>
                  <a:gd name="connsiteX52" fmla="*/ 954348 w 4562475"/>
                  <a:gd name="connsiteY52" fmla="*/ 566826 h 1743075"/>
                  <a:gd name="connsiteX53" fmla="*/ 896510 w 4562475"/>
                  <a:gd name="connsiteY53" fmla="*/ 566826 h 1743075"/>
                  <a:gd name="connsiteX54" fmla="*/ 896510 w 4562475"/>
                  <a:gd name="connsiteY54" fmla="*/ 523446 h 1743075"/>
                  <a:gd name="connsiteX55" fmla="*/ 841562 w 4562475"/>
                  <a:gd name="connsiteY55" fmla="*/ 523446 h 1743075"/>
                  <a:gd name="connsiteX56" fmla="*/ 841562 w 4562475"/>
                  <a:gd name="connsiteY56" fmla="*/ 480066 h 1743075"/>
                  <a:gd name="connsiteX57" fmla="*/ 783723 w 4562475"/>
                  <a:gd name="connsiteY57" fmla="*/ 480066 h 1743075"/>
                  <a:gd name="connsiteX58" fmla="*/ 783723 w 4562475"/>
                  <a:gd name="connsiteY58" fmla="*/ 430903 h 1743075"/>
                  <a:gd name="connsiteX59" fmla="*/ 682504 w 4562475"/>
                  <a:gd name="connsiteY59" fmla="*/ 430903 h 1743075"/>
                  <a:gd name="connsiteX60" fmla="*/ 682504 w 4562475"/>
                  <a:gd name="connsiteY60" fmla="*/ 358603 h 1743075"/>
                  <a:gd name="connsiteX61" fmla="*/ 618881 w 4562475"/>
                  <a:gd name="connsiteY61" fmla="*/ 358603 h 1743075"/>
                  <a:gd name="connsiteX62" fmla="*/ 618881 w 4562475"/>
                  <a:gd name="connsiteY62" fmla="*/ 303656 h 1743075"/>
                  <a:gd name="connsiteX63" fmla="*/ 529230 w 4562475"/>
                  <a:gd name="connsiteY63" fmla="*/ 303656 h 1743075"/>
                  <a:gd name="connsiteX64" fmla="*/ 529230 w 4562475"/>
                  <a:gd name="connsiteY64" fmla="*/ 251601 h 1743075"/>
                  <a:gd name="connsiteX65" fmla="*/ 425119 w 4562475"/>
                  <a:gd name="connsiteY65" fmla="*/ 251601 h 1743075"/>
                  <a:gd name="connsiteX66" fmla="*/ 425119 w 4562475"/>
                  <a:gd name="connsiteY66" fmla="*/ 208222 h 1743075"/>
                  <a:gd name="connsiteX67" fmla="*/ 393307 w 4562475"/>
                  <a:gd name="connsiteY67" fmla="*/ 208222 h 1743075"/>
                  <a:gd name="connsiteX68" fmla="*/ 393307 w 4562475"/>
                  <a:gd name="connsiteY68" fmla="*/ 182194 h 1743075"/>
                  <a:gd name="connsiteX69" fmla="*/ 361496 w 4562475"/>
                  <a:gd name="connsiteY69" fmla="*/ 182194 h 1743075"/>
                  <a:gd name="connsiteX70" fmla="*/ 361496 w 4562475"/>
                  <a:gd name="connsiteY70" fmla="*/ 159058 h 1743075"/>
                  <a:gd name="connsiteX71" fmla="*/ 318116 w 4562475"/>
                  <a:gd name="connsiteY71" fmla="*/ 159058 h 1743075"/>
                  <a:gd name="connsiteX72" fmla="*/ 318116 w 4562475"/>
                  <a:gd name="connsiteY72" fmla="*/ 133030 h 1743075"/>
                  <a:gd name="connsiteX73" fmla="*/ 202438 w 4562475"/>
                  <a:gd name="connsiteY73" fmla="*/ 133030 h 1743075"/>
                  <a:gd name="connsiteX74" fmla="*/ 202438 w 4562475"/>
                  <a:gd name="connsiteY74" fmla="*/ 86759 h 1743075"/>
                  <a:gd name="connsiteX75" fmla="*/ 147490 w 4562475"/>
                  <a:gd name="connsiteY75" fmla="*/ 86759 h 1743075"/>
                  <a:gd name="connsiteX76" fmla="*/ 147490 w 4562475"/>
                  <a:gd name="connsiteY76" fmla="*/ 49164 h 1743075"/>
                  <a:gd name="connsiteX77" fmla="*/ 92543 w 4562475"/>
                  <a:gd name="connsiteY77" fmla="*/ 49164 h 1743075"/>
                  <a:gd name="connsiteX78" fmla="*/ 92543 w 4562475"/>
                  <a:gd name="connsiteY78" fmla="*/ 26027 h 1743075"/>
                  <a:gd name="connsiteX79" fmla="*/ 46271 w 4562475"/>
                  <a:gd name="connsiteY79" fmla="*/ 26027 h 1743075"/>
                  <a:gd name="connsiteX80" fmla="*/ 46271 w 4562475"/>
                  <a:gd name="connsiteY80" fmla="*/ 0 h 1743075"/>
                  <a:gd name="connsiteX81" fmla="*/ 0 w 4562475"/>
                  <a:gd name="connsiteY81" fmla="*/ 0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562475" h="1743075">
                    <a:moveTo>
                      <a:pt x="4569305" y="1752533"/>
                    </a:moveTo>
                    <a:lnTo>
                      <a:pt x="4410247" y="1752533"/>
                    </a:lnTo>
                    <a:lnTo>
                      <a:pt x="4410247" y="1616611"/>
                    </a:lnTo>
                    <a:lnTo>
                      <a:pt x="4126840" y="1616611"/>
                    </a:lnTo>
                    <a:lnTo>
                      <a:pt x="4126840" y="1558766"/>
                    </a:lnTo>
                    <a:lnTo>
                      <a:pt x="3568684" y="1558766"/>
                    </a:lnTo>
                    <a:lnTo>
                      <a:pt x="3568684" y="1535639"/>
                    </a:lnTo>
                    <a:lnTo>
                      <a:pt x="3458794" y="1535639"/>
                    </a:lnTo>
                    <a:lnTo>
                      <a:pt x="3458794" y="1506712"/>
                    </a:lnTo>
                    <a:lnTo>
                      <a:pt x="3189837" y="1506712"/>
                    </a:lnTo>
                    <a:lnTo>
                      <a:pt x="3189837" y="1466230"/>
                    </a:lnTo>
                    <a:lnTo>
                      <a:pt x="2981620" y="1466230"/>
                    </a:lnTo>
                    <a:lnTo>
                      <a:pt x="2981620" y="1422844"/>
                    </a:lnTo>
                    <a:lnTo>
                      <a:pt x="2822562" y="1422844"/>
                    </a:lnTo>
                    <a:lnTo>
                      <a:pt x="2822562" y="1399708"/>
                    </a:lnTo>
                    <a:lnTo>
                      <a:pt x="2701099" y="1399708"/>
                    </a:lnTo>
                    <a:lnTo>
                      <a:pt x="2701099" y="1365008"/>
                    </a:lnTo>
                    <a:lnTo>
                      <a:pt x="2487092" y="1365008"/>
                    </a:lnTo>
                    <a:lnTo>
                      <a:pt x="2487092" y="1321631"/>
                    </a:lnTo>
                    <a:lnTo>
                      <a:pt x="2406120" y="1321631"/>
                    </a:lnTo>
                    <a:lnTo>
                      <a:pt x="2406120" y="1286922"/>
                    </a:lnTo>
                    <a:lnTo>
                      <a:pt x="2215248" y="1286922"/>
                    </a:lnTo>
                    <a:lnTo>
                      <a:pt x="2215248" y="1243545"/>
                    </a:lnTo>
                    <a:lnTo>
                      <a:pt x="2093786" y="1243545"/>
                    </a:lnTo>
                    <a:lnTo>
                      <a:pt x="2093786" y="1197273"/>
                    </a:lnTo>
                    <a:lnTo>
                      <a:pt x="1975209" y="1197273"/>
                    </a:lnTo>
                    <a:lnTo>
                      <a:pt x="1975209" y="1162573"/>
                    </a:lnTo>
                    <a:lnTo>
                      <a:pt x="1914477" y="1162573"/>
                    </a:lnTo>
                    <a:lnTo>
                      <a:pt x="1914477" y="1122083"/>
                    </a:lnTo>
                    <a:lnTo>
                      <a:pt x="1836401" y="1122083"/>
                    </a:lnTo>
                    <a:lnTo>
                      <a:pt x="1836401" y="1093165"/>
                    </a:lnTo>
                    <a:lnTo>
                      <a:pt x="1726502" y="1093165"/>
                    </a:lnTo>
                    <a:lnTo>
                      <a:pt x="1726502" y="1061351"/>
                    </a:lnTo>
                    <a:lnTo>
                      <a:pt x="1651311" y="1061351"/>
                    </a:lnTo>
                    <a:lnTo>
                      <a:pt x="1651311" y="1032433"/>
                    </a:lnTo>
                    <a:lnTo>
                      <a:pt x="1538526" y="1032433"/>
                    </a:lnTo>
                    <a:lnTo>
                      <a:pt x="1538526" y="991942"/>
                    </a:lnTo>
                    <a:lnTo>
                      <a:pt x="1460440" y="991942"/>
                    </a:lnTo>
                    <a:lnTo>
                      <a:pt x="1460440" y="936993"/>
                    </a:lnTo>
                    <a:lnTo>
                      <a:pt x="1353445" y="936993"/>
                    </a:lnTo>
                    <a:lnTo>
                      <a:pt x="1353445" y="899398"/>
                    </a:lnTo>
                    <a:lnTo>
                      <a:pt x="1281141" y="899398"/>
                    </a:lnTo>
                    <a:lnTo>
                      <a:pt x="1281141" y="841562"/>
                    </a:lnTo>
                    <a:lnTo>
                      <a:pt x="1217514" y="841562"/>
                    </a:lnTo>
                    <a:lnTo>
                      <a:pt x="1217514" y="777939"/>
                    </a:lnTo>
                    <a:lnTo>
                      <a:pt x="1142324" y="777939"/>
                    </a:lnTo>
                    <a:lnTo>
                      <a:pt x="1142324" y="734559"/>
                    </a:lnTo>
                    <a:lnTo>
                      <a:pt x="1072915" y="734559"/>
                    </a:lnTo>
                    <a:lnTo>
                      <a:pt x="1072915" y="694072"/>
                    </a:lnTo>
                    <a:lnTo>
                      <a:pt x="1041111" y="694072"/>
                    </a:lnTo>
                    <a:lnTo>
                      <a:pt x="1041111" y="627557"/>
                    </a:lnTo>
                    <a:lnTo>
                      <a:pt x="954348" y="627557"/>
                    </a:lnTo>
                    <a:lnTo>
                      <a:pt x="954348" y="566826"/>
                    </a:lnTo>
                    <a:lnTo>
                      <a:pt x="896510" y="566826"/>
                    </a:lnTo>
                    <a:lnTo>
                      <a:pt x="896510" y="523446"/>
                    </a:lnTo>
                    <a:lnTo>
                      <a:pt x="841562" y="523446"/>
                    </a:lnTo>
                    <a:lnTo>
                      <a:pt x="841562" y="480066"/>
                    </a:lnTo>
                    <a:lnTo>
                      <a:pt x="783723" y="480066"/>
                    </a:lnTo>
                    <a:lnTo>
                      <a:pt x="783723" y="430903"/>
                    </a:lnTo>
                    <a:lnTo>
                      <a:pt x="682504" y="430903"/>
                    </a:lnTo>
                    <a:lnTo>
                      <a:pt x="682504" y="358603"/>
                    </a:lnTo>
                    <a:lnTo>
                      <a:pt x="618881" y="358603"/>
                    </a:lnTo>
                    <a:lnTo>
                      <a:pt x="618881" y="303656"/>
                    </a:lnTo>
                    <a:lnTo>
                      <a:pt x="529230" y="303656"/>
                    </a:lnTo>
                    <a:lnTo>
                      <a:pt x="529230" y="251601"/>
                    </a:lnTo>
                    <a:lnTo>
                      <a:pt x="425119" y="251601"/>
                    </a:lnTo>
                    <a:lnTo>
                      <a:pt x="425119" y="208222"/>
                    </a:lnTo>
                    <a:lnTo>
                      <a:pt x="393307" y="208222"/>
                    </a:lnTo>
                    <a:lnTo>
                      <a:pt x="393307" y="182194"/>
                    </a:lnTo>
                    <a:lnTo>
                      <a:pt x="361496" y="182194"/>
                    </a:lnTo>
                    <a:lnTo>
                      <a:pt x="361496" y="159058"/>
                    </a:lnTo>
                    <a:lnTo>
                      <a:pt x="318116" y="159058"/>
                    </a:lnTo>
                    <a:lnTo>
                      <a:pt x="318116" y="133030"/>
                    </a:lnTo>
                    <a:lnTo>
                      <a:pt x="202438" y="133030"/>
                    </a:lnTo>
                    <a:lnTo>
                      <a:pt x="202438" y="86759"/>
                    </a:lnTo>
                    <a:lnTo>
                      <a:pt x="147490" y="86759"/>
                    </a:lnTo>
                    <a:lnTo>
                      <a:pt x="147490" y="49164"/>
                    </a:lnTo>
                    <a:lnTo>
                      <a:pt x="92543" y="49164"/>
                    </a:lnTo>
                    <a:lnTo>
                      <a:pt x="92543" y="26027"/>
                    </a:lnTo>
                    <a:lnTo>
                      <a:pt x="46271" y="26027"/>
                    </a:lnTo>
                    <a:lnTo>
                      <a:pt x="46271"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531" name="Group 530">
                <a:extLst>
                  <a:ext uri="{FF2B5EF4-FFF2-40B4-BE49-F238E27FC236}">
                    <a16:creationId xmlns:a16="http://schemas.microsoft.com/office/drawing/2014/main" id="{600CA092-12DE-4513-BF32-9FCAF2AB8B0D}"/>
                  </a:ext>
                </a:extLst>
              </p:cNvPr>
              <p:cNvGrpSpPr/>
              <p:nvPr/>
            </p:nvGrpSpPr>
            <p:grpSpPr>
              <a:xfrm>
                <a:off x="9033696" y="3739114"/>
                <a:ext cx="4524381" cy="1819280"/>
                <a:chOff x="9033696" y="3739114"/>
                <a:chExt cx="4524381" cy="1819280"/>
              </a:xfrm>
            </p:grpSpPr>
            <p:sp>
              <p:nvSpPr>
                <p:cNvPr id="416" name="Freeform: Shape 415">
                  <a:extLst>
                    <a:ext uri="{FF2B5EF4-FFF2-40B4-BE49-F238E27FC236}">
                      <a16:creationId xmlns:a16="http://schemas.microsoft.com/office/drawing/2014/main" id="{180F119F-EAC7-40BB-A8B9-4EBBEE243998}"/>
                    </a:ext>
                  </a:extLst>
                </p:cNvPr>
                <p:cNvSpPr/>
                <p:nvPr/>
              </p:nvSpPr>
              <p:spPr>
                <a:xfrm>
                  <a:off x="9033696" y="373911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7" name="Freeform: Shape 416">
                  <a:extLst>
                    <a:ext uri="{FF2B5EF4-FFF2-40B4-BE49-F238E27FC236}">
                      <a16:creationId xmlns:a16="http://schemas.microsoft.com/office/drawing/2014/main" id="{F89EC690-0231-4610-A278-DF2F08F5F080}"/>
                    </a:ext>
                  </a:extLst>
                </p:cNvPr>
                <p:cNvSpPr/>
                <p:nvPr/>
              </p:nvSpPr>
              <p:spPr>
                <a:xfrm>
                  <a:off x="9452797" y="398676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8" name="Freeform: Shape 417">
                  <a:extLst>
                    <a:ext uri="{FF2B5EF4-FFF2-40B4-BE49-F238E27FC236}">
                      <a16:creationId xmlns:a16="http://schemas.microsoft.com/office/drawing/2014/main" id="{8368E840-ADD5-4F3D-8557-D7DB8FEADCA1}"/>
                    </a:ext>
                  </a:extLst>
                </p:cNvPr>
                <p:cNvSpPr/>
                <p:nvPr/>
              </p:nvSpPr>
              <p:spPr>
                <a:xfrm>
                  <a:off x="9490897" y="398676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9" name="Freeform: Shape 418">
                  <a:extLst>
                    <a:ext uri="{FF2B5EF4-FFF2-40B4-BE49-F238E27FC236}">
                      <a16:creationId xmlns:a16="http://schemas.microsoft.com/office/drawing/2014/main" id="{26A8B563-13EF-47FB-96F2-A7E84A1D0603}"/>
                    </a:ext>
                  </a:extLst>
                </p:cNvPr>
                <p:cNvSpPr/>
                <p:nvPr/>
              </p:nvSpPr>
              <p:spPr>
                <a:xfrm>
                  <a:off x="9528997" y="402486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0" name="Freeform: Shape 419">
                  <a:extLst>
                    <a:ext uri="{FF2B5EF4-FFF2-40B4-BE49-F238E27FC236}">
                      <a16:creationId xmlns:a16="http://schemas.microsoft.com/office/drawing/2014/main" id="{5AEFBAA6-22DE-4079-8BDA-0EF64F3C732F}"/>
                    </a:ext>
                  </a:extLst>
                </p:cNvPr>
                <p:cNvSpPr/>
                <p:nvPr/>
              </p:nvSpPr>
              <p:spPr>
                <a:xfrm>
                  <a:off x="9548047" y="402486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1" name="Freeform: Shape 420">
                  <a:extLst>
                    <a:ext uri="{FF2B5EF4-FFF2-40B4-BE49-F238E27FC236}">
                      <a16:creationId xmlns:a16="http://schemas.microsoft.com/office/drawing/2014/main" id="{6DF53F7B-7F32-4CF4-905E-FD4E98DFDAD5}"/>
                    </a:ext>
                  </a:extLst>
                </p:cNvPr>
                <p:cNvSpPr/>
                <p:nvPr/>
              </p:nvSpPr>
              <p:spPr>
                <a:xfrm>
                  <a:off x="9567097" y="402486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2" name="Freeform: Shape 421">
                  <a:extLst>
                    <a:ext uri="{FF2B5EF4-FFF2-40B4-BE49-F238E27FC236}">
                      <a16:creationId xmlns:a16="http://schemas.microsoft.com/office/drawing/2014/main" id="{0BF45EFC-6537-4BB6-84E7-3AF4DD86B468}"/>
                    </a:ext>
                  </a:extLst>
                </p:cNvPr>
                <p:cNvSpPr/>
                <p:nvPr/>
              </p:nvSpPr>
              <p:spPr>
                <a:xfrm>
                  <a:off x="9586147" y="404391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3" name="Freeform: Shape 422">
                  <a:extLst>
                    <a:ext uri="{FF2B5EF4-FFF2-40B4-BE49-F238E27FC236}">
                      <a16:creationId xmlns:a16="http://schemas.microsoft.com/office/drawing/2014/main" id="{77CC5B35-E637-42D2-8781-F807D62760DA}"/>
                    </a:ext>
                  </a:extLst>
                </p:cNvPr>
                <p:cNvSpPr/>
                <p:nvPr/>
              </p:nvSpPr>
              <p:spPr>
                <a:xfrm>
                  <a:off x="9567097" y="404391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4" name="Freeform: Shape 423">
                  <a:extLst>
                    <a:ext uri="{FF2B5EF4-FFF2-40B4-BE49-F238E27FC236}">
                      <a16:creationId xmlns:a16="http://schemas.microsoft.com/office/drawing/2014/main" id="{EA2B0420-DA37-435B-BD51-1FA037359021}"/>
                    </a:ext>
                  </a:extLst>
                </p:cNvPr>
                <p:cNvSpPr/>
                <p:nvPr/>
              </p:nvSpPr>
              <p:spPr>
                <a:xfrm>
                  <a:off x="9605198" y="404391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5" name="Freeform: Shape 424">
                  <a:extLst>
                    <a:ext uri="{FF2B5EF4-FFF2-40B4-BE49-F238E27FC236}">
                      <a16:creationId xmlns:a16="http://schemas.microsoft.com/office/drawing/2014/main" id="{0C83CA64-B2A6-4A72-8CD6-1F48E9FC0EB7}"/>
                    </a:ext>
                  </a:extLst>
                </p:cNvPr>
                <p:cNvSpPr/>
                <p:nvPr/>
              </p:nvSpPr>
              <p:spPr>
                <a:xfrm>
                  <a:off x="9624248" y="408201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6" name="Freeform: Shape 425">
                  <a:extLst>
                    <a:ext uri="{FF2B5EF4-FFF2-40B4-BE49-F238E27FC236}">
                      <a16:creationId xmlns:a16="http://schemas.microsoft.com/office/drawing/2014/main" id="{5FF44CE9-5A99-49B9-9D37-86D7AF95E1B8}"/>
                    </a:ext>
                  </a:extLst>
                </p:cNvPr>
                <p:cNvSpPr/>
                <p:nvPr/>
              </p:nvSpPr>
              <p:spPr>
                <a:xfrm>
                  <a:off x="9643298" y="408201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7" name="Freeform: Shape 426">
                  <a:extLst>
                    <a:ext uri="{FF2B5EF4-FFF2-40B4-BE49-F238E27FC236}">
                      <a16:creationId xmlns:a16="http://schemas.microsoft.com/office/drawing/2014/main" id="{95B8E630-37FC-4CFB-8FF1-A7E5D9835A25}"/>
                    </a:ext>
                  </a:extLst>
                </p:cNvPr>
                <p:cNvSpPr/>
                <p:nvPr/>
              </p:nvSpPr>
              <p:spPr>
                <a:xfrm>
                  <a:off x="9662348" y="41010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8" name="Freeform: Shape 427">
                  <a:extLst>
                    <a:ext uri="{FF2B5EF4-FFF2-40B4-BE49-F238E27FC236}">
                      <a16:creationId xmlns:a16="http://schemas.microsoft.com/office/drawing/2014/main" id="{641DA692-367B-4397-91E9-207DF26DD8EE}"/>
                    </a:ext>
                  </a:extLst>
                </p:cNvPr>
                <p:cNvSpPr/>
                <p:nvPr/>
              </p:nvSpPr>
              <p:spPr>
                <a:xfrm>
                  <a:off x="9681398" y="41010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9" name="Freeform: Shape 428">
                  <a:extLst>
                    <a:ext uri="{FF2B5EF4-FFF2-40B4-BE49-F238E27FC236}">
                      <a16:creationId xmlns:a16="http://schemas.microsoft.com/office/drawing/2014/main" id="{BFCEBEC6-3CEF-41A1-A9DD-B75FEB4C2BB0}"/>
                    </a:ext>
                  </a:extLst>
                </p:cNvPr>
                <p:cNvSpPr/>
                <p:nvPr/>
              </p:nvSpPr>
              <p:spPr>
                <a:xfrm>
                  <a:off x="9700448" y="41772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0" name="Freeform: Shape 429">
                  <a:extLst>
                    <a:ext uri="{FF2B5EF4-FFF2-40B4-BE49-F238E27FC236}">
                      <a16:creationId xmlns:a16="http://schemas.microsoft.com/office/drawing/2014/main" id="{0BB05E26-5438-4D27-ADCF-9F8FAC1E2973}"/>
                    </a:ext>
                  </a:extLst>
                </p:cNvPr>
                <p:cNvSpPr/>
                <p:nvPr/>
              </p:nvSpPr>
              <p:spPr>
                <a:xfrm>
                  <a:off x="9719498" y="41772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1" name="Freeform: Shape 430">
                  <a:extLst>
                    <a:ext uri="{FF2B5EF4-FFF2-40B4-BE49-F238E27FC236}">
                      <a16:creationId xmlns:a16="http://schemas.microsoft.com/office/drawing/2014/main" id="{35702D8F-CE87-40DA-B941-0604DC52D624}"/>
                    </a:ext>
                  </a:extLst>
                </p:cNvPr>
                <p:cNvSpPr/>
                <p:nvPr/>
              </p:nvSpPr>
              <p:spPr>
                <a:xfrm>
                  <a:off x="9738548" y="419631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2" name="Freeform: Shape 431">
                  <a:extLst>
                    <a:ext uri="{FF2B5EF4-FFF2-40B4-BE49-F238E27FC236}">
                      <a16:creationId xmlns:a16="http://schemas.microsoft.com/office/drawing/2014/main" id="{A6655683-9EC8-42C3-80AF-4F31E5119ED5}"/>
                    </a:ext>
                  </a:extLst>
                </p:cNvPr>
                <p:cNvSpPr/>
                <p:nvPr/>
              </p:nvSpPr>
              <p:spPr>
                <a:xfrm>
                  <a:off x="9757599" y="419631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3" name="Freeform: Shape 432">
                  <a:extLst>
                    <a:ext uri="{FF2B5EF4-FFF2-40B4-BE49-F238E27FC236}">
                      <a16:creationId xmlns:a16="http://schemas.microsoft.com/office/drawing/2014/main" id="{11E2A326-7BED-4422-BB83-532F7FA3B736}"/>
                    </a:ext>
                  </a:extLst>
                </p:cNvPr>
                <p:cNvSpPr/>
                <p:nvPr/>
              </p:nvSpPr>
              <p:spPr>
                <a:xfrm>
                  <a:off x="9757599" y="42153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4" name="Freeform: Shape 433">
                  <a:extLst>
                    <a:ext uri="{FF2B5EF4-FFF2-40B4-BE49-F238E27FC236}">
                      <a16:creationId xmlns:a16="http://schemas.microsoft.com/office/drawing/2014/main" id="{89DF3DF6-D7A8-48D2-A2A5-7346353B22E8}"/>
                    </a:ext>
                  </a:extLst>
                </p:cNvPr>
                <p:cNvSpPr/>
                <p:nvPr/>
              </p:nvSpPr>
              <p:spPr>
                <a:xfrm>
                  <a:off x="9776649" y="42153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5" name="Freeform: Shape 434">
                  <a:extLst>
                    <a:ext uri="{FF2B5EF4-FFF2-40B4-BE49-F238E27FC236}">
                      <a16:creationId xmlns:a16="http://schemas.microsoft.com/office/drawing/2014/main" id="{9736D21B-78E2-4416-AD0F-F8E2C2EE7914}"/>
                    </a:ext>
                  </a:extLst>
                </p:cNvPr>
                <p:cNvSpPr/>
                <p:nvPr/>
              </p:nvSpPr>
              <p:spPr>
                <a:xfrm>
                  <a:off x="9795699" y="42153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6" name="Freeform: Shape 435">
                  <a:extLst>
                    <a:ext uri="{FF2B5EF4-FFF2-40B4-BE49-F238E27FC236}">
                      <a16:creationId xmlns:a16="http://schemas.microsoft.com/office/drawing/2014/main" id="{A9B8346A-71BD-4F8A-9FEA-8F382BF05D62}"/>
                    </a:ext>
                  </a:extLst>
                </p:cNvPr>
                <p:cNvSpPr/>
                <p:nvPr/>
              </p:nvSpPr>
              <p:spPr>
                <a:xfrm>
                  <a:off x="9814749" y="42153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7" name="Freeform: Shape 436">
                  <a:extLst>
                    <a:ext uri="{FF2B5EF4-FFF2-40B4-BE49-F238E27FC236}">
                      <a16:creationId xmlns:a16="http://schemas.microsoft.com/office/drawing/2014/main" id="{2393D189-8AEB-474E-AD95-DCF01E26C08C}"/>
                    </a:ext>
                  </a:extLst>
                </p:cNvPr>
                <p:cNvSpPr/>
                <p:nvPr/>
              </p:nvSpPr>
              <p:spPr>
                <a:xfrm>
                  <a:off x="9833799" y="42344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8" name="Freeform: Shape 437">
                  <a:extLst>
                    <a:ext uri="{FF2B5EF4-FFF2-40B4-BE49-F238E27FC236}">
                      <a16:creationId xmlns:a16="http://schemas.microsoft.com/office/drawing/2014/main" id="{0E0C6C4C-031E-4785-BB1C-B5517FB9D46A}"/>
                    </a:ext>
                  </a:extLst>
                </p:cNvPr>
                <p:cNvSpPr/>
                <p:nvPr/>
              </p:nvSpPr>
              <p:spPr>
                <a:xfrm>
                  <a:off x="9852849" y="42344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9" name="Freeform: Shape 438">
                  <a:extLst>
                    <a:ext uri="{FF2B5EF4-FFF2-40B4-BE49-F238E27FC236}">
                      <a16:creationId xmlns:a16="http://schemas.microsoft.com/office/drawing/2014/main" id="{8B591194-4581-477C-9693-C36AAC0B3F81}"/>
                    </a:ext>
                  </a:extLst>
                </p:cNvPr>
                <p:cNvSpPr/>
                <p:nvPr/>
              </p:nvSpPr>
              <p:spPr>
                <a:xfrm>
                  <a:off x="9871899" y="425346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0" name="Freeform: Shape 439">
                  <a:extLst>
                    <a:ext uri="{FF2B5EF4-FFF2-40B4-BE49-F238E27FC236}">
                      <a16:creationId xmlns:a16="http://schemas.microsoft.com/office/drawing/2014/main" id="{71310D81-FA16-4108-B555-0E4DA8072698}"/>
                    </a:ext>
                  </a:extLst>
                </p:cNvPr>
                <p:cNvSpPr/>
                <p:nvPr/>
              </p:nvSpPr>
              <p:spPr>
                <a:xfrm>
                  <a:off x="9890949" y="429156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1" name="Freeform: Shape 440">
                  <a:extLst>
                    <a:ext uri="{FF2B5EF4-FFF2-40B4-BE49-F238E27FC236}">
                      <a16:creationId xmlns:a16="http://schemas.microsoft.com/office/drawing/2014/main" id="{56C4BB46-C7D2-4C0C-8A67-63B552DCDFE2}"/>
                    </a:ext>
                  </a:extLst>
                </p:cNvPr>
                <p:cNvSpPr/>
                <p:nvPr/>
              </p:nvSpPr>
              <p:spPr>
                <a:xfrm>
                  <a:off x="9910000" y="43106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2" name="Freeform: Shape 441">
                  <a:extLst>
                    <a:ext uri="{FF2B5EF4-FFF2-40B4-BE49-F238E27FC236}">
                      <a16:creationId xmlns:a16="http://schemas.microsoft.com/office/drawing/2014/main" id="{82A058D7-8F18-4335-B6E5-770F3129E612}"/>
                    </a:ext>
                  </a:extLst>
                </p:cNvPr>
                <p:cNvSpPr/>
                <p:nvPr/>
              </p:nvSpPr>
              <p:spPr>
                <a:xfrm>
                  <a:off x="9929050" y="43487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3" name="Freeform: Shape 442">
                  <a:extLst>
                    <a:ext uri="{FF2B5EF4-FFF2-40B4-BE49-F238E27FC236}">
                      <a16:creationId xmlns:a16="http://schemas.microsoft.com/office/drawing/2014/main" id="{EC9108CC-F765-4EC4-8927-8DA7791F9F40}"/>
                    </a:ext>
                  </a:extLst>
                </p:cNvPr>
                <p:cNvSpPr/>
                <p:nvPr/>
              </p:nvSpPr>
              <p:spPr>
                <a:xfrm>
                  <a:off x="9967147" y="43487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4" name="Freeform: Shape 443">
                  <a:extLst>
                    <a:ext uri="{FF2B5EF4-FFF2-40B4-BE49-F238E27FC236}">
                      <a16:creationId xmlns:a16="http://schemas.microsoft.com/office/drawing/2014/main" id="{5FC645F0-B0AF-42BA-88C3-3E27867301CB}"/>
                    </a:ext>
                  </a:extLst>
                </p:cNvPr>
                <p:cNvSpPr/>
                <p:nvPr/>
              </p:nvSpPr>
              <p:spPr>
                <a:xfrm>
                  <a:off x="10005247" y="438681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5" name="Freeform: Shape 444">
                  <a:extLst>
                    <a:ext uri="{FF2B5EF4-FFF2-40B4-BE49-F238E27FC236}">
                      <a16:creationId xmlns:a16="http://schemas.microsoft.com/office/drawing/2014/main" id="{4A6696C7-4081-4C44-877A-408FAB762F46}"/>
                    </a:ext>
                  </a:extLst>
                </p:cNvPr>
                <p:cNvSpPr/>
                <p:nvPr/>
              </p:nvSpPr>
              <p:spPr>
                <a:xfrm>
                  <a:off x="10043347" y="442491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6" name="Freeform: Shape 445">
                  <a:extLst>
                    <a:ext uri="{FF2B5EF4-FFF2-40B4-BE49-F238E27FC236}">
                      <a16:creationId xmlns:a16="http://schemas.microsoft.com/office/drawing/2014/main" id="{64A1AB82-6E21-439E-96E8-2DDC6212E6E8}"/>
                    </a:ext>
                  </a:extLst>
                </p:cNvPr>
                <p:cNvSpPr/>
                <p:nvPr/>
              </p:nvSpPr>
              <p:spPr>
                <a:xfrm>
                  <a:off x="10081447" y="446301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7" name="Freeform: Shape 446">
                  <a:extLst>
                    <a:ext uri="{FF2B5EF4-FFF2-40B4-BE49-F238E27FC236}">
                      <a16:creationId xmlns:a16="http://schemas.microsoft.com/office/drawing/2014/main" id="{F149A096-6A2A-47D7-8AC6-A3745FFF7A4B}"/>
                    </a:ext>
                  </a:extLst>
                </p:cNvPr>
                <p:cNvSpPr/>
                <p:nvPr/>
              </p:nvSpPr>
              <p:spPr>
                <a:xfrm>
                  <a:off x="10119547" y="450111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8" name="Freeform: Shape 447">
                  <a:extLst>
                    <a:ext uri="{FF2B5EF4-FFF2-40B4-BE49-F238E27FC236}">
                      <a16:creationId xmlns:a16="http://schemas.microsoft.com/office/drawing/2014/main" id="{09C750AC-2EE2-4449-9A21-2077ED5D5427}"/>
                    </a:ext>
                  </a:extLst>
                </p:cNvPr>
                <p:cNvSpPr/>
                <p:nvPr/>
              </p:nvSpPr>
              <p:spPr>
                <a:xfrm>
                  <a:off x="10157647" y="45392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9" name="Freeform: Shape 448">
                  <a:extLst>
                    <a:ext uri="{FF2B5EF4-FFF2-40B4-BE49-F238E27FC236}">
                      <a16:creationId xmlns:a16="http://schemas.microsoft.com/office/drawing/2014/main" id="{3C61ADBE-FEC7-47E1-8E35-07DF2CD79E49}"/>
                    </a:ext>
                  </a:extLst>
                </p:cNvPr>
                <p:cNvSpPr/>
                <p:nvPr/>
              </p:nvSpPr>
              <p:spPr>
                <a:xfrm>
                  <a:off x="10195747" y="45392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0" name="Freeform: Shape 449">
                  <a:extLst>
                    <a:ext uri="{FF2B5EF4-FFF2-40B4-BE49-F238E27FC236}">
                      <a16:creationId xmlns:a16="http://schemas.microsoft.com/office/drawing/2014/main" id="{9A30114B-398B-4528-BD4A-493FF1421925}"/>
                    </a:ext>
                  </a:extLst>
                </p:cNvPr>
                <p:cNvSpPr/>
                <p:nvPr/>
              </p:nvSpPr>
              <p:spPr>
                <a:xfrm>
                  <a:off x="10214797" y="45773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1" name="Freeform: Shape 450">
                  <a:extLst>
                    <a:ext uri="{FF2B5EF4-FFF2-40B4-BE49-F238E27FC236}">
                      <a16:creationId xmlns:a16="http://schemas.microsoft.com/office/drawing/2014/main" id="{C15FBFD0-6595-464E-A9CA-C75F78C1F2C0}"/>
                    </a:ext>
                  </a:extLst>
                </p:cNvPr>
                <p:cNvSpPr/>
                <p:nvPr/>
              </p:nvSpPr>
              <p:spPr>
                <a:xfrm>
                  <a:off x="10233847" y="45773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2" name="Freeform: Shape 451">
                  <a:extLst>
                    <a:ext uri="{FF2B5EF4-FFF2-40B4-BE49-F238E27FC236}">
                      <a16:creationId xmlns:a16="http://schemas.microsoft.com/office/drawing/2014/main" id="{29BCAC34-FF2B-440D-8439-7E18AA34F23C}"/>
                    </a:ext>
                  </a:extLst>
                </p:cNvPr>
                <p:cNvSpPr/>
                <p:nvPr/>
              </p:nvSpPr>
              <p:spPr>
                <a:xfrm>
                  <a:off x="10252897" y="45963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3" name="Freeform: Shape 452">
                  <a:extLst>
                    <a:ext uri="{FF2B5EF4-FFF2-40B4-BE49-F238E27FC236}">
                      <a16:creationId xmlns:a16="http://schemas.microsoft.com/office/drawing/2014/main" id="{5135023F-A176-4825-95CA-A8D011BB8AD8}"/>
                    </a:ext>
                  </a:extLst>
                </p:cNvPr>
                <p:cNvSpPr/>
                <p:nvPr/>
              </p:nvSpPr>
              <p:spPr>
                <a:xfrm>
                  <a:off x="10271957" y="4634468"/>
                  <a:ext cx="9525" cy="66675"/>
                </a:xfrm>
                <a:custGeom>
                  <a:avLst/>
                  <a:gdLst>
                    <a:gd name="connsiteX0" fmla="*/ 0 w 0"/>
                    <a:gd name="connsiteY0" fmla="*/ 0 h 66675"/>
                    <a:gd name="connsiteX1" fmla="*/ 0 w 0"/>
                    <a:gd name="connsiteY1" fmla="*/ 72005 h 66675"/>
                  </a:gdLst>
                  <a:ahLst/>
                  <a:cxnLst>
                    <a:cxn ang="0">
                      <a:pos x="connsiteX0" y="connsiteY0"/>
                    </a:cxn>
                    <a:cxn ang="0">
                      <a:pos x="connsiteX1" y="connsiteY1"/>
                    </a:cxn>
                  </a:cxnLst>
                  <a:rect l="l" t="t" r="r" b="b"/>
                  <a:pathLst>
                    <a:path h="66675">
                      <a:moveTo>
                        <a:pt x="0" y="0"/>
                      </a:moveTo>
                      <a:lnTo>
                        <a:pt x="0" y="72005"/>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4" name="Freeform: Shape 453">
                  <a:extLst>
                    <a:ext uri="{FF2B5EF4-FFF2-40B4-BE49-F238E27FC236}">
                      <a16:creationId xmlns:a16="http://schemas.microsoft.com/office/drawing/2014/main" id="{7C4B0AE4-AFAD-4FE4-BFDA-08EB462FC3A0}"/>
                    </a:ext>
                  </a:extLst>
                </p:cNvPr>
                <p:cNvSpPr/>
                <p:nvPr/>
              </p:nvSpPr>
              <p:spPr>
                <a:xfrm>
                  <a:off x="10310057" y="4653518"/>
                  <a:ext cx="9525" cy="66675"/>
                </a:xfrm>
                <a:custGeom>
                  <a:avLst/>
                  <a:gdLst>
                    <a:gd name="connsiteX0" fmla="*/ 0 w 0"/>
                    <a:gd name="connsiteY0" fmla="*/ 0 h 66675"/>
                    <a:gd name="connsiteX1" fmla="*/ 0 w 0"/>
                    <a:gd name="connsiteY1" fmla="*/ 72005 h 66675"/>
                  </a:gdLst>
                  <a:ahLst/>
                  <a:cxnLst>
                    <a:cxn ang="0">
                      <a:pos x="connsiteX0" y="connsiteY0"/>
                    </a:cxn>
                    <a:cxn ang="0">
                      <a:pos x="connsiteX1" y="connsiteY1"/>
                    </a:cxn>
                  </a:cxnLst>
                  <a:rect l="l" t="t" r="r" b="b"/>
                  <a:pathLst>
                    <a:path h="66675">
                      <a:moveTo>
                        <a:pt x="0" y="0"/>
                      </a:moveTo>
                      <a:lnTo>
                        <a:pt x="0" y="72005"/>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5" name="Freeform: Shape 454">
                  <a:extLst>
                    <a:ext uri="{FF2B5EF4-FFF2-40B4-BE49-F238E27FC236}">
                      <a16:creationId xmlns:a16="http://schemas.microsoft.com/office/drawing/2014/main" id="{91C76C94-9492-4889-8FA3-D66C134DCD84}"/>
                    </a:ext>
                  </a:extLst>
                </p:cNvPr>
                <p:cNvSpPr/>
                <p:nvPr/>
              </p:nvSpPr>
              <p:spPr>
                <a:xfrm>
                  <a:off x="10348157" y="4672569"/>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6" name="Freeform: Shape 455">
                  <a:extLst>
                    <a:ext uri="{FF2B5EF4-FFF2-40B4-BE49-F238E27FC236}">
                      <a16:creationId xmlns:a16="http://schemas.microsoft.com/office/drawing/2014/main" id="{649FD3BD-F5D6-46C0-933F-DA5D6F004BD2}"/>
                    </a:ext>
                  </a:extLst>
                </p:cNvPr>
                <p:cNvSpPr/>
                <p:nvPr/>
              </p:nvSpPr>
              <p:spPr>
                <a:xfrm>
                  <a:off x="10367207" y="4672569"/>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7" name="Freeform: Shape 456">
                  <a:extLst>
                    <a:ext uri="{FF2B5EF4-FFF2-40B4-BE49-F238E27FC236}">
                      <a16:creationId xmlns:a16="http://schemas.microsoft.com/office/drawing/2014/main" id="{66E2A98A-3953-4DFB-9CC1-9D91AD27411B}"/>
                    </a:ext>
                  </a:extLst>
                </p:cNvPr>
                <p:cNvSpPr/>
                <p:nvPr/>
              </p:nvSpPr>
              <p:spPr>
                <a:xfrm>
                  <a:off x="10424357" y="4672569"/>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8" name="Freeform: Shape 457">
                  <a:extLst>
                    <a:ext uri="{FF2B5EF4-FFF2-40B4-BE49-F238E27FC236}">
                      <a16:creationId xmlns:a16="http://schemas.microsoft.com/office/drawing/2014/main" id="{27E69325-9811-45A5-A8C2-7D70832A6AC3}"/>
                    </a:ext>
                  </a:extLst>
                </p:cNvPr>
                <p:cNvSpPr/>
                <p:nvPr/>
              </p:nvSpPr>
              <p:spPr>
                <a:xfrm>
                  <a:off x="10462457" y="472971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9" name="Freeform: Shape 458">
                  <a:extLst>
                    <a:ext uri="{FF2B5EF4-FFF2-40B4-BE49-F238E27FC236}">
                      <a16:creationId xmlns:a16="http://schemas.microsoft.com/office/drawing/2014/main" id="{EE6805A9-D642-4F15-B0B3-6BF7B8255BF1}"/>
                    </a:ext>
                  </a:extLst>
                </p:cNvPr>
                <p:cNvSpPr/>
                <p:nvPr/>
              </p:nvSpPr>
              <p:spPr>
                <a:xfrm>
                  <a:off x="10500557" y="472971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0" name="Freeform: Shape 459">
                  <a:extLst>
                    <a:ext uri="{FF2B5EF4-FFF2-40B4-BE49-F238E27FC236}">
                      <a16:creationId xmlns:a16="http://schemas.microsoft.com/office/drawing/2014/main" id="{98741514-122B-4B97-8D93-575419E70926}"/>
                    </a:ext>
                  </a:extLst>
                </p:cNvPr>
                <p:cNvSpPr/>
                <p:nvPr/>
              </p:nvSpPr>
              <p:spPr>
                <a:xfrm>
                  <a:off x="10538657" y="47678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1" name="Freeform: Shape 460">
                  <a:extLst>
                    <a:ext uri="{FF2B5EF4-FFF2-40B4-BE49-F238E27FC236}">
                      <a16:creationId xmlns:a16="http://schemas.microsoft.com/office/drawing/2014/main" id="{06193CA3-67A3-43AF-87FF-F150EC3D3D69}"/>
                    </a:ext>
                  </a:extLst>
                </p:cNvPr>
                <p:cNvSpPr/>
                <p:nvPr/>
              </p:nvSpPr>
              <p:spPr>
                <a:xfrm>
                  <a:off x="10576757" y="47678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2" name="Freeform: Shape 461">
                  <a:extLst>
                    <a:ext uri="{FF2B5EF4-FFF2-40B4-BE49-F238E27FC236}">
                      <a16:creationId xmlns:a16="http://schemas.microsoft.com/office/drawing/2014/main" id="{F6242A6F-1AE7-4203-B52C-EE35705867D0}"/>
                    </a:ext>
                  </a:extLst>
                </p:cNvPr>
                <p:cNvSpPr/>
                <p:nvPr/>
              </p:nvSpPr>
              <p:spPr>
                <a:xfrm>
                  <a:off x="10595807" y="47678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3" name="Freeform: Shape 462">
                  <a:extLst>
                    <a:ext uri="{FF2B5EF4-FFF2-40B4-BE49-F238E27FC236}">
                      <a16:creationId xmlns:a16="http://schemas.microsoft.com/office/drawing/2014/main" id="{E826BBF9-EE8E-48A3-84AD-245979200FBB}"/>
                    </a:ext>
                  </a:extLst>
                </p:cNvPr>
                <p:cNvSpPr/>
                <p:nvPr/>
              </p:nvSpPr>
              <p:spPr>
                <a:xfrm>
                  <a:off x="10614857" y="48059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4" name="Freeform: Shape 463">
                  <a:extLst>
                    <a:ext uri="{FF2B5EF4-FFF2-40B4-BE49-F238E27FC236}">
                      <a16:creationId xmlns:a16="http://schemas.microsoft.com/office/drawing/2014/main" id="{29A63FAE-6220-4F2C-9A25-6BECDC2C41E1}"/>
                    </a:ext>
                  </a:extLst>
                </p:cNvPr>
                <p:cNvSpPr/>
                <p:nvPr/>
              </p:nvSpPr>
              <p:spPr>
                <a:xfrm>
                  <a:off x="10652957" y="48059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5" name="Freeform: Shape 464">
                  <a:extLst>
                    <a:ext uri="{FF2B5EF4-FFF2-40B4-BE49-F238E27FC236}">
                      <a16:creationId xmlns:a16="http://schemas.microsoft.com/office/drawing/2014/main" id="{409CC211-9AA8-4378-B4A6-AD41634D60C0}"/>
                    </a:ext>
                  </a:extLst>
                </p:cNvPr>
                <p:cNvSpPr/>
                <p:nvPr/>
              </p:nvSpPr>
              <p:spPr>
                <a:xfrm>
                  <a:off x="10691057" y="482497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6" name="Freeform: Shape 465">
                  <a:extLst>
                    <a:ext uri="{FF2B5EF4-FFF2-40B4-BE49-F238E27FC236}">
                      <a16:creationId xmlns:a16="http://schemas.microsoft.com/office/drawing/2014/main" id="{C985C025-9072-47B9-AB4C-96EF8319269B}"/>
                    </a:ext>
                  </a:extLst>
                </p:cNvPr>
                <p:cNvSpPr/>
                <p:nvPr/>
              </p:nvSpPr>
              <p:spPr>
                <a:xfrm>
                  <a:off x="10729157" y="48440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7" name="Freeform: Shape 466">
                  <a:extLst>
                    <a:ext uri="{FF2B5EF4-FFF2-40B4-BE49-F238E27FC236}">
                      <a16:creationId xmlns:a16="http://schemas.microsoft.com/office/drawing/2014/main" id="{E341614E-CAC6-48AB-BA9C-8A7B4F9DBBAA}"/>
                    </a:ext>
                  </a:extLst>
                </p:cNvPr>
                <p:cNvSpPr/>
                <p:nvPr/>
              </p:nvSpPr>
              <p:spPr>
                <a:xfrm>
                  <a:off x="10748207" y="484402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8" name="Freeform: Shape 467">
                  <a:extLst>
                    <a:ext uri="{FF2B5EF4-FFF2-40B4-BE49-F238E27FC236}">
                      <a16:creationId xmlns:a16="http://schemas.microsoft.com/office/drawing/2014/main" id="{209D790A-31AD-4861-A9E8-D97BFF24CA82}"/>
                    </a:ext>
                  </a:extLst>
                </p:cNvPr>
                <p:cNvSpPr/>
                <p:nvPr/>
              </p:nvSpPr>
              <p:spPr>
                <a:xfrm>
                  <a:off x="10786307" y="482497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9" name="Freeform: Shape 468">
                  <a:extLst>
                    <a:ext uri="{FF2B5EF4-FFF2-40B4-BE49-F238E27FC236}">
                      <a16:creationId xmlns:a16="http://schemas.microsoft.com/office/drawing/2014/main" id="{BE08F09F-CADA-4B0C-99FB-5127830997F5}"/>
                    </a:ext>
                  </a:extLst>
                </p:cNvPr>
                <p:cNvSpPr/>
                <p:nvPr/>
              </p:nvSpPr>
              <p:spPr>
                <a:xfrm>
                  <a:off x="10805357" y="482497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0" name="Freeform: Shape 469">
                  <a:extLst>
                    <a:ext uri="{FF2B5EF4-FFF2-40B4-BE49-F238E27FC236}">
                      <a16:creationId xmlns:a16="http://schemas.microsoft.com/office/drawing/2014/main" id="{AD5642B0-C770-4C03-88BA-0938E1BCCEEC}"/>
                    </a:ext>
                  </a:extLst>
                </p:cNvPr>
                <p:cNvSpPr/>
                <p:nvPr/>
              </p:nvSpPr>
              <p:spPr>
                <a:xfrm>
                  <a:off x="10824407" y="482497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1" name="Freeform: Shape 470">
                  <a:extLst>
                    <a:ext uri="{FF2B5EF4-FFF2-40B4-BE49-F238E27FC236}">
                      <a16:creationId xmlns:a16="http://schemas.microsoft.com/office/drawing/2014/main" id="{DD05A874-E4CE-40A2-9D63-0D087E16C057}"/>
                    </a:ext>
                  </a:extLst>
                </p:cNvPr>
                <p:cNvSpPr/>
                <p:nvPr/>
              </p:nvSpPr>
              <p:spPr>
                <a:xfrm>
                  <a:off x="10843457" y="486307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2" name="Freeform: Shape 471">
                  <a:extLst>
                    <a:ext uri="{FF2B5EF4-FFF2-40B4-BE49-F238E27FC236}">
                      <a16:creationId xmlns:a16="http://schemas.microsoft.com/office/drawing/2014/main" id="{1FB00D78-CFED-4B55-B44B-3899BA531263}"/>
                    </a:ext>
                  </a:extLst>
                </p:cNvPr>
                <p:cNvSpPr/>
                <p:nvPr/>
              </p:nvSpPr>
              <p:spPr>
                <a:xfrm>
                  <a:off x="10862507" y="486307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3" name="Freeform: Shape 472">
                  <a:extLst>
                    <a:ext uri="{FF2B5EF4-FFF2-40B4-BE49-F238E27FC236}">
                      <a16:creationId xmlns:a16="http://schemas.microsoft.com/office/drawing/2014/main" id="{58857BFB-B235-4F3A-B2E3-66D927383615}"/>
                    </a:ext>
                  </a:extLst>
                </p:cNvPr>
                <p:cNvSpPr/>
                <p:nvPr/>
              </p:nvSpPr>
              <p:spPr>
                <a:xfrm>
                  <a:off x="10900607" y="486307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4" name="Freeform: Shape 473">
                  <a:extLst>
                    <a:ext uri="{FF2B5EF4-FFF2-40B4-BE49-F238E27FC236}">
                      <a16:creationId xmlns:a16="http://schemas.microsoft.com/office/drawing/2014/main" id="{037044DE-8174-457D-9726-9ED13A06EF62}"/>
                    </a:ext>
                  </a:extLst>
                </p:cNvPr>
                <p:cNvSpPr/>
                <p:nvPr/>
              </p:nvSpPr>
              <p:spPr>
                <a:xfrm>
                  <a:off x="10938707" y="490117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5" name="Freeform: Shape 474">
                  <a:extLst>
                    <a:ext uri="{FF2B5EF4-FFF2-40B4-BE49-F238E27FC236}">
                      <a16:creationId xmlns:a16="http://schemas.microsoft.com/office/drawing/2014/main" id="{205069A5-3D62-4C00-B483-2C439CD5F952}"/>
                    </a:ext>
                  </a:extLst>
                </p:cNvPr>
                <p:cNvSpPr/>
                <p:nvPr/>
              </p:nvSpPr>
              <p:spPr>
                <a:xfrm>
                  <a:off x="10976807" y="490117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6" name="Freeform: Shape 475">
                  <a:extLst>
                    <a:ext uri="{FF2B5EF4-FFF2-40B4-BE49-F238E27FC236}">
                      <a16:creationId xmlns:a16="http://schemas.microsoft.com/office/drawing/2014/main" id="{426E8AD3-819D-4870-9C74-D4D03BAA8CBD}"/>
                    </a:ext>
                  </a:extLst>
                </p:cNvPr>
                <p:cNvSpPr/>
                <p:nvPr/>
              </p:nvSpPr>
              <p:spPr>
                <a:xfrm>
                  <a:off x="11014907" y="493927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7" name="Freeform: Shape 476">
                  <a:extLst>
                    <a:ext uri="{FF2B5EF4-FFF2-40B4-BE49-F238E27FC236}">
                      <a16:creationId xmlns:a16="http://schemas.microsoft.com/office/drawing/2014/main" id="{F651BC11-1E6B-46B2-B263-0F4B31396709}"/>
                    </a:ext>
                  </a:extLst>
                </p:cNvPr>
                <p:cNvSpPr/>
                <p:nvPr/>
              </p:nvSpPr>
              <p:spPr>
                <a:xfrm>
                  <a:off x="11053001" y="49392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8" name="Freeform: Shape 477">
                  <a:extLst>
                    <a:ext uri="{FF2B5EF4-FFF2-40B4-BE49-F238E27FC236}">
                      <a16:creationId xmlns:a16="http://schemas.microsoft.com/office/drawing/2014/main" id="{B8ADC8F9-DBFB-487A-A5D6-95A70C0E9D25}"/>
                    </a:ext>
                  </a:extLst>
                </p:cNvPr>
                <p:cNvSpPr/>
                <p:nvPr/>
              </p:nvSpPr>
              <p:spPr>
                <a:xfrm>
                  <a:off x="11091101" y="49583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9" name="Freeform: Shape 478">
                  <a:extLst>
                    <a:ext uri="{FF2B5EF4-FFF2-40B4-BE49-F238E27FC236}">
                      <a16:creationId xmlns:a16="http://schemas.microsoft.com/office/drawing/2014/main" id="{0F343A9E-CBC2-465F-9D2D-5D1C4FB0383E}"/>
                    </a:ext>
                  </a:extLst>
                </p:cNvPr>
                <p:cNvSpPr/>
                <p:nvPr/>
              </p:nvSpPr>
              <p:spPr>
                <a:xfrm>
                  <a:off x="11148251" y="49773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0" name="Freeform: Shape 479">
                  <a:extLst>
                    <a:ext uri="{FF2B5EF4-FFF2-40B4-BE49-F238E27FC236}">
                      <a16:creationId xmlns:a16="http://schemas.microsoft.com/office/drawing/2014/main" id="{364C7356-A290-4BF5-A92E-13EEEDF17145}"/>
                    </a:ext>
                  </a:extLst>
                </p:cNvPr>
                <p:cNvSpPr/>
                <p:nvPr/>
              </p:nvSpPr>
              <p:spPr>
                <a:xfrm>
                  <a:off x="11224451" y="50154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1" name="Freeform: Shape 480">
                  <a:extLst>
                    <a:ext uri="{FF2B5EF4-FFF2-40B4-BE49-F238E27FC236}">
                      <a16:creationId xmlns:a16="http://schemas.microsoft.com/office/drawing/2014/main" id="{19F9B934-B62E-47F2-B030-0301B4E892DC}"/>
                    </a:ext>
                  </a:extLst>
                </p:cNvPr>
                <p:cNvSpPr/>
                <p:nvPr/>
              </p:nvSpPr>
              <p:spPr>
                <a:xfrm>
                  <a:off x="11319701" y="50154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2" name="Freeform: Shape 481">
                  <a:extLst>
                    <a:ext uri="{FF2B5EF4-FFF2-40B4-BE49-F238E27FC236}">
                      <a16:creationId xmlns:a16="http://schemas.microsoft.com/office/drawing/2014/main" id="{8D2E2FFE-A61D-44FF-999E-26843205F52D}"/>
                    </a:ext>
                  </a:extLst>
                </p:cNvPr>
                <p:cNvSpPr/>
                <p:nvPr/>
              </p:nvSpPr>
              <p:spPr>
                <a:xfrm>
                  <a:off x="11376851" y="50154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3" name="Freeform: Shape 482">
                  <a:extLst>
                    <a:ext uri="{FF2B5EF4-FFF2-40B4-BE49-F238E27FC236}">
                      <a16:creationId xmlns:a16="http://schemas.microsoft.com/office/drawing/2014/main" id="{A721B85D-A925-4022-AAD7-73E2F5976541}"/>
                    </a:ext>
                  </a:extLst>
                </p:cNvPr>
                <p:cNvSpPr/>
                <p:nvPr/>
              </p:nvSpPr>
              <p:spPr>
                <a:xfrm>
                  <a:off x="11414951" y="50535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4" name="Freeform: Shape 483">
                  <a:extLst>
                    <a:ext uri="{FF2B5EF4-FFF2-40B4-BE49-F238E27FC236}">
                      <a16:creationId xmlns:a16="http://schemas.microsoft.com/office/drawing/2014/main" id="{4EB34BD7-2AC7-4BFF-A70C-25DE031AD731}"/>
                    </a:ext>
                  </a:extLst>
                </p:cNvPr>
                <p:cNvSpPr/>
                <p:nvPr/>
              </p:nvSpPr>
              <p:spPr>
                <a:xfrm>
                  <a:off x="11453051" y="50535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5" name="Freeform: Shape 484">
                  <a:extLst>
                    <a:ext uri="{FF2B5EF4-FFF2-40B4-BE49-F238E27FC236}">
                      <a16:creationId xmlns:a16="http://schemas.microsoft.com/office/drawing/2014/main" id="{FD62FBBC-FE7C-48DA-AF5F-AE39F37C9A77}"/>
                    </a:ext>
                  </a:extLst>
                </p:cNvPr>
                <p:cNvSpPr/>
                <p:nvPr/>
              </p:nvSpPr>
              <p:spPr>
                <a:xfrm>
                  <a:off x="11510201" y="50916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6" name="Freeform: Shape 485">
                  <a:extLst>
                    <a:ext uri="{FF2B5EF4-FFF2-40B4-BE49-F238E27FC236}">
                      <a16:creationId xmlns:a16="http://schemas.microsoft.com/office/drawing/2014/main" id="{06158E01-BEC5-4716-B1F3-E5DB44A7BAD0}"/>
                    </a:ext>
                  </a:extLst>
                </p:cNvPr>
                <p:cNvSpPr/>
                <p:nvPr/>
              </p:nvSpPr>
              <p:spPr>
                <a:xfrm>
                  <a:off x="11548301" y="50916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7" name="Freeform: Shape 486">
                  <a:extLst>
                    <a:ext uri="{FF2B5EF4-FFF2-40B4-BE49-F238E27FC236}">
                      <a16:creationId xmlns:a16="http://schemas.microsoft.com/office/drawing/2014/main" id="{9BA0D548-A5A8-4D27-8861-EAEE052D0570}"/>
                    </a:ext>
                  </a:extLst>
                </p:cNvPr>
                <p:cNvSpPr/>
                <p:nvPr/>
              </p:nvSpPr>
              <p:spPr>
                <a:xfrm>
                  <a:off x="11567351" y="50916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8" name="Freeform: Shape 487">
                  <a:extLst>
                    <a:ext uri="{FF2B5EF4-FFF2-40B4-BE49-F238E27FC236}">
                      <a16:creationId xmlns:a16="http://schemas.microsoft.com/office/drawing/2014/main" id="{39DE0447-6640-4223-831C-8A27FA7D25E2}"/>
                    </a:ext>
                  </a:extLst>
                </p:cNvPr>
                <p:cNvSpPr/>
                <p:nvPr/>
              </p:nvSpPr>
              <p:spPr>
                <a:xfrm>
                  <a:off x="11624501" y="51107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9" name="Freeform: Shape 488">
                  <a:extLst>
                    <a:ext uri="{FF2B5EF4-FFF2-40B4-BE49-F238E27FC236}">
                      <a16:creationId xmlns:a16="http://schemas.microsoft.com/office/drawing/2014/main" id="{2B15829E-BF7D-4149-89EF-7065B9213D2F}"/>
                    </a:ext>
                  </a:extLst>
                </p:cNvPr>
                <p:cNvSpPr/>
                <p:nvPr/>
              </p:nvSpPr>
              <p:spPr>
                <a:xfrm>
                  <a:off x="11662601" y="51107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0" name="Freeform: Shape 489">
                  <a:extLst>
                    <a:ext uri="{FF2B5EF4-FFF2-40B4-BE49-F238E27FC236}">
                      <a16:creationId xmlns:a16="http://schemas.microsoft.com/office/drawing/2014/main" id="{D8EDE54E-A9F1-44E5-8B92-2B7567C76C78}"/>
                    </a:ext>
                  </a:extLst>
                </p:cNvPr>
                <p:cNvSpPr/>
                <p:nvPr/>
              </p:nvSpPr>
              <p:spPr>
                <a:xfrm>
                  <a:off x="11700701" y="51297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1" name="Freeform: Shape 490">
                  <a:extLst>
                    <a:ext uri="{FF2B5EF4-FFF2-40B4-BE49-F238E27FC236}">
                      <a16:creationId xmlns:a16="http://schemas.microsoft.com/office/drawing/2014/main" id="{E77DBB62-36B6-42D1-8067-4BE7BCE8707C}"/>
                    </a:ext>
                  </a:extLst>
                </p:cNvPr>
                <p:cNvSpPr/>
                <p:nvPr/>
              </p:nvSpPr>
              <p:spPr>
                <a:xfrm>
                  <a:off x="11738801" y="51297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2" name="Freeform: Shape 491">
                  <a:extLst>
                    <a:ext uri="{FF2B5EF4-FFF2-40B4-BE49-F238E27FC236}">
                      <a16:creationId xmlns:a16="http://schemas.microsoft.com/office/drawing/2014/main" id="{DDABE85C-7439-43FE-B2AA-88DE566EF0E4}"/>
                    </a:ext>
                  </a:extLst>
                </p:cNvPr>
                <p:cNvSpPr/>
                <p:nvPr/>
              </p:nvSpPr>
              <p:spPr>
                <a:xfrm>
                  <a:off x="11776901" y="51297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3" name="Freeform: Shape 492">
                  <a:extLst>
                    <a:ext uri="{FF2B5EF4-FFF2-40B4-BE49-F238E27FC236}">
                      <a16:creationId xmlns:a16="http://schemas.microsoft.com/office/drawing/2014/main" id="{0990FF6A-D8D0-47BF-8FA9-0B1689E0814A}"/>
                    </a:ext>
                  </a:extLst>
                </p:cNvPr>
                <p:cNvSpPr/>
                <p:nvPr/>
              </p:nvSpPr>
              <p:spPr>
                <a:xfrm>
                  <a:off x="11815001" y="5148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4" name="Freeform: Shape 493">
                  <a:extLst>
                    <a:ext uri="{FF2B5EF4-FFF2-40B4-BE49-F238E27FC236}">
                      <a16:creationId xmlns:a16="http://schemas.microsoft.com/office/drawing/2014/main" id="{1A96394C-1FDB-45B6-B077-F282A59B1980}"/>
                    </a:ext>
                  </a:extLst>
                </p:cNvPr>
                <p:cNvSpPr/>
                <p:nvPr/>
              </p:nvSpPr>
              <p:spPr>
                <a:xfrm>
                  <a:off x="11853101" y="5148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5" name="Freeform: Shape 494">
                  <a:extLst>
                    <a:ext uri="{FF2B5EF4-FFF2-40B4-BE49-F238E27FC236}">
                      <a16:creationId xmlns:a16="http://schemas.microsoft.com/office/drawing/2014/main" id="{B9F7555C-65B5-483A-8A14-E28F55090919}"/>
                    </a:ext>
                  </a:extLst>
                </p:cNvPr>
                <p:cNvSpPr/>
                <p:nvPr/>
              </p:nvSpPr>
              <p:spPr>
                <a:xfrm>
                  <a:off x="11910251" y="5148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6" name="Freeform: Shape 495">
                  <a:extLst>
                    <a:ext uri="{FF2B5EF4-FFF2-40B4-BE49-F238E27FC236}">
                      <a16:creationId xmlns:a16="http://schemas.microsoft.com/office/drawing/2014/main" id="{0040D8DC-11A0-49B6-814A-4FE5957C67E3}"/>
                    </a:ext>
                  </a:extLst>
                </p:cNvPr>
                <p:cNvSpPr/>
                <p:nvPr/>
              </p:nvSpPr>
              <p:spPr>
                <a:xfrm>
                  <a:off x="11948351" y="5148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7" name="Freeform: Shape 496">
                  <a:extLst>
                    <a:ext uri="{FF2B5EF4-FFF2-40B4-BE49-F238E27FC236}">
                      <a16:creationId xmlns:a16="http://schemas.microsoft.com/office/drawing/2014/main" id="{933B79F8-7B10-472B-A790-646C4F40804F}"/>
                    </a:ext>
                  </a:extLst>
                </p:cNvPr>
                <p:cNvSpPr/>
                <p:nvPr/>
              </p:nvSpPr>
              <p:spPr>
                <a:xfrm>
                  <a:off x="11986451" y="51869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8" name="Freeform: Shape 497">
                  <a:extLst>
                    <a:ext uri="{FF2B5EF4-FFF2-40B4-BE49-F238E27FC236}">
                      <a16:creationId xmlns:a16="http://schemas.microsoft.com/office/drawing/2014/main" id="{406DAE39-F40D-414A-850A-943D0B8245DE}"/>
                    </a:ext>
                  </a:extLst>
                </p:cNvPr>
                <p:cNvSpPr/>
                <p:nvPr/>
              </p:nvSpPr>
              <p:spPr>
                <a:xfrm>
                  <a:off x="12024551" y="51869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9" name="Freeform: Shape 498">
                  <a:extLst>
                    <a:ext uri="{FF2B5EF4-FFF2-40B4-BE49-F238E27FC236}">
                      <a16:creationId xmlns:a16="http://schemas.microsoft.com/office/drawing/2014/main" id="{3E2C557E-ED76-4FB8-8E3A-8B9877A9A3B0}"/>
                    </a:ext>
                  </a:extLst>
                </p:cNvPr>
                <p:cNvSpPr/>
                <p:nvPr/>
              </p:nvSpPr>
              <p:spPr>
                <a:xfrm>
                  <a:off x="12062651" y="52059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0" name="Freeform: Shape 499">
                  <a:extLst>
                    <a:ext uri="{FF2B5EF4-FFF2-40B4-BE49-F238E27FC236}">
                      <a16:creationId xmlns:a16="http://schemas.microsoft.com/office/drawing/2014/main" id="{8F921834-E396-49E2-B1E8-8E61A39883B2}"/>
                    </a:ext>
                  </a:extLst>
                </p:cNvPr>
                <p:cNvSpPr/>
                <p:nvPr/>
              </p:nvSpPr>
              <p:spPr>
                <a:xfrm>
                  <a:off x="12100751" y="52059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1" name="Freeform: Shape 500">
                  <a:extLst>
                    <a:ext uri="{FF2B5EF4-FFF2-40B4-BE49-F238E27FC236}">
                      <a16:creationId xmlns:a16="http://schemas.microsoft.com/office/drawing/2014/main" id="{9D9A1566-0055-4672-B5B6-5381ABEBACF1}"/>
                    </a:ext>
                  </a:extLst>
                </p:cNvPr>
                <p:cNvSpPr/>
                <p:nvPr/>
              </p:nvSpPr>
              <p:spPr>
                <a:xfrm>
                  <a:off x="12138851" y="52059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2" name="Freeform: Shape 501">
                  <a:extLst>
                    <a:ext uri="{FF2B5EF4-FFF2-40B4-BE49-F238E27FC236}">
                      <a16:creationId xmlns:a16="http://schemas.microsoft.com/office/drawing/2014/main" id="{914D8E75-4BDF-49DA-B275-FAC115648328}"/>
                    </a:ext>
                  </a:extLst>
                </p:cNvPr>
                <p:cNvSpPr/>
                <p:nvPr/>
              </p:nvSpPr>
              <p:spPr>
                <a:xfrm>
                  <a:off x="12176951" y="52059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3" name="Freeform: Shape 502">
                  <a:extLst>
                    <a:ext uri="{FF2B5EF4-FFF2-40B4-BE49-F238E27FC236}">
                      <a16:creationId xmlns:a16="http://schemas.microsoft.com/office/drawing/2014/main" id="{EDE96208-598C-4B34-98DB-0EB670A3A309}"/>
                    </a:ext>
                  </a:extLst>
                </p:cNvPr>
                <p:cNvSpPr/>
                <p:nvPr/>
              </p:nvSpPr>
              <p:spPr>
                <a:xfrm>
                  <a:off x="12215051" y="52440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4" name="Freeform: Shape 503">
                  <a:extLst>
                    <a:ext uri="{FF2B5EF4-FFF2-40B4-BE49-F238E27FC236}">
                      <a16:creationId xmlns:a16="http://schemas.microsoft.com/office/drawing/2014/main" id="{46FE8878-1558-47FA-99A3-3F595ED56CF2}"/>
                    </a:ext>
                  </a:extLst>
                </p:cNvPr>
                <p:cNvSpPr/>
                <p:nvPr/>
              </p:nvSpPr>
              <p:spPr>
                <a:xfrm>
                  <a:off x="12234101" y="52440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5" name="Freeform: Shape 504">
                  <a:extLst>
                    <a:ext uri="{FF2B5EF4-FFF2-40B4-BE49-F238E27FC236}">
                      <a16:creationId xmlns:a16="http://schemas.microsoft.com/office/drawing/2014/main" id="{EBAE3C33-3FAB-4C03-80E1-A9D41DE6B393}"/>
                    </a:ext>
                  </a:extLst>
                </p:cNvPr>
                <p:cNvSpPr/>
                <p:nvPr/>
              </p:nvSpPr>
              <p:spPr>
                <a:xfrm>
                  <a:off x="12253151" y="52440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6" name="Freeform: Shape 505">
                  <a:extLst>
                    <a:ext uri="{FF2B5EF4-FFF2-40B4-BE49-F238E27FC236}">
                      <a16:creationId xmlns:a16="http://schemas.microsoft.com/office/drawing/2014/main" id="{388A25C2-EEBA-4227-8DA7-5F2E998BD6FF}"/>
                    </a:ext>
                  </a:extLst>
                </p:cNvPr>
                <p:cNvSpPr/>
                <p:nvPr/>
              </p:nvSpPr>
              <p:spPr>
                <a:xfrm>
                  <a:off x="12272201" y="52440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7" name="Freeform: Shape 506">
                  <a:extLst>
                    <a:ext uri="{FF2B5EF4-FFF2-40B4-BE49-F238E27FC236}">
                      <a16:creationId xmlns:a16="http://schemas.microsoft.com/office/drawing/2014/main" id="{08FC5A95-E508-481E-8036-D72892A419C9}"/>
                    </a:ext>
                  </a:extLst>
                </p:cNvPr>
                <p:cNvSpPr/>
                <p:nvPr/>
              </p:nvSpPr>
              <p:spPr>
                <a:xfrm>
                  <a:off x="12291251" y="52440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8" name="Freeform: Shape 507">
                  <a:extLst>
                    <a:ext uri="{FF2B5EF4-FFF2-40B4-BE49-F238E27FC236}">
                      <a16:creationId xmlns:a16="http://schemas.microsoft.com/office/drawing/2014/main" id="{8F403E28-2499-42EE-99BA-349508581FE7}"/>
                    </a:ext>
                  </a:extLst>
                </p:cNvPr>
                <p:cNvSpPr/>
                <p:nvPr/>
              </p:nvSpPr>
              <p:spPr>
                <a:xfrm>
                  <a:off x="12386501" y="52440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9" name="Freeform: Shape 508">
                  <a:extLst>
                    <a:ext uri="{FF2B5EF4-FFF2-40B4-BE49-F238E27FC236}">
                      <a16:creationId xmlns:a16="http://schemas.microsoft.com/office/drawing/2014/main" id="{A016E890-AC54-4878-90EB-B4A504777D92}"/>
                    </a:ext>
                  </a:extLst>
                </p:cNvPr>
                <p:cNvSpPr/>
                <p:nvPr/>
              </p:nvSpPr>
              <p:spPr>
                <a:xfrm>
                  <a:off x="12424601" y="52440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0" name="Freeform: Shape 509">
                  <a:extLst>
                    <a:ext uri="{FF2B5EF4-FFF2-40B4-BE49-F238E27FC236}">
                      <a16:creationId xmlns:a16="http://schemas.microsoft.com/office/drawing/2014/main" id="{D3A0CBD7-F4C3-474C-9C13-A6ADAD7C0567}"/>
                    </a:ext>
                  </a:extLst>
                </p:cNvPr>
                <p:cNvSpPr/>
                <p:nvPr/>
              </p:nvSpPr>
              <p:spPr>
                <a:xfrm>
                  <a:off x="12481751" y="52821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1" name="Freeform: Shape 510">
                  <a:extLst>
                    <a:ext uri="{FF2B5EF4-FFF2-40B4-BE49-F238E27FC236}">
                      <a16:creationId xmlns:a16="http://schemas.microsoft.com/office/drawing/2014/main" id="{A03D1F91-2400-4736-BA73-AF01C65AA47B}"/>
                    </a:ext>
                  </a:extLst>
                </p:cNvPr>
                <p:cNvSpPr/>
                <p:nvPr/>
              </p:nvSpPr>
              <p:spPr>
                <a:xfrm>
                  <a:off x="12519851" y="52821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2" name="Freeform: Shape 511">
                  <a:extLst>
                    <a:ext uri="{FF2B5EF4-FFF2-40B4-BE49-F238E27FC236}">
                      <a16:creationId xmlns:a16="http://schemas.microsoft.com/office/drawing/2014/main" id="{E4ACC123-41DA-4AD6-A985-73390E90FAD9}"/>
                    </a:ext>
                  </a:extLst>
                </p:cNvPr>
                <p:cNvSpPr/>
                <p:nvPr/>
              </p:nvSpPr>
              <p:spPr>
                <a:xfrm>
                  <a:off x="12596051" y="53012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3" name="Freeform: Shape 512">
                  <a:extLst>
                    <a:ext uri="{FF2B5EF4-FFF2-40B4-BE49-F238E27FC236}">
                      <a16:creationId xmlns:a16="http://schemas.microsoft.com/office/drawing/2014/main" id="{95841666-D927-4A31-B739-99D53D01406F}"/>
                    </a:ext>
                  </a:extLst>
                </p:cNvPr>
                <p:cNvSpPr/>
                <p:nvPr/>
              </p:nvSpPr>
              <p:spPr>
                <a:xfrm>
                  <a:off x="12634151" y="53012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4" name="Freeform: Shape 513">
                  <a:extLst>
                    <a:ext uri="{FF2B5EF4-FFF2-40B4-BE49-F238E27FC236}">
                      <a16:creationId xmlns:a16="http://schemas.microsoft.com/office/drawing/2014/main" id="{4A6AED73-902F-46CB-8450-04A5BFAE585E}"/>
                    </a:ext>
                  </a:extLst>
                </p:cNvPr>
                <p:cNvSpPr/>
                <p:nvPr/>
              </p:nvSpPr>
              <p:spPr>
                <a:xfrm>
                  <a:off x="12710351" y="53012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5" name="Freeform: Shape 514">
                  <a:extLst>
                    <a:ext uri="{FF2B5EF4-FFF2-40B4-BE49-F238E27FC236}">
                      <a16:creationId xmlns:a16="http://schemas.microsoft.com/office/drawing/2014/main" id="{F15F050B-B8CF-4A7C-899F-5E694DBA22C7}"/>
                    </a:ext>
                  </a:extLst>
                </p:cNvPr>
                <p:cNvSpPr/>
                <p:nvPr/>
              </p:nvSpPr>
              <p:spPr>
                <a:xfrm>
                  <a:off x="12748451" y="52821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6" name="Freeform: Shape 515">
                  <a:extLst>
                    <a:ext uri="{FF2B5EF4-FFF2-40B4-BE49-F238E27FC236}">
                      <a16:creationId xmlns:a16="http://schemas.microsoft.com/office/drawing/2014/main" id="{743655E1-19AD-40E5-810F-49B4A493A7E4}"/>
                    </a:ext>
                  </a:extLst>
                </p:cNvPr>
                <p:cNvSpPr/>
                <p:nvPr/>
              </p:nvSpPr>
              <p:spPr>
                <a:xfrm>
                  <a:off x="12748451" y="53202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7" name="Freeform: Shape 516">
                  <a:extLst>
                    <a:ext uri="{FF2B5EF4-FFF2-40B4-BE49-F238E27FC236}">
                      <a16:creationId xmlns:a16="http://schemas.microsoft.com/office/drawing/2014/main" id="{384211EC-E166-4B7F-92BF-ECFA6CFBAEB9}"/>
                    </a:ext>
                  </a:extLst>
                </p:cNvPr>
                <p:cNvSpPr/>
                <p:nvPr/>
              </p:nvSpPr>
              <p:spPr>
                <a:xfrm>
                  <a:off x="12805601" y="53202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8" name="Freeform: Shape 517">
                  <a:extLst>
                    <a:ext uri="{FF2B5EF4-FFF2-40B4-BE49-F238E27FC236}">
                      <a16:creationId xmlns:a16="http://schemas.microsoft.com/office/drawing/2014/main" id="{4D8D5E67-7DC7-49A7-8A2A-A21729360C3E}"/>
                    </a:ext>
                  </a:extLst>
                </p:cNvPr>
                <p:cNvSpPr/>
                <p:nvPr/>
              </p:nvSpPr>
              <p:spPr>
                <a:xfrm>
                  <a:off x="12881801" y="53202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9" name="Freeform: Shape 518">
                  <a:extLst>
                    <a:ext uri="{FF2B5EF4-FFF2-40B4-BE49-F238E27FC236}">
                      <a16:creationId xmlns:a16="http://schemas.microsoft.com/office/drawing/2014/main" id="{3DC47B8D-2017-4C59-A450-DC89397FAF78}"/>
                    </a:ext>
                  </a:extLst>
                </p:cNvPr>
                <p:cNvSpPr/>
                <p:nvPr/>
              </p:nvSpPr>
              <p:spPr>
                <a:xfrm>
                  <a:off x="12919901" y="53202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0" name="Freeform: Shape 519">
                  <a:extLst>
                    <a:ext uri="{FF2B5EF4-FFF2-40B4-BE49-F238E27FC236}">
                      <a16:creationId xmlns:a16="http://schemas.microsoft.com/office/drawing/2014/main" id="{7B59BDBC-77D1-43D7-B42A-D534AA6D0BCB}"/>
                    </a:ext>
                  </a:extLst>
                </p:cNvPr>
                <p:cNvSpPr/>
                <p:nvPr/>
              </p:nvSpPr>
              <p:spPr>
                <a:xfrm>
                  <a:off x="13034201" y="53202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1" name="Freeform: Shape 520">
                  <a:extLst>
                    <a:ext uri="{FF2B5EF4-FFF2-40B4-BE49-F238E27FC236}">
                      <a16:creationId xmlns:a16="http://schemas.microsoft.com/office/drawing/2014/main" id="{063D0CC5-A1B2-48EC-8D3A-08E6F413B752}"/>
                    </a:ext>
                  </a:extLst>
                </p:cNvPr>
                <p:cNvSpPr/>
                <p:nvPr/>
              </p:nvSpPr>
              <p:spPr>
                <a:xfrm>
                  <a:off x="13072301" y="53202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2" name="Freeform: Shape 521">
                  <a:extLst>
                    <a:ext uri="{FF2B5EF4-FFF2-40B4-BE49-F238E27FC236}">
                      <a16:creationId xmlns:a16="http://schemas.microsoft.com/office/drawing/2014/main" id="{57F29E10-0E87-4251-9777-89ABAA9824F5}"/>
                    </a:ext>
                  </a:extLst>
                </p:cNvPr>
                <p:cNvSpPr/>
                <p:nvPr/>
              </p:nvSpPr>
              <p:spPr>
                <a:xfrm>
                  <a:off x="13167551" y="53393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3" name="Freeform: Shape 522">
                  <a:extLst>
                    <a:ext uri="{FF2B5EF4-FFF2-40B4-BE49-F238E27FC236}">
                      <a16:creationId xmlns:a16="http://schemas.microsoft.com/office/drawing/2014/main" id="{06207E1F-9B6B-4314-8503-491E8C3C9FDE}"/>
                    </a:ext>
                  </a:extLst>
                </p:cNvPr>
                <p:cNvSpPr/>
                <p:nvPr/>
              </p:nvSpPr>
              <p:spPr>
                <a:xfrm>
                  <a:off x="13224701" y="53583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4" name="Freeform: Shape 523">
                  <a:extLst>
                    <a:ext uri="{FF2B5EF4-FFF2-40B4-BE49-F238E27FC236}">
                      <a16:creationId xmlns:a16="http://schemas.microsoft.com/office/drawing/2014/main" id="{185519CB-44C4-4B11-8B6D-9631641227FF}"/>
                    </a:ext>
                  </a:extLst>
                </p:cNvPr>
                <p:cNvSpPr/>
                <p:nvPr/>
              </p:nvSpPr>
              <p:spPr>
                <a:xfrm>
                  <a:off x="13262801" y="53583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5" name="Freeform: Shape 524">
                  <a:extLst>
                    <a:ext uri="{FF2B5EF4-FFF2-40B4-BE49-F238E27FC236}">
                      <a16:creationId xmlns:a16="http://schemas.microsoft.com/office/drawing/2014/main" id="{95386509-61A8-471E-A59E-1C7A64E94975}"/>
                    </a:ext>
                  </a:extLst>
                </p:cNvPr>
                <p:cNvSpPr/>
                <p:nvPr/>
              </p:nvSpPr>
              <p:spPr>
                <a:xfrm>
                  <a:off x="13300901" y="53583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6" name="Freeform: Shape 525">
                  <a:extLst>
                    <a:ext uri="{FF2B5EF4-FFF2-40B4-BE49-F238E27FC236}">
                      <a16:creationId xmlns:a16="http://schemas.microsoft.com/office/drawing/2014/main" id="{19DE933B-7C29-49F9-8BFC-E2AD488EE2E9}"/>
                    </a:ext>
                  </a:extLst>
                </p:cNvPr>
                <p:cNvSpPr/>
                <p:nvPr/>
              </p:nvSpPr>
              <p:spPr>
                <a:xfrm>
                  <a:off x="13339001" y="53583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7" name="Freeform: Shape 526">
                  <a:extLst>
                    <a:ext uri="{FF2B5EF4-FFF2-40B4-BE49-F238E27FC236}">
                      <a16:creationId xmlns:a16="http://schemas.microsoft.com/office/drawing/2014/main" id="{CD30362F-5D2A-4A27-A0DE-B28FBFF6D7B4}"/>
                    </a:ext>
                  </a:extLst>
                </p:cNvPr>
                <p:cNvSpPr/>
                <p:nvPr/>
              </p:nvSpPr>
              <p:spPr>
                <a:xfrm>
                  <a:off x="13377101" y="53583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8" name="Freeform: Shape 527">
                  <a:extLst>
                    <a:ext uri="{FF2B5EF4-FFF2-40B4-BE49-F238E27FC236}">
                      <a16:creationId xmlns:a16="http://schemas.microsoft.com/office/drawing/2014/main" id="{CE6E30FE-921F-428B-9BFF-4116BB6637CB}"/>
                    </a:ext>
                  </a:extLst>
                </p:cNvPr>
                <p:cNvSpPr/>
                <p:nvPr/>
              </p:nvSpPr>
              <p:spPr>
                <a:xfrm>
                  <a:off x="13453301" y="54917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9" name="Freeform: Shape 528">
                  <a:extLst>
                    <a:ext uri="{FF2B5EF4-FFF2-40B4-BE49-F238E27FC236}">
                      <a16:creationId xmlns:a16="http://schemas.microsoft.com/office/drawing/2014/main" id="{144A2C2C-FFF5-4FE3-93B3-1CB69787A75F}"/>
                    </a:ext>
                  </a:extLst>
                </p:cNvPr>
                <p:cNvSpPr/>
                <p:nvPr/>
              </p:nvSpPr>
              <p:spPr>
                <a:xfrm>
                  <a:off x="13510451" y="54917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0" name="Freeform: Shape 529">
                  <a:extLst>
                    <a:ext uri="{FF2B5EF4-FFF2-40B4-BE49-F238E27FC236}">
                      <a16:creationId xmlns:a16="http://schemas.microsoft.com/office/drawing/2014/main" id="{3D40B788-F86D-486D-9441-25C451EE2255}"/>
                    </a:ext>
                  </a:extLst>
                </p:cNvPr>
                <p:cNvSpPr/>
                <p:nvPr/>
              </p:nvSpPr>
              <p:spPr>
                <a:xfrm>
                  <a:off x="13548551" y="54917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706" name="Group 705">
              <a:extLst>
                <a:ext uri="{FF2B5EF4-FFF2-40B4-BE49-F238E27FC236}">
                  <a16:creationId xmlns:a16="http://schemas.microsoft.com/office/drawing/2014/main" id="{D5552685-9451-42CF-8646-C68A4F34358E}"/>
                </a:ext>
              </a:extLst>
            </p:cNvPr>
            <p:cNvGrpSpPr/>
            <p:nvPr/>
          </p:nvGrpSpPr>
          <p:grpSpPr>
            <a:xfrm>
              <a:off x="1244686" y="4402656"/>
              <a:ext cx="3005535" cy="864000"/>
              <a:chOff x="7810475" y="2945301"/>
              <a:chExt cx="4693739" cy="1345368"/>
            </a:xfrm>
          </p:grpSpPr>
          <p:sp>
            <p:nvSpPr>
              <p:cNvPr id="535" name="Freeform: Shape 534">
                <a:extLst>
                  <a:ext uri="{FF2B5EF4-FFF2-40B4-BE49-F238E27FC236}">
                    <a16:creationId xmlns:a16="http://schemas.microsoft.com/office/drawing/2014/main" id="{F6DEEC7F-A8B2-4D1A-A0E2-49ABFC45AA0B}"/>
                  </a:ext>
                </a:extLst>
              </p:cNvPr>
              <p:cNvSpPr/>
              <p:nvPr/>
            </p:nvSpPr>
            <p:spPr>
              <a:xfrm>
                <a:off x="7810475" y="2945301"/>
                <a:ext cx="4686300" cy="1343025"/>
              </a:xfrm>
              <a:custGeom>
                <a:avLst/>
                <a:gdLst>
                  <a:gd name="connsiteX0" fmla="*/ 4687796 w 4686300"/>
                  <a:gd name="connsiteY0" fmla="*/ 1347816 h 1343025"/>
                  <a:gd name="connsiteX1" fmla="*/ 3903383 w 4686300"/>
                  <a:gd name="connsiteY1" fmla="*/ 1347816 h 1343025"/>
                  <a:gd name="connsiteX2" fmla="*/ 3903383 w 4686300"/>
                  <a:gd name="connsiteY2" fmla="*/ 1326032 h 1343025"/>
                  <a:gd name="connsiteX3" fmla="*/ 3707283 w 4686300"/>
                  <a:gd name="connsiteY3" fmla="*/ 1326032 h 1343025"/>
                  <a:gd name="connsiteX4" fmla="*/ 3707283 w 4686300"/>
                  <a:gd name="connsiteY4" fmla="*/ 1294905 h 1343025"/>
                  <a:gd name="connsiteX5" fmla="*/ 3629463 w 4686300"/>
                  <a:gd name="connsiteY5" fmla="*/ 1294905 h 1343025"/>
                  <a:gd name="connsiteX6" fmla="*/ 3629463 w 4686300"/>
                  <a:gd name="connsiteY6" fmla="*/ 1257548 h 1343025"/>
                  <a:gd name="connsiteX7" fmla="*/ 3436468 w 4686300"/>
                  <a:gd name="connsiteY7" fmla="*/ 1257548 h 1343025"/>
                  <a:gd name="connsiteX8" fmla="*/ 3436468 w 4686300"/>
                  <a:gd name="connsiteY8" fmla="*/ 1213971 h 1343025"/>
                  <a:gd name="connsiteX9" fmla="*/ 3380442 w 4686300"/>
                  <a:gd name="connsiteY9" fmla="*/ 1213971 h 1343025"/>
                  <a:gd name="connsiteX10" fmla="*/ 3380442 w 4686300"/>
                  <a:gd name="connsiteY10" fmla="*/ 1189072 h 1343025"/>
                  <a:gd name="connsiteX11" fmla="*/ 3318186 w 4686300"/>
                  <a:gd name="connsiteY11" fmla="*/ 1189072 h 1343025"/>
                  <a:gd name="connsiteX12" fmla="*/ 3318186 w 4686300"/>
                  <a:gd name="connsiteY12" fmla="*/ 1154830 h 1343025"/>
                  <a:gd name="connsiteX13" fmla="*/ 3218574 w 4686300"/>
                  <a:gd name="connsiteY13" fmla="*/ 1154830 h 1343025"/>
                  <a:gd name="connsiteX14" fmla="*/ 3218574 w 4686300"/>
                  <a:gd name="connsiteY14" fmla="*/ 1142381 h 1343025"/>
                  <a:gd name="connsiteX15" fmla="*/ 3143869 w 4686300"/>
                  <a:gd name="connsiteY15" fmla="*/ 1142381 h 1343025"/>
                  <a:gd name="connsiteX16" fmla="*/ 3143869 w 4686300"/>
                  <a:gd name="connsiteY16" fmla="*/ 1105024 h 1343025"/>
                  <a:gd name="connsiteX17" fmla="*/ 2982011 w 4686300"/>
                  <a:gd name="connsiteY17" fmla="*/ 1105024 h 1343025"/>
                  <a:gd name="connsiteX18" fmla="*/ 2982011 w 4686300"/>
                  <a:gd name="connsiteY18" fmla="*/ 1070782 h 1343025"/>
                  <a:gd name="connsiteX19" fmla="*/ 2841936 w 4686300"/>
                  <a:gd name="connsiteY19" fmla="*/ 1070782 h 1343025"/>
                  <a:gd name="connsiteX20" fmla="*/ 2841936 w 4686300"/>
                  <a:gd name="connsiteY20" fmla="*/ 1030319 h 1343025"/>
                  <a:gd name="connsiteX21" fmla="*/ 2732989 w 4686300"/>
                  <a:gd name="connsiteY21" fmla="*/ 1030319 h 1343025"/>
                  <a:gd name="connsiteX22" fmla="*/ 2732989 w 4686300"/>
                  <a:gd name="connsiteY22" fmla="*/ 989857 h 1343025"/>
                  <a:gd name="connsiteX23" fmla="*/ 2658285 w 4686300"/>
                  <a:gd name="connsiteY23" fmla="*/ 989857 h 1343025"/>
                  <a:gd name="connsiteX24" fmla="*/ 2658285 w 4686300"/>
                  <a:gd name="connsiteY24" fmla="*/ 968064 h 1343025"/>
                  <a:gd name="connsiteX25" fmla="*/ 2496417 w 4686300"/>
                  <a:gd name="connsiteY25" fmla="*/ 968064 h 1343025"/>
                  <a:gd name="connsiteX26" fmla="*/ 2496417 w 4686300"/>
                  <a:gd name="connsiteY26" fmla="*/ 946274 h 1343025"/>
                  <a:gd name="connsiteX27" fmla="*/ 2390585 w 4686300"/>
                  <a:gd name="connsiteY27" fmla="*/ 946274 h 1343025"/>
                  <a:gd name="connsiteX28" fmla="*/ 2390585 w 4686300"/>
                  <a:gd name="connsiteY28" fmla="*/ 908922 h 1343025"/>
                  <a:gd name="connsiteX29" fmla="*/ 2262969 w 4686300"/>
                  <a:gd name="connsiteY29" fmla="*/ 908922 h 1343025"/>
                  <a:gd name="connsiteX30" fmla="*/ 2262969 w 4686300"/>
                  <a:gd name="connsiteY30" fmla="*/ 865343 h 1343025"/>
                  <a:gd name="connsiteX31" fmla="*/ 2157136 w 4686300"/>
                  <a:gd name="connsiteY31" fmla="*/ 865343 h 1343025"/>
                  <a:gd name="connsiteX32" fmla="*/ 2157136 w 4686300"/>
                  <a:gd name="connsiteY32" fmla="*/ 846667 h 1343025"/>
                  <a:gd name="connsiteX33" fmla="*/ 2076202 w 4686300"/>
                  <a:gd name="connsiteY33" fmla="*/ 846667 h 1343025"/>
                  <a:gd name="connsiteX34" fmla="*/ 2076202 w 4686300"/>
                  <a:gd name="connsiteY34" fmla="*/ 809314 h 1343025"/>
                  <a:gd name="connsiteX35" fmla="*/ 1970370 w 4686300"/>
                  <a:gd name="connsiteY35" fmla="*/ 809314 h 1343025"/>
                  <a:gd name="connsiteX36" fmla="*/ 1970370 w 4686300"/>
                  <a:gd name="connsiteY36" fmla="*/ 784411 h 1343025"/>
                  <a:gd name="connsiteX37" fmla="*/ 1911229 w 4686300"/>
                  <a:gd name="connsiteY37" fmla="*/ 784411 h 1343025"/>
                  <a:gd name="connsiteX38" fmla="*/ 1911229 w 4686300"/>
                  <a:gd name="connsiteY38" fmla="*/ 747059 h 1343025"/>
                  <a:gd name="connsiteX39" fmla="*/ 1876987 w 4686300"/>
                  <a:gd name="connsiteY39" fmla="*/ 747059 h 1343025"/>
                  <a:gd name="connsiteX40" fmla="*/ 1876987 w 4686300"/>
                  <a:gd name="connsiteY40" fmla="*/ 706593 h 1343025"/>
                  <a:gd name="connsiteX41" fmla="*/ 1777375 w 4686300"/>
                  <a:gd name="connsiteY41" fmla="*/ 706593 h 1343025"/>
                  <a:gd name="connsiteX42" fmla="*/ 1777375 w 4686300"/>
                  <a:gd name="connsiteY42" fmla="*/ 672353 h 1343025"/>
                  <a:gd name="connsiteX43" fmla="*/ 1671542 w 4686300"/>
                  <a:gd name="connsiteY43" fmla="*/ 672353 h 1343025"/>
                  <a:gd name="connsiteX44" fmla="*/ 1671542 w 4686300"/>
                  <a:gd name="connsiteY44" fmla="*/ 641226 h 1343025"/>
                  <a:gd name="connsiteX45" fmla="*/ 1637300 w 4686300"/>
                  <a:gd name="connsiteY45" fmla="*/ 641226 h 1343025"/>
                  <a:gd name="connsiteX46" fmla="*/ 1637300 w 4686300"/>
                  <a:gd name="connsiteY46" fmla="*/ 616324 h 1343025"/>
                  <a:gd name="connsiteX47" fmla="*/ 1556376 w 4686300"/>
                  <a:gd name="connsiteY47" fmla="*/ 616324 h 1343025"/>
                  <a:gd name="connsiteX48" fmla="*/ 1556376 w 4686300"/>
                  <a:gd name="connsiteY48" fmla="*/ 588309 h 1343025"/>
                  <a:gd name="connsiteX49" fmla="*/ 1512799 w 4686300"/>
                  <a:gd name="connsiteY49" fmla="*/ 588309 h 1343025"/>
                  <a:gd name="connsiteX50" fmla="*/ 1512799 w 4686300"/>
                  <a:gd name="connsiteY50" fmla="*/ 569632 h 1343025"/>
                  <a:gd name="connsiteX51" fmla="*/ 1400737 w 4686300"/>
                  <a:gd name="connsiteY51" fmla="*/ 569632 h 1343025"/>
                  <a:gd name="connsiteX52" fmla="*/ 1400737 w 4686300"/>
                  <a:gd name="connsiteY52" fmla="*/ 547843 h 1343025"/>
                  <a:gd name="connsiteX53" fmla="*/ 1347816 w 4686300"/>
                  <a:gd name="connsiteY53" fmla="*/ 547843 h 1343025"/>
                  <a:gd name="connsiteX54" fmla="*/ 1347816 w 4686300"/>
                  <a:gd name="connsiteY54" fmla="*/ 519829 h 1343025"/>
                  <a:gd name="connsiteX55" fmla="*/ 1254433 w 4686300"/>
                  <a:gd name="connsiteY55" fmla="*/ 519829 h 1343025"/>
                  <a:gd name="connsiteX56" fmla="*/ 1254433 w 4686300"/>
                  <a:gd name="connsiteY56" fmla="*/ 460686 h 1343025"/>
                  <a:gd name="connsiteX57" fmla="*/ 1198407 w 4686300"/>
                  <a:gd name="connsiteY57" fmla="*/ 460686 h 1343025"/>
                  <a:gd name="connsiteX58" fmla="*/ 1198407 w 4686300"/>
                  <a:gd name="connsiteY58" fmla="*/ 432671 h 1343025"/>
                  <a:gd name="connsiteX59" fmla="*/ 1117473 w 4686300"/>
                  <a:gd name="connsiteY59" fmla="*/ 432671 h 1343025"/>
                  <a:gd name="connsiteX60" fmla="*/ 1117473 w 4686300"/>
                  <a:gd name="connsiteY60" fmla="*/ 420221 h 1343025"/>
                  <a:gd name="connsiteX61" fmla="*/ 1067667 w 4686300"/>
                  <a:gd name="connsiteY61" fmla="*/ 420221 h 1343025"/>
                  <a:gd name="connsiteX62" fmla="*/ 1067667 w 4686300"/>
                  <a:gd name="connsiteY62" fmla="*/ 389093 h 1343025"/>
                  <a:gd name="connsiteX63" fmla="*/ 983628 w 4686300"/>
                  <a:gd name="connsiteY63" fmla="*/ 389093 h 1343025"/>
                  <a:gd name="connsiteX64" fmla="*/ 983628 w 4686300"/>
                  <a:gd name="connsiteY64" fmla="*/ 351740 h 1343025"/>
                  <a:gd name="connsiteX65" fmla="*/ 943162 w 4686300"/>
                  <a:gd name="connsiteY65" fmla="*/ 351740 h 1343025"/>
                  <a:gd name="connsiteX66" fmla="*/ 943162 w 4686300"/>
                  <a:gd name="connsiteY66" fmla="*/ 354854 h 1343025"/>
                  <a:gd name="connsiteX67" fmla="*/ 890246 w 4686300"/>
                  <a:gd name="connsiteY67" fmla="*/ 354854 h 1343025"/>
                  <a:gd name="connsiteX68" fmla="*/ 890246 w 4686300"/>
                  <a:gd name="connsiteY68" fmla="*/ 320613 h 1343025"/>
                  <a:gd name="connsiteX69" fmla="*/ 852892 w 4686300"/>
                  <a:gd name="connsiteY69" fmla="*/ 320613 h 1343025"/>
                  <a:gd name="connsiteX70" fmla="*/ 852892 w 4686300"/>
                  <a:gd name="connsiteY70" fmla="*/ 289487 h 1343025"/>
                  <a:gd name="connsiteX71" fmla="*/ 743946 w 4686300"/>
                  <a:gd name="connsiteY71" fmla="*/ 289487 h 1343025"/>
                  <a:gd name="connsiteX72" fmla="*/ 743946 w 4686300"/>
                  <a:gd name="connsiteY72" fmla="*/ 249021 h 1343025"/>
                  <a:gd name="connsiteX73" fmla="*/ 672353 w 4686300"/>
                  <a:gd name="connsiteY73" fmla="*/ 249021 h 1343025"/>
                  <a:gd name="connsiteX74" fmla="*/ 672353 w 4686300"/>
                  <a:gd name="connsiteY74" fmla="*/ 208555 h 1343025"/>
                  <a:gd name="connsiteX75" fmla="*/ 625662 w 4686300"/>
                  <a:gd name="connsiteY75" fmla="*/ 208555 h 1343025"/>
                  <a:gd name="connsiteX76" fmla="*/ 625662 w 4686300"/>
                  <a:gd name="connsiteY76" fmla="*/ 180541 h 1343025"/>
                  <a:gd name="connsiteX77" fmla="*/ 501152 w 4686300"/>
                  <a:gd name="connsiteY77" fmla="*/ 180541 h 1343025"/>
                  <a:gd name="connsiteX78" fmla="*/ 501152 w 4686300"/>
                  <a:gd name="connsiteY78" fmla="*/ 158750 h 1343025"/>
                  <a:gd name="connsiteX79" fmla="*/ 395319 w 4686300"/>
                  <a:gd name="connsiteY79" fmla="*/ 158750 h 1343025"/>
                  <a:gd name="connsiteX80" fmla="*/ 395319 w 4686300"/>
                  <a:gd name="connsiteY80" fmla="*/ 118284 h 1343025"/>
                  <a:gd name="connsiteX81" fmla="*/ 351740 w 4686300"/>
                  <a:gd name="connsiteY81" fmla="*/ 118284 h 1343025"/>
                  <a:gd name="connsiteX82" fmla="*/ 351740 w 4686300"/>
                  <a:gd name="connsiteY82" fmla="*/ 93382 h 1343025"/>
                  <a:gd name="connsiteX83" fmla="*/ 264584 w 4686300"/>
                  <a:gd name="connsiteY83" fmla="*/ 93382 h 1343025"/>
                  <a:gd name="connsiteX84" fmla="*/ 264584 w 4686300"/>
                  <a:gd name="connsiteY84" fmla="*/ 62255 h 1343025"/>
                  <a:gd name="connsiteX85" fmla="*/ 152525 w 4686300"/>
                  <a:gd name="connsiteY85" fmla="*/ 62255 h 1343025"/>
                  <a:gd name="connsiteX86" fmla="*/ 152525 w 4686300"/>
                  <a:gd name="connsiteY86" fmla="*/ 34240 h 1343025"/>
                  <a:gd name="connsiteX87" fmla="*/ 87157 w 4686300"/>
                  <a:gd name="connsiteY87" fmla="*/ 34240 h 1343025"/>
                  <a:gd name="connsiteX88" fmla="*/ 87157 w 4686300"/>
                  <a:gd name="connsiteY88" fmla="*/ 18676 h 1343025"/>
                  <a:gd name="connsiteX89" fmla="*/ 62255 w 4686300"/>
                  <a:gd name="connsiteY89" fmla="*/ 18676 h 1343025"/>
                  <a:gd name="connsiteX90" fmla="*/ 62255 w 4686300"/>
                  <a:gd name="connsiteY90" fmla="*/ 0 h 1343025"/>
                  <a:gd name="connsiteX91" fmla="*/ 0 w 4686300"/>
                  <a:gd name="connsiteY91" fmla="*/ 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686300" h="1343025">
                    <a:moveTo>
                      <a:pt x="4687796" y="1347816"/>
                    </a:moveTo>
                    <a:lnTo>
                      <a:pt x="3903383" y="1347816"/>
                    </a:lnTo>
                    <a:lnTo>
                      <a:pt x="3903383" y="1326032"/>
                    </a:lnTo>
                    <a:lnTo>
                      <a:pt x="3707283" y="1326032"/>
                    </a:lnTo>
                    <a:lnTo>
                      <a:pt x="3707283" y="1294905"/>
                    </a:lnTo>
                    <a:lnTo>
                      <a:pt x="3629463" y="1294905"/>
                    </a:lnTo>
                    <a:lnTo>
                      <a:pt x="3629463" y="1257548"/>
                    </a:lnTo>
                    <a:lnTo>
                      <a:pt x="3436468" y="1257548"/>
                    </a:lnTo>
                    <a:lnTo>
                      <a:pt x="3436468" y="1213971"/>
                    </a:lnTo>
                    <a:lnTo>
                      <a:pt x="3380442" y="1213971"/>
                    </a:lnTo>
                    <a:lnTo>
                      <a:pt x="3380442" y="1189072"/>
                    </a:lnTo>
                    <a:lnTo>
                      <a:pt x="3318186" y="1189072"/>
                    </a:lnTo>
                    <a:lnTo>
                      <a:pt x="3318186" y="1154830"/>
                    </a:lnTo>
                    <a:lnTo>
                      <a:pt x="3218574" y="1154830"/>
                    </a:lnTo>
                    <a:lnTo>
                      <a:pt x="3218574" y="1142381"/>
                    </a:lnTo>
                    <a:lnTo>
                      <a:pt x="3143869" y="1142381"/>
                    </a:lnTo>
                    <a:lnTo>
                      <a:pt x="3143869" y="1105024"/>
                    </a:lnTo>
                    <a:lnTo>
                      <a:pt x="2982011" y="1105024"/>
                    </a:lnTo>
                    <a:lnTo>
                      <a:pt x="2982011" y="1070782"/>
                    </a:lnTo>
                    <a:lnTo>
                      <a:pt x="2841936" y="1070782"/>
                    </a:lnTo>
                    <a:lnTo>
                      <a:pt x="2841936" y="1030319"/>
                    </a:lnTo>
                    <a:lnTo>
                      <a:pt x="2732989" y="1030319"/>
                    </a:lnTo>
                    <a:lnTo>
                      <a:pt x="2732989" y="989857"/>
                    </a:lnTo>
                    <a:lnTo>
                      <a:pt x="2658285" y="989857"/>
                    </a:lnTo>
                    <a:lnTo>
                      <a:pt x="2658285" y="968064"/>
                    </a:lnTo>
                    <a:lnTo>
                      <a:pt x="2496417" y="968064"/>
                    </a:lnTo>
                    <a:lnTo>
                      <a:pt x="2496417" y="946274"/>
                    </a:lnTo>
                    <a:lnTo>
                      <a:pt x="2390585" y="946274"/>
                    </a:lnTo>
                    <a:lnTo>
                      <a:pt x="2390585" y="908922"/>
                    </a:lnTo>
                    <a:lnTo>
                      <a:pt x="2262969" y="908922"/>
                    </a:lnTo>
                    <a:lnTo>
                      <a:pt x="2262969" y="865343"/>
                    </a:lnTo>
                    <a:lnTo>
                      <a:pt x="2157136" y="865343"/>
                    </a:lnTo>
                    <a:lnTo>
                      <a:pt x="2157136" y="846667"/>
                    </a:lnTo>
                    <a:lnTo>
                      <a:pt x="2076202" y="846667"/>
                    </a:lnTo>
                    <a:lnTo>
                      <a:pt x="2076202" y="809314"/>
                    </a:lnTo>
                    <a:lnTo>
                      <a:pt x="1970370" y="809314"/>
                    </a:lnTo>
                    <a:lnTo>
                      <a:pt x="1970370" y="784411"/>
                    </a:lnTo>
                    <a:lnTo>
                      <a:pt x="1911229" y="784411"/>
                    </a:lnTo>
                    <a:lnTo>
                      <a:pt x="1911229" y="747059"/>
                    </a:lnTo>
                    <a:lnTo>
                      <a:pt x="1876987" y="747059"/>
                    </a:lnTo>
                    <a:lnTo>
                      <a:pt x="1876987" y="706593"/>
                    </a:lnTo>
                    <a:lnTo>
                      <a:pt x="1777375" y="706593"/>
                    </a:lnTo>
                    <a:lnTo>
                      <a:pt x="1777375" y="672353"/>
                    </a:lnTo>
                    <a:lnTo>
                      <a:pt x="1671542" y="672353"/>
                    </a:lnTo>
                    <a:lnTo>
                      <a:pt x="1671542" y="641226"/>
                    </a:lnTo>
                    <a:lnTo>
                      <a:pt x="1637300" y="641226"/>
                    </a:lnTo>
                    <a:lnTo>
                      <a:pt x="1637300" y="616324"/>
                    </a:lnTo>
                    <a:lnTo>
                      <a:pt x="1556376" y="616324"/>
                    </a:lnTo>
                    <a:lnTo>
                      <a:pt x="1556376" y="588309"/>
                    </a:lnTo>
                    <a:lnTo>
                      <a:pt x="1512799" y="588309"/>
                    </a:lnTo>
                    <a:lnTo>
                      <a:pt x="1512799" y="569632"/>
                    </a:lnTo>
                    <a:lnTo>
                      <a:pt x="1400737" y="569632"/>
                    </a:lnTo>
                    <a:lnTo>
                      <a:pt x="1400737" y="547843"/>
                    </a:lnTo>
                    <a:lnTo>
                      <a:pt x="1347816" y="547843"/>
                    </a:lnTo>
                    <a:lnTo>
                      <a:pt x="1347816" y="519829"/>
                    </a:lnTo>
                    <a:lnTo>
                      <a:pt x="1254433" y="519829"/>
                    </a:lnTo>
                    <a:lnTo>
                      <a:pt x="1254433" y="460686"/>
                    </a:lnTo>
                    <a:lnTo>
                      <a:pt x="1198407" y="460686"/>
                    </a:lnTo>
                    <a:lnTo>
                      <a:pt x="1198407" y="432671"/>
                    </a:lnTo>
                    <a:lnTo>
                      <a:pt x="1117473" y="432671"/>
                    </a:lnTo>
                    <a:lnTo>
                      <a:pt x="1117473" y="420221"/>
                    </a:lnTo>
                    <a:lnTo>
                      <a:pt x="1067667" y="420221"/>
                    </a:lnTo>
                    <a:lnTo>
                      <a:pt x="1067667" y="389093"/>
                    </a:lnTo>
                    <a:lnTo>
                      <a:pt x="983628" y="389093"/>
                    </a:lnTo>
                    <a:lnTo>
                      <a:pt x="983628" y="351740"/>
                    </a:lnTo>
                    <a:lnTo>
                      <a:pt x="943162" y="351740"/>
                    </a:lnTo>
                    <a:lnTo>
                      <a:pt x="943162" y="354854"/>
                    </a:lnTo>
                    <a:lnTo>
                      <a:pt x="890246" y="354854"/>
                    </a:lnTo>
                    <a:lnTo>
                      <a:pt x="890246" y="320613"/>
                    </a:lnTo>
                    <a:lnTo>
                      <a:pt x="852892" y="320613"/>
                    </a:lnTo>
                    <a:lnTo>
                      <a:pt x="852892" y="289487"/>
                    </a:lnTo>
                    <a:lnTo>
                      <a:pt x="743946" y="289487"/>
                    </a:lnTo>
                    <a:lnTo>
                      <a:pt x="743946" y="249021"/>
                    </a:lnTo>
                    <a:lnTo>
                      <a:pt x="672353" y="249021"/>
                    </a:lnTo>
                    <a:lnTo>
                      <a:pt x="672353" y="208555"/>
                    </a:lnTo>
                    <a:lnTo>
                      <a:pt x="625662" y="208555"/>
                    </a:lnTo>
                    <a:lnTo>
                      <a:pt x="625662" y="180541"/>
                    </a:lnTo>
                    <a:lnTo>
                      <a:pt x="501152" y="180541"/>
                    </a:lnTo>
                    <a:lnTo>
                      <a:pt x="501152" y="158750"/>
                    </a:lnTo>
                    <a:lnTo>
                      <a:pt x="395319" y="158750"/>
                    </a:lnTo>
                    <a:lnTo>
                      <a:pt x="395319" y="118284"/>
                    </a:lnTo>
                    <a:lnTo>
                      <a:pt x="351740" y="118284"/>
                    </a:lnTo>
                    <a:lnTo>
                      <a:pt x="351740" y="93382"/>
                    </a:lnTo>
                    <a:lnTo>
                      <a:pt x="264584" y="93382"/>
                    </a:lnTo>
                    <a:lnTo>
                      <a:pt x="264584" y="62255"/>
                    </a:lnTo>
                    <a:lnTo>
                      <a:pt x="152525" y="62255"/>
                    </a:lnTo>
                    <a:lnTo>
                      <a:pt x="152525" y="34240"/>
                    </a:lnTo>
                    <a:lnTo>
                      <a:pt x="87157" y="34240"/>
                    </a:lnTo>
                    <a:lnTo>
                      <a:pt x="87157" y="18676"/>
                    </a:lnTo>
                    <a:lnTo>
                      <a:pt x="62255" y="18676"/>
                    </a:lnTo>
                    <a:lnTo>
                      <a:pt x="62255" y="0"/>
                    </a:lnTo>
                    <a:lnTo>
                      <a:pt x="0" y="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705" name="Group 704">
                <a:extLst>
                  <a:ext uri="{FF2B5EF4-FFF2-40B4-BE49-F238E27FC236}">
                    <a16:creationId xmlns:a16="http://schemas.microsoft.com/office/drawing/2014/main" id="{E658A305-37E3-45A7-8F20-4B3FDAF1E251}"/>
                  </a:ext>
                </a:extLst>
              </p:cNvPr>
              <p:cNvGrpSpPr/>
              <p:nvPr/>
            </p:nvGrpSpPr>
            <p:grpSpPr>
              <a:xfrm>
                <a:off x="8075059" y="2966683"/>
                <a:ext cx="4429155" cy="1323986"/>
                <a:chOff x="8075059" y="2966683"/>
                <a:chExt cx="4429155" cy="1323986"/>
              </a:xfrm>
            </p:grpSpPr>
            <p:sp>
              <p:nvSpPr>
                <p:cNvPr id="536" name="Freeform: Shape 535">
                  <a:extLst>
                    <a:ext uri="{FF2B5EF4-FFF2-40B4-BE49-F238E27FC236}">
                      <a16:creationId xmlns:a16="http://schemas.microsoft.com/office/drawing/2014/main" id="{9CD50CF8-1817-421F-B97E-6D67F706D5B8}"/>
                    </a:ext>
                  </a:extLst>
                </p:cNvPr>
                <p:cNvSpPr/>
                <p:nvPr/>
              </p:nvSpPr>
              <p:spPr>
                <a:xfrm>
                  <a:off x="8075059" y="29666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7" name="Freeform: Shape 536">
                  <a:extLst>
                    <a:ext uri="{FF2B5EF4-FFF2-40B4-BE49-F238E27FC236}">
                      <a16:creationId xmlns:a16="http://schemas.microsoft.com/office/drawing/2014/main" id="{63333019-A45F-4544-88EA-7052AE8EF34D}"/>
                    </a:ext>
                  </a:extLst>
                </p:cNvPr>
                <p:cNvSpPr/>
                <p:nvPr/>
              </p:nvSpPr>
              <p:spPr>
                <a:xfrm>
                  <a:off x="8170309" y="29666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8" name="Freeform: Shape 537">
                  <a:extLst>
                    <a:ext uri="{FF2B5EF4-FFF2-40B4-BE49-F238E27FC236}">
                      <a16:creationId xmlns:a16="http://schemas.microsoft.com/office/drawing/2014/main" id="{CBD24114-1834-4DBA-B9E1-43A19787210C}"/>
                    </a:ext>
                  </a:extLst>
                </p:cNvPr>
                <p:cNvSpPr/>
                <p:nvPr/>
              </p:nvSpPr>
              <p:spPr>
                <a:xfrm>
                  <a:off x="8284609" y="30238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9" name="Freeform: Shape 538">
                  <a:extLst>
                    <a:ext uri="{FF2B5EF4-FFF2-40B4-BE49-F238E27FC236}">
                      <a16:creationId xmlns:a16="http://schemas.microsoft.com/office/drawing/2014/main" id="{4E6123FA-AA00-4A1B-80FA-637BF6A00A7E}"/>
                    </a:ext>
                  </a:extLst>
                </p:cNvPr>
                <p:cNvSpPr/>
                <p:nvPr/>
              </p:nvSpPr>
              <p:spPr>
                <a:xfrm>
                  <a:off x="8322709" y="30238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0" name="Freeform: Shape 539">
                  <a:extLst>
                    <a:ext uri="{FF2B5EF4-FFF2-40B4-BE49-F238E27FC236}">
                      <a16:creationId xmlns:a16="http://schemas.microsoft.com/office/drawing/2014/main" id="{899EDB7A-FD9F-43FC-8BA8-B56080B68866}"/>
                    </a:ext>
                  </a:extLst>
                </p:cNvPr>
                <p:cNvSpPr/>
                <p:nvPr/>
              </p:nvSpPr>
              <p:spPr>
                <a:xfrm>
                  <a:off x="8360810" y="30619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1" name="Freeform: Shape 540">
                  <a:extLst>
                    <a:ext uri="{FF2B5EF4-FFF2-40B4-BE49-F238E27FC236}">
                      <a16:creationId xmlns:a16="http://schemas.microsoft.com/office/drawing/2014/main" id="{2FD35EFC-251D-4627-8260-8678E11732BC}"/>
                    </a:ext>
                  </a:extLst>
                </p:cNvPr>
                <p:cNvSpPr/>
                <p:nvPr/>
              </p:nvSpPr>
              <p:spPr>
                <a:xfrm>
                  <a:off x="8398910" y="30619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2" name="Freeform: Shape 541">
                  <a:extLst>
                    <a:ext uri="{FF2B5EF4-FFF2-40B4-BE49-F238E27FC236}">
                      <a16:creationId xmlns:a16="http://schemas.microsoft.com/office/drawing/2014/main" id="{E0E3133F-398D-4113-83B5-C2B837EA9A70}"/>
                    </a:ext>
                  </a:extLst>
                </p:cNvPr>
                <p:cNvSpPr/>
                <p:nvPr/>
              </p:nvSpPr>
              <p:spPr>
                <a:xfrm>
                  <a:off x="8417960" y="30619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3" name="Freeform: Shape 542">
                  <a:extLst>
                    <a:ext uri="{FF2B5EF4-FFF2-40B4-BE49-F238E27FC236}">
                      <a16:creationId xmlns:a16="http://schemas.microsoft.com/office/drawing/2014/main" id="{865F388E-FB8D-4AC4-BD0D-B001C8DDF0C3}"/>
                    </a:ext>
                  </a:extLst>
                </p:cNvPr>
                <p:cNvSpPr/>
                <p:nvPr/>
              </p:nvSpPr>
              <p:spPr>
                <a:xfrm>
                  <a:off x="8437010" y="30619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4" name="Freeform: Shape 543">
                  <a:extLst>
                    <a:ext uri="{FF2B5EF4-FFF2-40B4-BE49-F238E27FC236}">
                      <a16:creationId xmlns:a16="http://schemas.microsoft.com/office/drawing/2014/main" id="{3048B872-182D-401E-9758-4FFC7EC0E17F}"/>
                    </a:ext>
                  </a:extLst>
                </p:cNvPr>
                <p:cNvSpPr/>
                <p:nvPr/>
              </p:nvSpPr>
              <p:spPr>
                <a:xfrm>
                  <a:off x="8456060" y="30619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5" name="Freeform: Shape 544">
                  <a:extLst>
                    <a:ext uri="{FF2B5EF4-FFF2-40B4-BE49-F238E27FC236}">
                      <a16:creationId xmlns:a16="http://schemas.microsoft.com/office/drawing/2014/main" id="{981A345C-B3F0-4468-8FAD-075FEAFED353}"/>
                    </a:ext>
                  </a:extLst>
                </p:cNvPr>
                <p:cNvSpPr/>
                <p:nvPr/>
              </p:nvSpPr>
              <p:spPr>
                <a:xfrm>
                  <a:off x="8494160" y="3119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6" name="Freeform: Shape 545">
                  <a:extLst>
                    <a:ext uri="{FF2B5EF4-FFF2-40B4-BE49-F238E27FC236}">
                      <a16:creationId xmlns:a16="http://schemas.microsoft.com/office/drawing/2014/main" id="{1F48DAF4-829A-4D3A-82A2-5234F56F9818}"/>
                    </a:ext>
                  </a:extLst>
                </p:cNvPr>
                <p:cNvSpPr/>
                <p:nvPr/>
              </p:nvSpPr>
              <p:spPr>
                <a:xfrm>
                  <a:off x="8513210" y="3119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7" name="Freeform: Shape 546">
                  <a:extLst>
                    <a:ext uri="{FF2B5EF4-FFF2-40B4-BE49-F238E27FC236}">
                      <a16:creationId xmlns:a16="http://schemas.microsoft.com/office/drawing/2014/main" id="{E57CA8B7-D2FB-4207-815F-B701B55A0D42}"/>
                    </a:ext>
                  </a:extLst>
                </p:cNvPr>
                <p:cNvSpPr/>
                <p:nvPr/>
              </p:nvSpPr>
              <p:spPr>
                <a:xfrm>
                  <a:off x="8532260" y="3119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8" name="Freeform: Shape 547">
                  <a:extLst>
                    <a:ext uri="{FF2B5EF4-FFF2-40B4-BE49-F238E27FC236}">
                      <a16:creationId xmlns:a16="http://schemas.microsoft.com/office/drawing/2014/main" id="{DD62EBAA-04C0-43FC-B34C-814E92108AE9}"/>
                    </a:ext>
                  </a:extLst>
                </p:cNvPr>
                <p:cNvSpPr/>
                <p:nvPr/>
              </p:nvSpPr>
              <p:spPr>
                <a:xfrm>
                  <a:off x="8570360" y="3157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9" name="Freeform: Shape 548">
                  <a:extLst>
                    <a:ext uri="{FF2B5EF4-FFF2-40B4-BE49-F238E27FC236}">
                      <a16:creationId xmlns:a16="http://schemas.microsoft.com/office/drawing/2014/main" id="{3C70C278-995A-4D80-8007-39FF646BF7D4}"/>
                    </a:ext>
                  </a:extLst>
                </p:cNvPr>
                <p:cNvSpPr/>
                <p:nvPr/>
              </p:nvSpPr>
              <p:spPr>
                <a:xfrm>
                  <a:off x="8608460" y="3157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0" name="Freeform: Shape 549">
                  <a:extLst>
                    <a:ext uri="{FF2B5EF4-FFF2-40B4-BE49-F238E27FC236}">
                      <a16:creationId xmlns:a16="http://schemas.microsoft.com/office/drawing/2014/main" id="{101E4AAF-D667-45B4-915B-CF2F9D618B51}"/>
                    </a:ext>
                  </a:extLst>
                </p:cNvPr>
                <p:cNvSpPr/>
                <p:nvPr/>
              </p:nvSpPr>
              <p:spPr>
                <a:xfrm>
                  <a:off x="8627510" y="3157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1" name="Freeform: Shape 550">
                  <a:extLst>
                    <a:ext uri="{FF2B5EF4-FFF2-40B4-BE49-F238E27FC236}">
                      <a16:creationId xmlns:a16="http://schemas.microsoft.com/office/drawing/2014/main" id="{91C5743B-6207-41B2-AC62-CBA73BAE59FB}"/>
                    </a:ext>
                  </a:extLst>
                </p:cNvPr>
                <p:cNvSpPr/>
                <p:nvPr/>
              </p:nvSpPr>
              <p:spPr>
                <a:xfrm>
                  <a:off x="8646561" y="31952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2" name="Freeform: Shape 551">
                  <a:extLst>
                    <a:ext uri="{FF2B5EF4-FFF2-40B4-BE49-F238E27FC236}">
                      <a16:creationId xmlns:a16="http://schemas.microsoft.com/office/drawing/2014/main" id="{13BCF5FE-B8CE-4AFB-91F6-8AC6659E8989}"/>
                    </a:ext>
                  </a:extLst>
                </p:cNvPr>
                <p:cNvSpPr/>
                <p:nvPr/>
              </p:nvSpPr>
              <p:spPr>
                <a:xfrm>
                  <a:off x="8665611" y="31952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3" name="Freeform: Shape 552">
                  <a:extLst>
                    <a:ext uri="{FF2B5EF4-FFF2-40B4-BE49-F238E27FC236}">
                      <a16:creationId xmlns:a16="http://schemas.microsoft.com/office/drawing/2014/main" id="{93645976-0320-4F29-99FD-FF38BDE9AB09}"/>
                    </a:ext>
                  </a:extLst>
                </p:cNvPr>
                <p:cNvSpPr/>
                <p:nvPr/>
              </p:nvSpPr>
              <p:spPr>
                <a:xfrm>
                  <a:off x="8684661" y="31952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4" name="Freeform: Shape 553">
                  <a:extLst>
                    <a:ext uri="{FF2B5EF4-FFF2-40B4-BE49-F238E27FC236}">
                      <a16:creationId xmlns:a16="http://schemas.microsoft.com/office/drawing/2014/main" id="{2FF6DA48-B222-4F1F-9690-7B46E54AF155}"/>
                    </a:ext>
                  </a:extLst>
                </p:cNvPr>
                <p:cNvSpPr/>
                <p:nvPr/>
              </p:nvSpPr>
              <p:spPr>
                <a:xfrm>
                  <a:off x="8722761" y="3233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5" name="Freeform: Shape 554">
                  <a:extLst>
                    <a:ext uri="{FF2B5EF4-FFF2-40B4-BE49-F238E27FC236}">
                      <a16:creationId xmlns:a16="http://schemas.microsoft.com/office/drawing/2014/main" id="{7B5B2E42-5896-498B-B20E-C68A2D98A5CA}"/>
                    </a:ext>
                  </a:extLst>
                </p:cNvPr>
                <p:cNvSpPr/>
                <p:nvPr/>
              </p:nvSpPr>
              <p:spPr>
                <a:xfrm>
                  <a:off x="8741811" y="3233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6" name="Freeform: Shape 555">
                  <a:extLst>
                    <a:ext uri="{FF2B5EF4-FFF2-40B4-BE49-F238E27FC236}">
                      <a16:creationId xmlns:a16="http://schemas.microsoft.com/office/drawing/2014/main" id="{0D83C976-788B-4CF9-A211-FFC8EC6F9D66}"/>
                    </a:ext>
                  </a:extLst>
                </p:cNvPr>
                <p:cNvSpPr/>
                <p:nvPr/>
              </p:nvSpPr>
              <p:spPr>
                <a:xfrm>
                  <a:off x="8760861" y="3233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7" name="Freeform: Shape 556">
                  <a:extLst>
                    <a:ext uri="{FF2B5EF4-FFF2-40B4-BE49-F238E27FC236}">
                      <a16:creationId xmlns:a16="http://schemas.microsoft.com/office/drawing/2014/main" id="{46DD1F95-F89E-4068-8E6F-B84933C8F0CC}"/>
                    </a:ext>
                  </a:extLst>
                </p:cNvPr>
                <p:cNvSpPr/>
                <p:nvPr/>
              </p:nvSpPr>
              <p:spPr>
                <a:xfrm>
                  <a:off x="8779910" y="3233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8" name="Freeform: Shape 557">
                  <a:extLst>
                    <a:ext uri="{FF2B5EF4-FFF2-40B4-BE49-F238E27FC236}">
                      <a16:creationId xmlns:a16="http://schemas.microsoft.com/office/drawing/2014/main" id="{77659771-6D7F-4FCD-9FA1-25766B0256D3}"/>
                    </a:ext>
                  </a:extLst>
                </p:cNvPr>
                <p:cNvSpPr/>
                <p:nvPr/>
              </p:nvSpPr>
              <p:spPr>
                <a:xfrm>
                  <a:off x="8818010" y="32714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9" name="Freeform: Shape 558">
                  <a:extLst>
                    <a:ext uri="{FF2B5EF4-FFF2-40B4-BE49-F238E27FC236}">
                      <a16:creationId xmlns:a16="http://schemas.microsoft.com/office/drawing/2014/main" id="{E3725A3F-CEA7-497D-8C36-AD5546C1EF4E}"/>
                    </a:ext>
                  </a:extLst>
                </p:cNvPr>
                <p:cNvSpPr/>
                <p:nvPr/>
              </p:nvSpPr>
              <p:spPr>
                <a:xfrm>
                  <a:off x="8856110" y="32714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0" name="Freeform: Shape 559">
                  <a:extLst>
                    <a:ext uri="{FF2B5EF4-FFF2-40B4-BE49-F238E27FC236}">
                      <a16:creationId xmlns:a16="http://schemas.microsoft.com/office/drawing/2014/main" id="{2A7AFE0D-B28D-4D48-B9D6-09EB3BDCF0C4}"/>
                    </a:ext>
                  </a:extLst>
                </p:cNvPr>
                <p:cNvSpPr/>
                <p:nvPr/>
              </p:nvSpPr>
              <p:spPr>
                <a:xfrm>
                  <a:off x="8894210" y="329053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1" name="Freeform: Shape 560">
                  <a:extLst>
                    <a:ext uri="{FF2B5EF4-FFF2-40B4-BE49-F238E27FC236}">
                      <a16:creationId xmlns:a16="http://schemas.microsoft.com/office/drawing/2014/main" id="{2E973E96-EC1C-4C5A-BED2-B9F0D77477CE}"/>
                    </a:ext>
                  </a:extLst>
                </p:cNvPr>
                <p:cNvSpPr/>
                <p:nvPr/>
              </p:nvSpPr>
              <p:spPr>
                <a:xfrm>
                  <a:off x="8913260" y="329053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2" name="Freeform: Shape 561">
                  <a:extLst>
                    <a:ext uri="{FF2B5EF4-FFF2-40B4-BE49-F238E27FC236}">
                      <a16:creationId xmlns:a16="http://schemas.microsoft.com/office/drawing/2014/main" id="{586281CD-8684-48A0-8759-27650D49C9DE}"/>
                    </a:ext>
                  </a:extLst>
                </p:cNvPr>
                <p:cNvSpPr/>
                <p:nvPr/>
              </p:nvSpPr>
              <p:spPr>
                <a:xfrm>
                  <a:off x="8932310" y="329053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3" name="Freeform: Shape 562">
                  <a:extLst>
                    <a:ext uri="{FF2B5EF4-FFF2-40B4-BE49-F238E27FC236}">
                      <a16:creationId xmlns:a16="http://schemas.microsoft.com/office/drawing/2014/main" id="{04DE0A32-E02E-4F0A-A1C5-009A2EB90652}"/>
                    </a:ext>
                  </a:extLst>
                </p:cNvPr>
                <p:cNvSpPr/>
                <p:nvPr/>
              </p:nvSpPr>
              <p:spPr>
                <a:xfrm>
                  <a:off x="8951360" y="33095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4" name="Freeform: Shape 563">
                  <a:extLst>
                    <a:ext uri="{FF2B5EF4-FFF2-40B4-BE49-F238E27FC236}">
                      <a16:creationId xmlns:a16="http://schemas.microsoft.com/office/drawing/2014/main" id="{C0865556-FA5F-4F7B-9AAC-FBCB56C64C0D}"/>
                    </a:ext>
                  </a:extLst>
                </p:cNvPr>
                <p:cNvSpPr/>
                <p:nvPr/>
              </p:nvSpPr>
              <p:spPr>
                <a:xfrm>
                  <a:off x="8970410" y="33095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5" name="Freeform: Shape 564">
                  <a:extLst>
                    <a:ext uri="{FF2B5EF4-FFF2-40B4-BE49-F238E27FC236}">
                      <a16:creationId xmlns:a16="http://schemas.microsoft.com/office/drawing/2014/main" id="{E840BD3A-FD87-4B23-88B8-FFA4267EA9C2}"/>
                    </a:ext>
                  </a:extLst>
                </p:cNvPr>
                <p:cNvSpPr/>
                <p:nvPr/>
              </p:nvSpPr>
              <p:spPr>
                <a:xfrm>
                  <a:off x="8989460" y="33095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6" name="Freeform: Shape 565">
                  <a:extLst>
                    <a:ext uri="{FF2B5EF4-FFF2-40B4-BE49-F238E27FC236}">
                      <a16:creationId xmlns:a16="http://schemas.microsoft.com/office/drawing/2014/main" id="{3F8E1CCD-EAFF-400A-98A1-BF4FF7858344}"/>
                    </a:ext>
                  </a:extLst>
                </p:cNvPr>
                <p:cNvSpPr/>
                <p:nvPr/>
              </p:nvSpPr>
              <p:spPr>
                <a:xfrm>
                  <a:off x="9008510" y="33095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7" name="Freeform: Shape 566">
                  <a:extLst>
                    <a:ext uri="{FF2B5EF4-FFF2-40B4-BE49-F238E27FC236}">
                      <a16:creationId xmlns:a16="http://schemas.microsoft.com/office/drawing/2014/main" id="{7310EA5D-C9A6-4FE3-8A46-F034DE4CC25E}"/>
                    </a:ext>
                  </a:extLst>
                </p:cNvPr>
                <p:cNvSpPr/>
                <p:nvPr/>
              </p:nvSpPr>
              <p:spPr>
                <a:xfrm>
                  <a:off x="9027560" y="332863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8" name="Freeform: Shape 567">
                  <a:extLst>
                    <a:ext uri="{FF2B5EF4-FFF2-40B4-BE49-F238E27FC236}">
                      <a16:creationId xmlns:a16="http://schemas.microsoft.com/office/drawing/2014/main" id="{06366626-8F3F-4778-823D-EB9A6E242E9B}"/>
                    </a:ext>
                  </a:extLst>
                </p:cNvPr>
                <p:cNvSpPr/>
                <p:nvPr/>
              </p:nvSpPr>
              <p:spPr>
                <a:xfrm>
                  <a:off x="9046610" y="332863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9" name="Freeform: Shape 568">
                  <a:extLst>
                    <a:ext uri="{FF2B5EF4-FFF2-40B4-BE49-F238E27FC236}">
                      <a16:creationId xmlns:a16="http://schemas.microsoft.com/office/drawing/2014/main" id="{C0635C67-4F09-4F9F-8DE3-5FAA1F08E742}"/>
                    </a:ext>
                  </a:extLst>
                </p:cNvPr>
                <p:cNvSpPr/>
                <p:nvPr/>
              </p:nvSpPr>
              <p:spPr>
                <a:xfrm>
                  <a:off x="9065660" y="33476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0" name="Freeform: Shape 569">
                  <a:extLst>
                    <a:ext uri="{FF2B5EF4-FFF2-40B4-BE49-F238E27FC236}">
                      <a16:creationId xmlns:a16="http://schemas.microsoft.com/office/drawing/2014/main" id="{C2E217B7-C6C2-49E3-8BE3-AC5BB15A301A}"/>
                    </a:ext>
                  </a:extLst>
                </p:cNvPr>
                <p:cNvSpPr/>
                <p:nvPr/>
              </p:nvSpPr>
              <p:spPr>
                <a:xfrm>
                  <a:off x="9084710" y="33857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1" name="Freeform: Shape 570">
                  <a:extLst>
                    <a:ext uri="{FF2B5EF4-FFF2-40B4-BE49-F238E27FC236}">
                      <a16:creationId xmlns:a16="http://schemas.microsoft.com/office/drawing/2014/main" id="{5525ACF8-8A64-49A6-BAE4-A0481DEC0690}"/>
                    </a:ext>
                  </a:extLst>
                </p:cNvPr>
                <p:cNvSpPr/>
                <p:nvPr/>
              </p:nvSpPr>
              <p:spPr>
                <a:xfrm>
                  <a:off x="9103760" y="33857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2" name="Freeform: Shape 571">
                  <a:extLst>
                    <a:ext uri="{FF2B5EF4-FFF2-40B4-BE49-F238E27FC236}">
                      <a16:creationId xmlns:a16="http://schemas.microsoft.com/office/drawing/2014/main" id="{EB03904A-33C8-4568-A5F9-CB7B9D3697DB}"/>
                    </a:ext>
                  </a:extLst>
                </p:cNvPr>
                <p:cNvSpPr/>
                <p:nvPr/>
              </p:nvSpPr>
              <p:spPr>
                <a:xfrm>
                  <a:off x="9122810" y="33857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3" name="Freeform: Shape 572">
                  <a:extLst>
                    <a:ext uri="{FF2B5EF4-FFF2-40B4-BE49-F238E27FC236}">
                      <a16:creationId xmlns:a16="http://schemas.microsoft.com/office/drawing/2014/main" id="{7EF483E8-B92F-4387-872F-1FB2747B260B}"/>
                    </a:ext>
                  </a:extLst>
                </p:cNvPr>
                <p:cNvSpPr/>
                <p:nvPr/>
              </p:nvSpPr>
              <p:spPr>
                <a:xfrm>
                  <a:off x="9179960" y="34238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4" name="Freeform: Shape 573">
                  <a:extLst>
                    <a:ext uri="{FF2B5EF4-FFF2-40B4-BE49-F238E27FC236}">
                      <a16:creationId xmlns:a16="http://schemas.microsoft.com/office/drawing/2014/main" id="{E03658B8-1393-46A8-B2BF-6373133A2472}"/>
                    </a:ext>
                  </a:extLst>
                </p:cNvPr>
                <p:cNvSpPr/>
                <p:nvPr/>
              </p:nvSpPr>
              <p:spPr>
                <a:xfrm>
                  <a:off x="9199010" y="34238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5" name="Freeform: Shape 574">
                  <a:extLst>
                    <a:ext uri="{FF2B5EF4-FFF2-40B4-BE49-F238E27FC236}">
                      <a16:creationId xmlns:a16="http://schemas.microsoft.com/office/drawing/2014/main" id="{CE52A8AF-343F-4C34-B139-35507E2AA3D5}"/>
                    </a:ext>
                  </a:extLst>
                </p:cNvPr>
                <p:cNvSpPr/>
                <p:nvPr/>
              </p:nvSpPr>
              <p:spPr>
                <a:xfrm>
                  <a:off x="9218060" y="34429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6" name="Freeform: Shape 575">
                  <a:extLst>
                    <a:ext uri="{FF2B5EF4-FFF2-40B4-BE49-F238E27FC236}">
                      <a16:creationId xmlns:a16="http://schemas.microsoft.com/office/drawing/2014/main" id="{C0A66D9B-C788-444E-A22B-C705FE6B608D}"/>
                    </a:ext>
                  </a:extLst>
                </p:cNvPr>
                <p:cNvSpPr/>
                <p:nvPr/>
              </p:nvSpPr>
              <p:spPr>
                <a:xfrm>
                  <a:off x="9237110" y="34429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7" name="Freeform: Shape 576">
                  <a:extLst>
                    <a:ext uri="{FF2B5EF4-FFF2-40B4-BE49-F238E27FC236}">
                      <a16:creationId xmlns:a16="http://schemas.microsoft.com/office/drawing/2014/main" id="{8FEDE1B7-245B-4372-A273-FB79DA29C5B0}"/>
                    </a:ext>
                  </a:extLst>
                </p:cNvPr>
                <p:cNvSpPr/>
                <p:nvPr/>
              </p:nvSpPr>
              <p:spPr>
                <a:xfrm>
                  <a:off x="9275210" y="34429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8" name="Freeform: Shape 577">
                  <a:extLst>
                    <a:ext uri="{FF2B5EF4-FFF2-40B4-BE49-F238E27FC236}">
                      <a16:creationId xmlns:a16="http://schemas.microsoft.com/office/drawing/2014/main" id="{AAD97615-F501-46DC-99FC-8FCA858161C8}"/>
                    </a:ext>
                  </a:extLst>
                </p:cNvPr>
                <p:cNvSpPr/>
                <p:nvPr/>
              </p:nvSpPr>
              <p:spPr>
                <a:xfrm>
                  <a:off x="9294260" y="34429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9" name="Freeform: Shape 578">
                  <a:extLst>
                    <a:ext uri="{FF2B5EF4-FFF2-40B4-BE49-F238E27FC236}">
                      <a16:creationId xmlns:a16="http://schemas.microsoft.com/office/drawing/2014/main" id="{3871D9D0-2B36-4847-9B7D-C28DB30D7940}"/>
                    </a:ext>
                  </a:extLst>
                </p:cNvPr>
                <p:cNvSpPr/>
                <p:nvPr/>
              </p:nvSpPr>
              <p:spPr>
                <a:xfrm>
                  <a:off x="9313320" y="3461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0" name="Freeform: Shape 579">
                  <a:extLst>
                    <a:ext uri="{FF2B5EF4-FFF2-40B4-BE49-F238E27FC236}">
                      <a16:creationId xmlns:a16="http://schemas.microsoft.com/office/drawing/2014/main" id="{7946CE74-8341-4668-8EB1-C4963671B97F}"/>
                    </a:ext>
                  </a:extLst>
                </p:cNvPr>
                <p:cNvSpPr/>
                <p:nvPr/>
              </p:nvSpPr>
              <p:spPr>
                <a:xfrm>
                  <a:off x="9332370" y="3461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1" name="Freeform: Shape 580">
                  <a:extLst>
                    <a:ext uri="{FF2B5EF4-FFF2-40B4-BE49-F238E27FC236}">
                      <a16:creationId xmlns:a16="http://schemas.microsoft.com/office/drawing/2014/main" id="{E201E28F-5A29-4CC1-B8B9-4A4BA4425222}"/>
                    </a:ext>
                  </a:extLst>
                </p:cNvPr>
                <p:cNvSpPr/>
                <p:nvPr/>
              </p:nvSpPr>
              <p:spPr>
                <a:xfrm>
                  <a:off x="9351420" y="34810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2" name="Freeform: Shape 581">
                  <a:extLst>
                    <a:ext uri="{FF2B5EF4-FFF2-40B4-BE49-F238E27FC236}">
                      <a16:creationId xmlns:a16="http://schemas.microsoft.com/office/drawing/2014/main" id="{2642640E-AC35-4DC4-AEEE-D0B6E2ADA8DC}"/>
                    </a:ext>
                  </a:extLst>
                </p:cNvPr>
                <p:cNvSpPr/>
                <p:nvPr/>
              </p:nvSpPr>
              <p:spPr>
                <a:xfrm>
                  <a:off x="9370470" y="34810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3" name="Freeform: Shape 582">
                  <a:extLst>
                    <a:ext uri="{FF2B5EF4-FFF2-40B4-BE49-F238E27FC236}">
                      <a16:creationId xmlns:a16="http://schemas.microsoft.com/office/drawing/2014/main" id="{987F33F4-14EA-4760-BE6F-5FBCFB5AEC8C}"/>
                    </a:ext>
                  </a:extLst>
                </p:cNvPr>
                <p:cNvSpPr/>
                <p:nvPr/>
              </p:nvSpPr>
              <p:spPr>
                <a:xfrm>
                  <a:off x="9389520" y="34810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4" name="Freeform: Shape 583">
                  <a:extLst>
                    <a:ext uri="{FF2B5EF4-FFF2-40B4-BE49-F238E27FC236}">
                      <a16:creationId xmlns:a16="http://schemas.microsoft.com/office/drawing/2014/main" id="{8A9269B0-2F26-4FDF-9071-4ECC7D3F3041}"/>
                    </a:ext>
                  </a:extLst>
                </p:cNvPr>
                <p:cNvSpPr/>
                <p:nvPr/>
              </p:nvSpPr>
              <p:spPr>
                <a:xfrm>
                  <a:off x="9408570" y="34810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5" name="Freeform: Shape 584">
                  <a:extLst>
                    <a:ext uri="{FF2B5EF4-FFF2-40B4-BE49-F238E27FC236}">
                      <a16:creationId xmlns:a16="http://schemas.microsoft.com/office/drawing/2014/main" id="{AFED9444-832A-4E70-AB41-779281BE7247}"/>
                    </a:ext>
                  </a:extLst>
                </p:cNvPr>
                <p:cNvSpPr/>
                <p:nvPr/>
              </p:nvSpPr>
              <p:spPr>
                <a:xfrm>
                  <a:off x="9427620" y="34810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6" name="Freeform: Shape 585">
                  <a:extLst>
                    <a:ext uri="{FF2B5EF4-FFF2-40B4-BE49-F238E27FC236}">
                      <a16:creationId xmlns:a16="http://schemas.microsoft.com/office/drawing/2014/main" id="{183585EE-F2C9-4870-B646-733E085FEF20}"/>
                    </a:ext>
                  </a:extLst>
                </p:cNvPr>
                <p:cNvSpPr/>
                <p:nvPr/>
              </p:nvSpPr>
              <p:spPr>
                <a:xfrm>
                  <a:off x="9427620" y="34810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7" name="Freeform: Shape 586">
                  <a:extLst>
                    <a:ext uri="{FF2B5EF4-FFF2-40B4-BE49-F238E27FC236}">
                      <a16:creationId xmlns:a16="http://schemas.microsoft.com/office/drawing/2014/main" id="{18DA7F09-6546-4833-AD72-15D82D7770D1}"/>
                    </a:ext>
                  </a:extLst>
                </p:cNvPr>
                <p:cNvSpPr/>
                <p:nvPr/>
              </p:nvSpPr>
              <p:spPr>
                <a:xfrm>
                  <a:off x="9446670" y="3500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8" name="Freeform: Shape 587">
                  <a:extLst>
                    <a:ext uri="{FF2B5EF4-FFF2-40B4-BE49-F238E27FC236}">
                      <a16:creationId xmlns:a16="http://schemas.microsoft.com/office/drawing/2014/main" id="{6B8561AE-C7E6-4FA5-A125-590FCBEA4848}"/>
                    </a:ext>
                  </a:extLst>
                </p:cNvPr>
                <p:cNvSpPr/>
                <p:nvPr/>
              </p:nvSpPr>
              <p:spPr>
                <a:xfrm>
                  <a:off x="9465720" y="3500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9" name="Freeform: Shape 588">
                  <a:extLst>
                    <a:ext uri="{FF2B5EF4-FFF2-40B4-BE49-F238E27FC236}">
                      <a16:creationId xmlns:a16="http://schemas.microsoft.com/office/drawing/2014/main" id="{52ECB1F8-38EE-4E7E-B2D8-A71CD6F96277}"/>
                    </a:ext>
                  </a:extLst>
                </p:cNvPr>
                <p:cNvSpPr/>
                <p:nvPr/>
              </p:nvSpPr>
              <p:spPr>
                <a:xfrm>
                  <a:off x="9484770" y="35191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0" name="Freeform: Shape 589">
                  <a:extLst>
                    <a:ext uri="{FF2B5EF4-FFF2-40B4-BE49-F238E27FC236}">
                      <a16:creationId xmlns:a16="http://schemas.microsoft.com/office/drawing/2014/main" id="{D3499E50-3096-4EFE-9B7C-ECFB35D80697}"/>
                    </a:ext>
                  </a:extLst>
                </p:cNvPr>
                <p:cNvSpPr/>
                <p:nvPr/>
              </p:nvSpPr>
              <p:spPr>
                <a:xfrm>
                  <a:off x="9503820" y="35191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1" name="Freeform: Shape 590">
                  <a:extLst>
                    <a:ext uri="{FF2B5EF4-FFF2-40B4-BE49-F238E27FC236}">
                      <a16:creationId xmlns:a16="http://schemas.microsoft.com/office/drawing/2014/main" id="{95B5F803-E2E7-419F-AA5C-0060810B4D40}"/>
                    </a:ext>
                  </a:extLst>
                </p:cNvPr>
                <p:cNvSpPr/>
                <p:nvPr/>
              </p:nvSpPr>
              <p:spPr>
                <a:xfrm>
                  <a:off x="9522870" y="355723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2" name="Freeform: Shape 591">
                  <a:extLst>
                    <a:ext uri="{FF2B5EF4-FFF2-40B4-BE49-F238E27FC236}">
                      <a16:creationId xmlns:a16="http://schemas.microsoft.com/office/drawing/2014/main" id="{B923A7B2-6F88-4709-8398-87B403B15C6D}"/>
                    </a:ext>
                  </a:extLst>
                </p:cNvPr>
                <p:cNvSpPr/>
                <p:nvPr/>
              </p:nvSpPr>
              <p:spPr>
                <a:xfrm>
                  <a:off x="9541920" y="355723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3" name="Freeform: Shape 592">
                  <a:extLst>
                    <a:ext uri="{FF2B5EF4-FFF2-40B4-BE49-F238E27FC236}">
                      <a16:creationId xmlns:a16="http://schemas.microsoft.com/office/drawing/2014/main" id="{32F23AA8-57A1-42B3-8407-233F2A1D4816}"/>
                    </a:ext>
                  </a:extLst>
                </p:cNvPr>
                <p:cNvSpPr/>
                <p:nvPr/>
              </p:nvSpPr>
              <p:spPr>
                <a:xfrm>
                  <a:off x="9560970" y="355723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4" name="Freeform: Shape 593">
                  <a:extLst>
                    <a:ext uri="{FF2B5EF4-FFF2-40B4-BE49-F238E27FC236}">
                      <a16:creationId xmlns:a16="http://schemas.microsoft.com/office/drawing/2014/main" id="{B3919C39-AA9C-42B8-BF68-9ABA1EC89060}"/>
                    </a:ext>
                  </a:extLst>
                </p:cNvPr>
                <p:cNvSpPr/>
                <p:nvPr/>
              </p:nvSpPr>
              <p:spPr>
                <a:xfrm>
                  <a:off x="9580020" y="35953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5" name="Freeform: Shape 594">
                  <a:extLst>
                    <a:ext uri="{FF2B5EF4-FFF2-40B4-BE49-F238E27FC236}">
                      <a16:creationId xmlns:a16="http://schemas.microsoft.com/office/drawing/2014/main" id="{56A65FB2-3CAB-4CAC-AC86-BE5BFDD13DD9}"/>
                    </a:ext>
                  </a:extLst>
                </p:cNvPr>
                <p:cNvSpPr/>
                <p:nvPr/>
              </p:nvSpPr>
              <p:spPr>
                <a:xfrm>
                  <a:off x="9599070" y="35953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6" name="Freeform: Shape 595">
                  <a:extLst>
                    <a:ext uri="{FF2B5EF4-FFF2-40B4-BE49-F238E27FC236}">
                      <a16:creationId xmlns:a16="http://schemas.microsoft.com/office/drawing/2014/main" id="{790CE6B8-A310-43C4-8E98-A8502D7FD741}"/>
                    </a:ext>
                  </a:extLst>
                </p:cNvPr>
                <p:cNvSpPr/>
                <p:nvPr/>
              </p:nvSpPr>
              <p:spPr>
                <a:xfrm>
                  <a:off x="9637170" y="35953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7" name="Freeform: Shape 596">
                  <a:extLst>
                    <a:ext uri="{FF2B5EF4-FFF2-40B4-BE49-F238E27FC236}">
                      <a16:creationId xmlns:a16="http://schemas.microsoft.com/office/drawing/2014/main" id="{C69C3D44-3681-4B03-AFBF-D7FE18D3BCC4}"/>
                    </a:ext>
                  </a:extLst>
                </p:cNvPr>
                <p:cNvSpPr/>
                <p:nvPr/>
              </p:nvSpPr>
              <p:spPr>
                <a:xfrm>
                  <a:off x="9656220" y="35953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8" name="Freeform: Shape 597">
                  <a:extLst>
                    <a:ext uri="{FF2B5EF4-FFF2-40B4-BE49-F238E27FC236}">
                      <a16:creationId xmlns:a16="http://schemas.microsoft.com/office/drawing/2014/main" id="{49ACBF17-E45F-4D39-B269-8622F3E1BFB9}"/>
                    </a:ext>
                  </a:extLst>
                </p:cNvPr>
                <p:cNvSpPr/>
                <p:nvPr/>
              </p:nvSpPr>
              <p:spPr>
                <a:xfrm>
                  <a:off x="9675270" y="35953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9" name="Freeform: Shape 598">
                  <a:extLst>
                    <a:ext uri="{FF2B5EF4-FFF2-40B4-BE49-F238E27FC236}">
                      <a16:creationId xmlns:a16="http://schemas.microsoft.com/office/drawing/2014/main" id="{C5826178-065F-40D3-AE51-8C8196B01DCA}"/>
                    </a:ext>
                  </a:extLst>
                </p:cNvPr>
                <p:cNvSpPr/>
                <p:nvPr/>
              </p:nvSpPr>
              <p:spPr>
                <a:xfrm>
                  <a:off x="9694320" y="36143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0" name="Freeform: Shape 599">
                  <a:extLst>
                    <a:ext uri="{FF2B5EF4-FFF2-40B4-BE49-F238E27FC236}">
                      <a16:creationId xmlns:a16="http://schemas.microsoft.com/office/drawing/2014/main" id="{9187DFE2-E618-4E78-AA1B-566DCB51BE79}"/>
                    </a:ext>
                  </a:extLst>
                </p:cNvPr>
                <p:cNvSpPr/>
                <p:nvPr/>
              </p:nvSpPr>
              <p:spPr>
                <a:xfrm>
                  <a:off x="9713370" y="36143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1" name="Freeform: Shape 600">
                  <a:extLst>
                    <a:ext uri="{FF2B5EF4-FFF2-40B4-BE49-F238E27FC236}">
                      <a16:creationId xmlns:a16="http://schemas.microsoft.com/office/drawing/2014/main" id="{8A63CBB4-6517-4377-88A9-620B14290202}"/>
                    </a:ext>
                  </a:extLst>
                </p:cNvPr>
                <p:cNvSpPr/>
                <p:nvPr/>
              </p:nvSpPr>
              <p:spPr>
                <a:xfrm>
                  <a:off x="9732420" y="36334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2" name="Freeform: Shape 601">
                  <a:extLst>
                    <a:ext uri="{FF2B5EF4-FFF2-40B4-BE49-F238E27FC236}">
                      <a16:creationId xmlns:a16="http://schemas.microsoft.com/office/drawing/2014/main" id="{4083775D-0C5B-478F-AA4D-C7196D4B1CBC}"/>
                    </a:ext>
                  </a:extLst>
                </p:cNvPr>
                <p:cNvSpPr/>
                <p:nvPr/>
              </p:nvSpPr>
              <p:spPr>
                <a:xfrm>
                  <a:off x="9751470" y="36334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3" name="Freeform: Shape 602">
                  <a:extLst>
                    <a:ext uri="{FF2B5EF4-FFF2-40B4-BE49-F238E27FC236}">
                      <a16:creationId xmlns:a16="http://schemas.microsoft.com/office/drawing/2014/main" id="{7A83F00B-16AA-404B-8C62-6666478F6A78}"/>
                    </a:ext>
                  </a:extLst>
                </p:cNvPr>
                <p:cNvSpPr/>
                <p:nvPr/>
              </p:nvSpPr>
              <p:spPr>
                <a:xfrm>
                  <a:off x="9770520" y="36715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4" name="Freeform: Shape 603">
                  <a:extLst>
                    <a:ext uri="{FF2B5EF4-FFF2-40B4-BE49-F238E27FC236}">
                      <a16:creationId xmlns:a16="http://schemas.microsoft.com/office/drawing/2014/main" id="{250287BC-8DAF-47E4-8737-50A46F0050E6}"/>
                    </a:ext>
                  </a:extLst>
                </p:cNvPr>
                <p:cNvSpPr/>
                <p:nvPr/>
              </p:nvSpPr>
              <p:spPr>
                <a:xfrm>
                  <a:off x="9789570" y="36715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5" name="Freeform: Shape 604">
                  <a:extLst>
                    <a:ext uri="{FF2B5EF4-FFF2-40B4-BE49-F238E27FC236}">
                      <a16:creationId xmlns:a16="http://schemas.microsoft.com/office/drawing/2014/main" id="{E52B3EEE-8520-4BD2-8FE8-8BE841EC5A48}"/>
                    </a:ext>
                  </a:extLst>
                </p:cNvPr>
                <p:cNvSpPr/>
                <p:nvPr/>
              </p:nvSpPr>
              <p:spPr>
                <a:xfrm>
                  <a:off x="9808620" y="36715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6" name="Freeform: Shape 605">
                  <a:extLst>
                    <a:ext uri="{FF2B5EF4-FFF2-40B4-BE49-F238E27FC236}">
                      <a16:creationId xmlns:a16="http://schemas.microsoft.com/office/drawing/2014/main" id="{164D93AF-0511-4FCD-A1DC-6F766465804F}"/>
                    </a:ext>
                  </a:extLst>
                </p:cNvPr>
                <p:cNvSpPr/>
                <p:nvPr/>
              </p:nvSpPr>
              <p:spPr>
                <a:xfrm>
                  <a:off x="9827670" y="36715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7" name="Freeform: Shape 606">
                  <a:extLst>
                    <a:ext uri="{FF2B5EF4-FFF2-40B4-BE49-F238E27FC236}">
                      <a16:creationId xmlns:a16="http://schemas.microsoft.com/office/drawing/2014/main" id="{B112014A-2EF2-4A2E-BBF8-8E60DB9271E2}"/>
                    </a:ext>
                  </a:extLst>
                </p:cNvPr>
                <p:cNvSpPr/>
                <p:nvPr/>
              </p:nvSpPr>
              <p:spPr>
                <a:xfrm>
                  <a:off x="9827670" y="36905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8" name="Freeform: Shape 607">
                  <a:extLst>
                    <a:ext uri="{FF2B5EF4-FFF2-40B4-BE49-F238E27FC236}">
                      <a16:creationId xmlns:a16="http://schemas.microsoft.com/office/drawing/2014/main" id="{D08E47A2-0CAC-4B8C-8398-ECCB1662B827}"/>
                    </a:ext>
                  </a:extLst>
                </p:cNvPr>
                <p:cNvSpPr/>
                <p:nvPr/>
              </p:nvSpPr>
              <p:spPr>
                <a:xfrm>
                  <a:off x="9846720" y="36905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9" name="Freeform: Shape 608">
                  <a:extLst>
                    <a:ext uri="{FF2B5EF4-FFF2-40B4-BE49-F238E27FC236}">
                      <a16:creationId xmlns:a16="http://schemas.microsoft.com/office/drawing/2014/main" id="{C4BA2B65-4C02-4D56-841D-A44C07FD6C11}"/>
                    </a:ext>
                  </a:extLst>
                </p:cNvPr>
                <p:cNvSpPr/>
                <p:nvPr/>
              </p:nvSpPr>
              <p:spPr>
                <a:xfrm>
                  <a:off x="9865770" y="36905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0" name="Freeform: Shape 609">
                  <a:extLst>
                    <a:ext uri="{FF2B5EF4-FFF2-40B4-BE49-F238E27FC236}">
                      <a16:creationId xmlns:a16="http://schemas.microsoft.com/office/drawing/2014/main" id="{9315AA22-CC42-45EF-AF6E-CA5897CEAC06}"/>
                    </a:ext>
                  </a:extLst>
                </p:cNvPr>
                <p:cNvSpPr/>
                <p:nvPr/>
              </p:nvSpPr>
              <p:spPr>
                <a:xfrm>
                  <a:off x="9903870" y="37096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1" name="Freeform: Shape 610">
                  <a:extLst>
                    <a:ext uri="{FF2B5EF4-FFF2-40B4-BE49-F238E27FC236}">
                      <a16:creationId xmlns:a16="http://schemas.microsoft.com/office/drawing/2014/main" id="{CB1564E2-B02C-47F1-B33A-93F4969641DC}"/>
                    </a:ext>
                  </a:extLst>
                </p:cNvPr>
                <p:cNvSpPr/>
                <p:nvPr/>
              </p:nvSpPr>
              <p:spPr>
                <a:xfrm>
                  <a:off x="9922920" y="37096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2" name="Freeform: Shape 611">
                  <a:extLst>
                    <a:ext uri="{FF2B5EF4-FFF2-40B4-BE49-F238E27FC236}">
                      <a16:creationId xmlns:a16="http://schemas.microsoft.com/office/drawing/2014/main" id="{2A5FBAB3-3B21-4F4B-9AD4-F23B5F00B20C}"/>
                    </a:ext>
                  </a:extLst>
                </p:cNvPr>
                <p:cNvSpPr/>
                <p:nvPr/>
              </p:nvSpPr>
              <p:spPr>
                <a:xfrm>
                  <a:off x="9941970" y="37096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3" name="Freeform: Shape 612">
                  <a:extLst>
                    <a:ext uri="{FF2B5EF4-FFF2-40B4-BE49-F238E27FC236}">
                      <a16:creationId xmlns:a16="http://schemas.microsoft.com/office/drawing/2014/main" id="{804341DE-EF56-4781-B623-90BA6073517B}"/>
                    </a:ext>
                  </a:extLst>
                </p:cNvPr>
                <p:cNvSpPr/>
                <p:nvPr/>
              </p:nvSpPr>
              <p:spPr>
                <a:xfrm>
                  <a:off x="9961020" y="372868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4" name="Freeform: Shape 613">
                  <a:extLst>
                    <a:ext uri="{FF2B5EF4-FFF2-40B4-BE49-F238E27FC236}">
                      <a16:creationId xmlns:a16="http://schemas.microsoft.com/office/drawing/2014/main" id="{9B219C15-C64E-4086-9FA8-4E920E22D92A}"/>
                    </a:ext>
                  </a:extLst>
                </p:cNvPr>
                <p:cNvSpPr/>
                <p:nvPr/>
              </p:nvSpPr>
              <p:spPr>
                <a:xfrm>
                  <a:off x="9980070" y="372868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5" name="Freeform: Shape 614">
                  <a:extLst>
                    <a:ext uri="{FF2B5EF4-FFF2-40B4-BE49-F238E27FC236}">
                      <a16:creationId xmlns:a16="http://schemas.microsoft.com/office/drawing/2014/main" id="{8785C07B-573B-4876-B7A7-C270CCAB376A}"/>
                    </a:ext>
                  </a:extLst>
                </p:cNvPr>
                <p:cNvSpPr/>
                <p:nvPr/>
              </p:nvSpPr>
              <p:spPr>
                <a:xfrm>
                  <a:off x="9999120" y="372868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6" name="Freeform: Shape 615">
                  <a:extLst>
                    <a:ext uri="{FF2B5EF4-FFF2-40B4-BE49-F238E27FC236}">
                      <a16:creationId xmlns:a16="http://schemas.microsoft.com/office/drawing/2014/main" id="{045D0E86-50F3-43D2-BDCE-3D0BF9D9A4D5}"/>
                    </a:ext>
                  </a:extLst>
                </p:cNvPr>
                <p:cNvSpPr/>
                <p:nvPr/>
              </p:nvSpPr>
              <p:spPr>
                <a:xfrm>
                  <a:off x="9999120" y="372868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7" name="Freeform: Shape 616">
                  <a:extLst>
                    <a:ext uri="{FF2B5EF4-FFF2-40B4-BE49-F238E27FC236}">
                      <a16:creationId xmlns:a16="http://schemas.microsoft.com/office/drawing/2014/main" id="{85F99E8D-1F63-489D-A675-3B5DAF092CD6}"/>
                    </a:ext>
                  </a:extLst>
                </p:cNvPr>
                <p:cNvSpPr/>
                <p:nvPr/>
              </p:nvSpPr>
              <p:spPr>
                <a:xfrm>
                  <a:off x="9999120" y="372868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8" name="Freeform: Shape 617">
                  <a:extLst>
                    <a:ext uri="{FF2B5EF4-FFF2-40B4-BE49-F238E27FC236}">
                      <a16:creationId xmlns:a16="http://schemas.microsoft.com/office/drawing/2014/main" id="{21EF9623-92A6-48D7-B0AF-6121A2D3453C}"/>
                    </a:ext>
                  </a:extLst>
                </p:cNvPr>
                <p:cNvSpPr/>
                <p:nvPr/>
              </p:nvSpPr>
              <p:spPr>
                <a:xfrm>
                  <a:off x="10037220" y="372868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9" name="Freeform: Shape 618">
                  <a:extLst>
                    <a:ext uri="{FF2B5EF4-FFF2-40B4-BE49-F238E27FC236}">
                      <a16:creationId xmlns:a16="http://schemas.microsoft.com/office/drawing/2014/main" id="{03AE92E0-96E3-40CD-A90E-78E1E76EF043}"/>
                    </a:ext>
                  </a:extLst>
                </p:cNvPr>
                <p:cNvSpPr/>
                <p:nvPr/>
              </p:nvSpPr>
              <p:spPr>
                <a:xfrm>
                  <a:off x="10113420" y="376678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0" name="Freeform: Shape 619">
                  <a:extLst>
                    <a:ext uri="{FF2B5EF4-FFF2-40B4-BE49-F238E27FC236}">
                      <a16:creationId xmlns:a16="http://schemas.microsoft.com/office/drawing/2014/main" id="{5AD6D695-43AF-46D4-9EA7-D48DB762FB59}"/>
                    </a:ext>
                  </a:extLst>
                </p:cNvPr>
                <p:cNvSpPr/>
                <p:nvPr/>
              </p:nvSpPr>
              <p:spPr>
                <a:xfrm>
                  <a:off x="10189620" y="376678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1" name="Freeform: Shape 620">
                  <a:extLst>
                    <a:ext uri="{FF2B5EF4-FFF2-40B4-BE49-F238E27FC236}">
                      <a16:creationId xmlns:a16="http://schemas.microsoft.com/office/drawing/2014/main" id="{95E597F6-451D-4950-A4C1-2E287E845F86}"/>
                    </a:ext>
                  </a:extLst>
                </p:cNvPr>
                <p:cNvSpPr/>
                <p:nvPr/>
              </p:nvSpPr>
              <p:spPr>
                <a:xfrm>
                  <a:off x="10303920" y="3823937"/>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2" name="Freeform: Shape 621">
                  <a:extLst>
                    <a:ext uri="{FF2B5EF4-FFF2-40B4-BE49-F238E27FC236}">
                      <a16:creationId xmlns:a16="http://schemas.microsoft.com/office/drawing/2014/main" id="{61FB17A8-B977-4CFF-BFCD-4618A44C6EC7}"/>
                    </a:ext>
                  </a:extLst>
                </p:cNvPr>
                <p:cNvSpPr/>
                <p:nvPr/>
              </p:nvSpPr>
              <p:spPr>
                <a:xfrm>
                  <a:off x="10322970" y="3823937"/>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3" name="Freeform: Shape 622">
                  <a:extLst>
                    <a:ext uri="{FF2B5EF4-FFF2-40B4-BE49-F238E27FC236}">
                      <a16:creationId xmlns:a16="http://schemas.microsoft.com/office/drawing/2014/main" id="{1C822D97-2516-4F93-B8C4-7A990A15D54A}"/>
                    </a:ext>
                  </a:extLst>
                </p:cNvPr>
                <p:cNvSpPr/>
                <p:nvPr/>
              </p:nvSpPr>
              <p:spPr>
                <a:xfrm>
                  <a:off x="10418220" y="3823937"/>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4" name="Freeform: Shape 623">
                  <a:extLst>
                    <a:ext uri="{FF2B5EF4-FFF2-40B4-BE49-F238E27FC236}">
                      <a16:creationId xmlns:a16="http://schemas.microsoft.com/office/drawing/2014/main" id="{4D32996E-828E-4AE0-94BB-560A40113AC6}"/>
                    </a:ext>
                  </a:extLst>
                </p:cNvPr>
                <p:cNvSpPr/>
                <p:nvPr/>
              </p:nvSpPr>
              <p:spPr>
                <a:xfrm>
                  <a:off x="10437270" y="3823937"/>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5" name="Freeform: Shape 624">
                  <a:extLst>
                    <a:ext uri="{FF2B5EF4-FFF2-40B4-BE49-F238E27FC236}">
                      <a16:creationId xmlns:a16="http://schemas.microsoft.com/office/drawing/2014/main" id="{66E67309-566C-4C54-8346-EB32C296462C}"/>
                    </a:ext>
                  </a:extLst>
                </p:cNvPr>
                <p:cNvSpPr/>
                <p:nvPr/>
              </p:nvSpPr>
              <p:spPr>
                <a:xfrm>
                  <a:off x="10456320" y="3823937"/>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6" name="Freeform: Shape 625">
                  <a:extLst>
                    <a:ext uri="{FF2B5EF4-FFF2-40B4-BE49-F238E27FC236}">
                      <a16:creationId xmlns:a16="http://schemas.microsoft.com/office/drawing/2014/main" id="{F8DC33AD-48CD-4C1E-9249-8B723214E2C0}"/>
                    </a:ext>
                  </a:extLst>
                </p:cNvPr>
                <p:cNvSpPr/>
                <p:nvPr/>
              </p:nvSpPr>
              <p:spPr>
                <a:xfrm>
                  <a:off x="10494420" y="3862038"/>
                  <a:ext cx="9525" cy="66675"/>
                </a:xfrm>
                <a:custGeom>
                  <a:avLst/>
                  <a:gdLst>
                    <a:gd name="connsiteX0" fmla="*/ 0 w 0"/>
                    <a:gd name="connsiteY0" fmla="*/ 0 h 66675"/>
                    <a:gd name="connsiteX1" fmla="*/ 0 w 0"/>
                    <a:gd name="connsiteY1" fmla="*/ 71996 h 66675"/>
                  </a:gdLst>
                  <a:ahLst/>
                  <a:cxnLst>
                    <a:cxn ang="0">
                      <a:pos x="connsiteX0" y="connsiteY0"/>
                    </a:cxn>
                    <a:cxn ang="0">
                      <a:pos x="connsiteX1" y="connsiteY1"/>
                    </a:cxn>
                  </a:cxnLst>
                  <a:rect l="l" t="t" r="r" b="b"/>
                  <a:pathLst>
                    <a:path h="66675">
                      <a:moveTo>
                        <a:pt x="0" y="0"/>
                      </a:moveTo>
                      <a:lnTo>
                        <a:pt x="0" y="71996"/>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7" name="Freeform: Shape 626">
                  <a:extLst>
                    <a:ext uri="{FF2B5EF4-FFF2-40B4-BE49-F238E27FC236}">
                      <a16:creationId xmlns:a16="http://schemas.microsoft.com/office/drawing/2014/main" id="{FAC80F7F-6636-470E-98FD-CC0F1E9C5F10}"/>
                    </a:ext>
                  </a:extLst>
                </p:cNvPr>
                <p:cNvSpPr/>
                <p:nvPr/>
              </p:nvSpPr>
              <p:spPr>
                <a:xfrm>
                  <a:off x="10513470" y="3862038"/>
                  <a:ext cx="9525" cy="66675"/>
                </a:xfrm>
                <a:custGeom>
                  <a:avLst/>
                  <a:gdLst>
                    <a:gd name="connsiteX0" fmla="*/ 0 w 0"/>
                    <a:gd name="connsiteY0" fmla="*/ 0 h 66675"/>
                    <a:gd name="connsiteX1" fmla="*/ 0 w 0"/>
                    <a:gd name="connsiteY1" fmla="*/ 71996 h 66675"/>
                  </a:gdLst>
                  <a:ahLst/>
                  <a:cxnLst>
                    <a:cxn ang="0">
                      <a:pos x="connsiteX0" y="connsiteY0"/>
                    </a:cxn>
                    <a:cxn ang="0">
                      <a:pos x="connsiteX1" y="connsiteY1"/>
                    </a:cxn>
                  </a:cxnLst>
                  <a:rect l="l" t="t" r="r" b="b"/>
                  <a:pathLst>
                    <a:path h="66675">
                      <a:moveTo>
                        <a:pt x="0" y="0"/>
                      </a:moveTo>
                      <a:lnTo>
                        <a:pt x="0" y="71996"/>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8" name="Freeform: Shape 627">
                  <a:extLst>
                    <a:ext uri="{FF2B5EF4-FFF2-40B4-BE49-F238E27FC236}">
                      <a16:creationId xmlns:a16="http://schemas.microsoft.com/office/drawing/2014/main" id="{3DBBC8AB-3D46-4F00-B0EF-6D29DD329E7A}"/>
                    </a:ext>
                  </a:extLst>
                </p:cNvPr>
                <p:cNvSpPr/>
                <p:nvPr/>
              </p:nvSpPr>
              <p:spPr>
                <a:xfrm>
                  <a:off x="10532520" y="3862038"/>
                  <a:ext cx="9525" cy="66675"/>
                </a:xfrm>
                <a:custGeom>
                  <a:avLst/>
                  <a:gdLst>
                    <a:gd name="connsiteX0" fmla="*/ 0 w 0"/>
                    <a:gd name="connsiteY0" fmla="*/ 0 h 66675"/>
                    <a:gd name="connsiteX1" fmla="*/ 0 w 0"/>
                    <a:gd name="connsiteY1" fmla="*/ 71996 h 66675"/>
                  </a:gdLst>
                  <a:ahLst/>
                  <a:cxnLst>
                    <a:cxn ang="0">
                      <a:pos x="connsiteX0" y="connsiteY0"/>
                    </a:cxn>
                    <a:cxn ang="0">
                      <a:pos x="connsiteX1" y="connsiteY1"/>
                    </a:cxn>
                  </a:cxnLst>
                  <a:rect l="l" t="t" r="r" b="b"/>
                  <a:pathLst>
                    <a:path h="66675">
                      <a:moveTo>
                        <a:pt x="0" y="0"/>
                      </a:moveTo>
                      <a:lnTo>
                        <a:pt x="0" y="71996"/>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9" name="Freeform: Shape 628">
                  <a:extLst>
                    <a:ext uri="{FF2B5EF4-FFF2-40B4-BE49-F238E27FC236}">
                      <a16:creationId xmlns:a16="http://schemas.microsoft.com/office/drawing/2014/main" id="{C099F11C-A11F-4D25-B4AB-6EDAD520A73E}"/>
                    </a:ext>
                  </a:extLst>
                </p:cNvPr>
                <p:cNvSpPr/>
                <p:nvPr/>
              </p:nvSpPr>
              <p:spPr>
                <a:xfrm>
                  <a:off x="10551570" y="3862038"/>
                  <a:ext cx="9525" cy="66675"/>
                </a:xfrm>
                <a:custGeom>
                  <a:avLst/>
                  <a:gdLst>
                    <a:gd name="connsiteX0" fmla="*/ 0 w 0"/>
                    <a:gd name="connsiteY0" fmla="*/ 0 h 66675"/>
                    <a:gd name="connsiteX1" fmla="*/ 0 w 0"/>
                    <a:gd name="connsiteY1" fmla="*/ 71996 h 66675"/>
                  </a:gdLst>
                  <a:ahLst/>
                  <a:cxnLst>
                    <a:cxn ang="0">
                      <a:pos x="connsiteX0" y="connsiteY0"/>
                    </a:cxn>
                    <a:cxn ang="0">
                      <a:pos x="connsiteX1" y="connsiteY1"/>
                    </a:cxn>
                  </a:cxnLst>
                  <a:rect l="l" t="t" r="r" b="b"/>
                  <a:pathLst>
                    <a:path h="66675">
                      <a:moveTo>
                        <a:pt x="0" y="0"/>
                      </a:moveTo>
                      <a:lnTo>
                        <a:pt x="0" y="71996"/>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0" name="Freeform: Shape 629">
                  <a:extLst>
                    <a:ext uri="{FF2B5EF4-FFF2-40B4-BE49-F238E27FC236}">
                      <a16:creationId xmlns:a16="http://schemas.microsoft.com/office/drawing/2014/main" id="{4DB46933-6EFA-46F6-ADEF-48362B6C75EA}"/>
                    </a:ext>
                  </a:extLst>
                </p:cNvPr>
                <p:cNvSpPr/>
                <p:nvPr/>
              </p:nvSpPr>
              <p:spPr>
                <a:xfrm>
                  <a:off x="10570620" y="39001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1" name="Freeform: Shape 630">
                  <a:extLst>
                    <a:ext uri="{FF2B5EF4-FFF2-40B4-BE49-F238E27FC236}">
                      <a16:creationId xmlns:a16="http://schemas.microsoft.com/office/drawing/2014/main" id="{78D7237B-2B30-4C62-8F99-FC58A945FC60}"/>
                    </a:ext>
                  </a:extLst>
                </p:cNvPr>
                <p:cNvSpPr/>
                <p:nvPr/>
              </p:nvSpPr>
              <p:spPr>
                <a:xfrm>
                  <a:off x="10589670" y="39001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2" name="Freeform: Shape 631">
                  <a:extLst>
                    <a:ext uri="{FF2B5EF4-FFF2-40B4-BE49-F238E27FC236}">
                      <a16:creationId xmlns:a16="http://schemas.microsoft.com/office/drawing/2014/main" id="{316C939C-4AA8-493E-B17B-35E8F39F7862}"/>
                    </a:ext>
                  </a:extLst>
                </p:cNvPr>
                <p:cNvSpPr/>
                <p:nvPr/>
              </p:nvSpPr>
              <p:spPr>
                <a:xfrm>
                  <a:off x="10608720" y="39001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3" name="Freeform: Shape 632">
                  <a:extLst>
                    <a:ext uri="{FF2B5EF4-FFF2-40B4-BE49-F238E27FC236}">
                      <a16:creationId xmlns:a16="http://schemas.microsoft.com/office/drawing/2014/main" id="{1E8F9527-61BF-44AF-A81E-67464562D8EA}"/>
                    </a:ext>
                  </a:extLst>
                </p:cNvPr>
                <p:cNvSpPr/>
                <p:nvPr/>
              </p:nvSpPr>
              <p:spPr>
                <a:xfrm>
                  <a:off x="10627770" y="39001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4" name="Freeform: Shape 633">
                  <a:extLst>
                    <a:ext uri="{FF2B5EF4-FFF2-40B4-BE49-F238E27FC236}">
                      <a16:creationId xmlns:a16="http://schemas.microsoft.com/office/drawing/2014/main" id="{5661D548-EB90-43EC-80CF-C138EED6AEF9}"/>
                    </a:ext>
                  </a:extLst>
                </p:cNvPr>
                <p:cNvSpPr/>
                <p:nvPr/>
              </p:nvSpPr>
              <p:spPr>
                <a:xfrm>
                  <a:off x="10646820" y="39001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5" name="Freeform: Shape 634">
                  <a:extLst>
                    <a:ext uri="{FF2B5EF4-FFF2-40B4-BE49-F238E27FC236}">
                      <a16:creationId xmlns:a16="http://schemas.microsoft.com/office/drawing/2014/main" id="{F4BC968F-5EC1-4758-99F8-60E5F44EC6E9}"/>
                    </a:ext>
                  </a:extLst>
                </p:cNvPr>
                <p:cNvSpPr/>
                <p:nvPr/>
              </p:nvSpPr>
              <p:spPr>
                <a:xfrm>
                  <a:off x="10665870" y="39382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6" name="Freeform: Shape 635">
                  <a:extLst>
                    <a:ext uri="{FF2B5EF4-FFF2-40B4-BE49-F238E27FC236}">
                      <a16:creationId xmlns:a16="http://schemas.microsoft.com/office/drawing/2014/main" id="{619EDF6A-E609-4F26-BDFF-31A0A5945A71}"/>
                    </a:ext>
                  </a:extLst>
                </p:cNvPr>
                <p:cNvSpPr/>
                <p:nvPr/>
              </p:nvSpPr>
              <p:spPr>
                <a:xfrm>
                  <a:off x="10684920" y="39382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7" name="Freeform: Shape 636">
                  <a:extLst>
                    <a:ext uri="{FF2B5EF4-FFF2-40B4-BE49-F238E27FC236}">
                      <a16:creationId xmlns:a16="http://schemas.microsoft.com/office/drawing/2014/main" id="{F4EB35BD-4731-4FE5-9A83-4ED1418A2812}"/>
                    </a:ext>
                  </a:extLst>
                </p:cNvPr>
                <p:cNvSpPr/>
                <p:nvPr/>
              </p:nvSpPr>
              <p:spPr>
                <a:xfrm>
                  <a:off x="10703970" y="39382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8" name="Freeform: Shape 637">
                  <a:extLst>
                    <a:ext uri="{FF2B5EF4-FFF2-40B4-BE49-F238E27FC236}">
                      <a16:creationId xmlns:a16="http://schemas.microsoft.com/office/drawing/2014/main" id="{848259B3-3E9F-4E0E-80AB-4FAA44BEFC4E}"/>
                    </a:ext>
                  </a:extLst>
                </p:cNvPr>
                <p:cNvSpPr/>
                <p:nvPr/>
              </p:nvSpPr>
              <p:spPr>
                <a:xfrm>
                  <a:off x="10723020" y="39382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9" name="Freeform: Shape 638">
                  <a:extLst>
                    <a:ext uri="{FF2B5EF4-FFF2-40B4-BE49-F238E27FC236}">
                      <a16:creationId xmlns:a16="http://schemas.microsoft.com/office/drawing/2014/main" id="{A274A0D9-C4EF-4F52-B8C5-61831C737DD8}"/>
                    </a:ext>
                  </a:extLst>
                </p:cNvPr>
                <p:cNvSpPr/>
                <p:nvPr/>
              </p:nvSpPr>
              <p:spPr>
                <a:xfrm>
                  <a:off x="10742070" y="39382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0" name="Freeform: Shape 639">
                  <a:extLst>
                    <a:ext uri="{FF2B5EF4-FFF2-40B4-BE49-F238E27FC236}">
                      <a16:creationId xmlns:a16="http://schemas.microsoft.com/office/drawing/2014/main" id="{6C25432A-B9FD-48E1-BCE9-EC106C375F44}"/>
                    </a:ext>
                  </a:extLst>
                </p:cNvPr>
                <p:cNvSpPr/>
                <p:nvPr/>
              </p:nvSpPr>
              <p:spPr>
                <a:xfrm>
                  <a:off x="10761120" y="39382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1" name="Freeform: Shape 640">
                  <a:extLst>
                    <a:ext uri="{FF2B5EF4-FFF2-40B4-BE49-F238E27FC236}">
                      <a16:creationId xmlns:a16="http://schemas.microsoft.com/office/drawing/2014/main" id="{B9236D3B-7A41-4B5C-B14B-D06B30421BCD}"/>
                    </a:ext>
                  </a:extLst>
                </p:cNvPr>
                <p:cNvSpPr/>
                <p:nvPr/>
              </p:nvSpPr>
              <p:spPr>
                <a:xfrm>
                  <a:off x="10780170" y="39382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2" name="Freeform: Shape 641">
                  <a:extLst>
                    <a:ext uri="{FF2B5EF4-FFF2-40B4-BE49-F238E27FC236}">
                      <a16:creationId xmlns:a16="http://schemas.microsoft.com/office/drawing/2014/main" id="{D7D2CB31-F7A6-4B89-99AA-CB576A367985}"/>
                    </a:ext>
                  </a:extLst>
                </p:cNvPr>
                <p:cNvSpPr/>
                <p:nvPr/>
              </p:nvSpPr>
              <p:spPr>
                <a:xfrm>
                  <a:off x="10799220" y="393823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3" name="Freeform: Shape 642">
                  <a:extLst>
                    <a:ext uri="{FF2B5EF4-FFF2-40B4-BE49-F238E27FC236}">
                      <a16:creationId xmlns:a16="http://schemas.microsoft.com/office/drawing/2014/main" id="{8CCE146C-8340-4112-98F0-B1FB8CC2AAC8}"/>
                    </a:ext>
                  </a:extLst>
                </p:cNvPr>
                <p:cNvSpPr/>
                <p:nvPr/>
              </p:nvSpPr>
              <p:spPr>
                <a:xfrm>
                  <a:off x="10818279" y="39763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4" name="Freeform: Shape 643">
                  <a:extLst>
                    <a:ext uri="{FF2B5EF4-FFF2-40B4-BE49-F238E27FC236}">
                      <a16:creationId xmlns:a16="http://schemas.microsoft.com/office/drawing/2014/main" id="{F6C66C10-C526-4570-A24A-6BE1B1C73E96}"/>
                    </a:ext>
                  </a:extLst>
                </p:cNvPr>
                <p:cNvSpPr/>
                <p:nvPr/>
              </p:nvSpPr>
              <p:spPr>
                <a:xfrm>
                  <a:off x="10837329" y="39763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5" name="Freeform: Shape 644">
                  <a:extLst>
                    <a:ext uri="{FF2B5EF4-FFF2-40B4-BE49-F238E27FC236}">
                      <a16:creationId xmlns:a16="http://schemas.microsoft.com/office/drawing/2014/main" id="{4833C3B7-A09F-4708-A400-A1BBE041DF0B}"/>
                    </a:ext>
                  </a:extLst>
                </p:cNvPr>
                <p:cNvSpPr/>
                <p:nvPr/>
              </p:nvSpPr>
              <p:spPr>
                <a:xfrm>
                  <a:off x="10856379" y="39763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6" name="Freeform: Shape 645">
                  <a:extLst>
                    <a:ext uri="{FF2B5EF4-FFF2-40B4-BE49-F238E27FC236}">
                      <a16:creationId xmlns:a16="http://schemas.microsoft.com/office/drawing/2014/main" id="{4D08F9EA-DAD1-4409-B64F-88F67FFB2AD1}"/>
                    </a:ext>
                  </a:extLst>
                </p:cNvPr>
                <p:cNvSpPr/>
                <p:nvPr/>
              </p:nvSpPr>
              <p:spPr>
                <a:xfrm>
                  <a:off x="10875429" y="39763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7" name="Freeform: Shape 646">
                  <a:extLst>
                    <a:ext uri="{FF2B5EF4-FFF2-40B4-BE49-F238E27FC236}">
                      <a16:creationId xmlns:a16="http://schemas.microsoft.com/office/drawing/2014/main" id="{EFD433A1-6442-4B27-AC62-505CD93FB014}"/>
                    </a:ext>
                  </a:extLst>
                </p:cNvPr>
                <p:cNvSpPr/>
                <p:nvPr/>
              </p:nvSpPr>
              <p:spPr>
                <a:xfrm>
                  <a:off x="10894479" y="39763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8" name="Freeform: Shape 647">
                  <a:extLst>
                    <a:ext uri="{FF2B5EF4-FFF2-40B4-BE49-F238E27FC236}">
                      <a16:creationId xmlns:a16="http://schemas.microsoft.com/office/drawing/2014/main" id="{83A4D317-0E8D-401C-B9C0-7F5513E403E0}"/>
                    </a:ext>
                  </a:extLst>
                </p:cNvPr>
                <p:cNvSpPr/>
                <p:nvPr/>
              </p:nvSpPr>
              <p:spPr>
                <a:xfrm>
                  <a:off x="10913529" y="39763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9" name="Freeform: Shape 648">
                  <a:extLst>
                    <a:ext uri="{FF2B5EF4-FFF2-40B4-BE49-F238E27FC236}">
                      <a16:creationId xmlns:a16="http://schemas.microsoft.com/office/drawing/2014/main" id="{B99E7097-A7F7-4842-B692-037B379601D2}"/>
                    </a:ext>
                  </a:extLst>
                </p:cNvPr>
                <p:cNvSpPr/>
                <p:nvPr/>
              </p:nvSpPr>
              <p:spPr>
                <a:xfrm>
                  <a:off x="10932579" y="39763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0" name="Freeform: Shape 649">
                  <a:extLst>
                    <a:ext uri="{FF2B5EF4-FFF2-40B4-BE49-F238E27FC236}">
                      <a16:creationId xmlns:a16="http://schemas.microsoft.com/office/drawing/2014/main" id="{5AD78F61-CDF6-49DD-9400-DBA58E2774ED}"/>
                    </a:ext>
                  </a:extLst>
                </p:cNvPr>
                <p:cNvSpPr/>
                <p:nvPr/>
              </p:nvSpPr>
              <p:spPr>
                <a:xfrm>
                  <a:off x="10970679" y="40144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1" name="Freeform: Shape 650">
                  <a:extLst>
                    <a:ext uri="{FF2B5EF4-FFF2-40B4-BE49-F238E27FC236}">
                      <a16:creationId xmlns:a16="http://schemas.microsoft.com/office/drawing/2014/main" id="{3234CF1C-E232-4C1C-8E87-863CA8AEF331}"/>
                    </a:ext>
                  </a:extLst>
                </p:cNvPr>
                <p:cNvSpPr/>
                <p:nvPr/>
              </p:nvSpPr>
              <p:spPr>
                <a:xfrm>
                  <a:off x="10989729" y="40144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2" name="Freeform: Shape 651">
                  <a:extLst>
                    <a:ext uri="{FF2B5EF4-FFF2-40B4-BE49-F238E27FC236}">
                      <a16:creationId xmlns:a16="http://schemas.microsoft.com/office/drawing/2014/main" id="{14B85282-ABF9-4749-B692-AD951AE23E29}"/>
                    </a:ext>
                  </a:extLst>
                </p:cNvPr>
                <p:cNvSpPr/>
                <p:nvPr/>
              </p:nvSpPr>
              <p:spPr>
                <a:xfrm>
                  <a:off x="11008779" y="40144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3" name="Freeform: Shape 652">
                  <a:extLst>
                    <a:ext uri="{FF2B5EF4-FFF2-40B4-BE49-F238E27FC236}">
                      <a16:creationId xmlns:a16="http://schemas.microsoft.com/office/drawing/2014/main" id="{5B819A0A-9F9A-4EF8-B992-C91A8DE5936F}"/>
                    </a:ext>
                  </a:extLst>
                </p:cNvPr>
                <p:cNvSpPr/>
                <p:nvPr/>
              </p:nvSpPr>
              <p:spPr>
                <a:xfrm>
                  <a:off x="11027829" y="40144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4" name="Freeform: Shape 653">
                  <a:extLst>
                    <a:ext uri="{FF2B5EF4-FFF2-40B4-BE49-F238E27FC236}">
                      <a16:creationId xmlns:a16="http://schemas.microsoft.com/office/drawing/2014/main" id="{CA27E7C1-A8BB-4F03-BB06-21A7D2F2C98B}"/>
                    </a:ext>
                  </a:extLst>
                </p:cNvPr>
                <p:cNvSpPr/>
                <p:nvPr/>
              </p:nvSpPr>
              <p:spPr>
                <a:xfrm>
                  <a:off x="11046879" y="40144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5" name="Freeform: Shape 654">
                  <a:extLst>
                    <a:ext uri="{FF2B5EF4-FFF2-40B4-BE49-F238E27FC236}">
                      <a16:creationId xmlns:a16="http://schemas.microsoft.com/office/drawing/2014/main" id="{FE2D434F-2136-42DA-ABC8-7E136AD2BD83}"/>
                    </a:ext>
                  </a:extLst>
                </p:cNvPr>
                <p:cNvSpPr/>
                <p:nvPr/>
              </p:nvSpPr>
              <p:spPr>
                <a:xfrm>
                  <a:off x="11065929" y="40144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6" name="Freeform: Shape 655">
                  <a:extLst>
                    <a:ext uri="{FF2B5EF4-FFF2-40B4-BE49-F238E27FC236}">
                      <a16:creationId xmlns:a16="http://schemas.microsoft.com/office/drawing/2014/main" id="{DCD8FAB6-60E6-4922-9C0D-126FA69514D8}"/>
                    </a:ext>
                  </a:extLst>
                </p:cNvPr>
                <p:cNvSpPr/>
                <p:nvPr/>
              </p:nvSpPr>
              <p:spPr>
                <a:xfrm>
                  <a:off x="11084979" y="40144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7" name="Freeform: Shape 656">
                  <a:extLst>
                    <a:ext uri="{FF2B5EF4-FFF2-40B4-BE49-F238E27FC236}">
                      <a16:creationId xmlns:a16="http://schemas.microsoft.com/office/drawing/2014/main" id="{7CB667AA-9B3D-4076-846A-9E9F0F9A05B9}"/>
                    </a:ext>
                  </a:extLst>
                </p:cNvPr>
                <p:cNvSpPr/>
                <p:nvPr/>
              </p:nvSpPr>
              <p:spPr>
                <a:xfrm>
                  <a:off x="11104029" y="40144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8" name="Freeform: Shape 657">
                  <a:extLst>
                    <a:ext uri="{FF2B5EF4-FFF2-40B4-BE49-F238E27FC236}">
                      <a16:creationId xmlns:a16="http://schemas.microsoft.com/office/drawing/2014/main" id="{7D120728-1BBE-4932-A477-AF4CA11EDC7F}"/>
                    </a:ext>
                  </a:extLst>
                </p:cNvPr>
                <p:cNvSpPr/>
                <p:nvPr/>
              </p:nvSpPr>
              <p:spPr>
                <a:xfrm>
                  <a:off x="11123079" y="40525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9" name="Freeform: Shape 658">
                  <a:extLst>
                    <a:ext uri="{FF2B5EF4-FFF2-40B4-BE49-F238E27FC236}">
                      <a16:creationId xmlns:a16="http://schemas.microsoft.com/office/drawing/2014/main" id="{463AC967-BB69-4DE4-A7CE-F9FD15B20F91}"/>
                    </a:ext>
                  </a:extLst>
                </p:cNvPr>
                <p:cNvSpPr/>
                <p:nvPr/>
              </p:nvSpPr>
              <p:spPr>
                <a:xfrm>
                  <a:off x="11142129" y="40525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0" name="Freeform: Shape 659">
                  <a:extLst>
                    <a:ext uri="{FF2B5EF4-FFF2-40B4-BE49-F238E27FC236}">
                      <a16:creationId xmlns:a16="http://schemas.microsoft.com/office/drawing/2014/main" id="{69A8023C-45F5-45AB-9995-2AFD1F41D91C}"/>
                    </a:ext>
                  </a:extLst>
                </p:cNvPr>
                <p:cNvSpPr/>
                <p:nvPr/>
              </p:nvSpPr>
              <p:spPr>
                <a:xfrm>
                  <a:off x="11161179" y="40525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1" name="Freeform: Shape 660">
                  <a:extLst>
                    <a:ext uri="{FF2B5EF4-FFF2-40B4-BE49-F238E27FC236}">
                      <a16:creationId xmlns:a16="http://schemas.microsoft.com/office/drawing/2014/main" id="{06444F99-E3A1-49E1-B601-CE7DD1D9C34F}"/>
                    </a:ext>
                  </a:extLst>
                </p:cNvPr>
                <p:cNvSpPr/>
                <p:nvPr/>
              </p:nvSpPr>
              <p:spPr>
                <a:xfrm>
                  <a:off x="11180229" y="40525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2" name="Freeform: Shape 661">
                  <a:extLst>
                    <a:ext uri="{FF2B5EF4-FFF2-40B4-BE49-F238E27FC236}">
                      <a16:creationId xmlns:a16="http://schemas.microsoft.com/office/drawing/2014/main" id="{5ECF42B4-5BDD-4B7C-A55F-4EDABD02A1C1}"/>
                    </a:ext>
                  </a:extLst>
                </p:cNvPr>
                <p:cNvSpPr/>
                <p:nvPr/>
              </p:nvSpPr>
              <p:spPr>
                <a:xfrm>
                  <a:off x="11218329" y="40525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3" name="Freeform: Shape 662">
                  <a:extLst>
                    <a:ext uri="{FF2B5EF4-FFF2-40B4-BE49-F238E27FC236}">
                      <a16:creationId xmlns:a16="http://schemas.microsoft.com/office/drawing/2014/main" id="{84383EDF-C1D5-446A-9AB3-5F6169ED0A2D}"/>
                    </a:ext>
                  </a:extLst>
                </p:cNvPr>
                <p:cNvSpPr/>
                <p:nvPr/>
              </p:nvSpPr>
              <p:spPr>
                <a:xfrm>
                  <a:off x="11237379" y="4052534"/>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4" name="Freeform: Shape 663">
                  <a:extLst>
                    <a:ext uri="{FF2B5EF4-FFF2-40B4-BE49-F238E27FC236}">
                      <a16:creationId xmlns:a16="http://schemas.microsoft.com/office/drawing/2014/main" id="{EF541D9E-01B3-41D9-B863-6EC31B4037D8}"/>
                    </a:ext>
                  </a:extLst>
                </p:cNvPr>
                <p:cNvSpPr/>
                <p:nvPr/>
              </p:nvSpPr>
              <p:spPr>
                <a:xfrm>
                  <a:off x="11237379" y="41096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5" name="Freeform: Shape 664">
                  <a:extLst>
                    <a:ext uri="{FF2B5EF4-FFF2-40B4-BE49-F238E27FC236}">
                      <a16:creationId xmlns:a16="http://schemas.microsoft.com/office/drawing/2014/main" id="{841C2907-F3A3-4009-BE0B-C63A5EB279AF}"/>
                    </a:ext>
                  </a:extLst>
                </p:cNvPr>
                <p:cNvSpPr/>
                <p:nvPr/>
              </p:nvSpPr>
              <p:spPr>
                <a:xfrm>
                  <a:off x="11256429" y="41096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6" name="Freeform: Shape 665">
                  <a:extLst>
                    <a:ext uri="{FF2B5EF4-FFF2-40B4-BE49-F238E27FC236}">
                      <a16:creationId xmlns:a16="http://schemas.microsoft.com/office/drawing/2014/main" id="{7BFAF1C2-6DE2-45D0-ABDD-556B604BB001}"/>
                    </a:ext>
                  </a:extLst>
                </p:cNvPr>
                <p:cNvSpPr/>
                <p:nvPr/>
              </p:nvSpPr>
              <p:spPr>
                <a:xfrm>
                  <a:off x="11275479" y="41096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7" name="Freeform: Shape 666">
                  <a:extLst>
                    <a:ext uri="{FF2B5EF4-FFF2-40B4-BE49-F238E27FC236}">
                      <a16:creationId xmlns:a16="http://schemas.microsoft.com/office/drawing/2014/main" id="{B0309384-697F-4968-9548-CF2D0D6EE013}"/>
                    </a:ext>
                  </a:extLst>
                </p:cNvPr>
                <p:cNvSpPr/>
                <p:nvPr/>
              </p:nvSpPr>
              <p:spPr>
                <a:xfrm>
                  <a:off x="11294529" y="41287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8" name="Freeform: Shape 667">
                  <a:extLst>
                    <a:ext uri="{FF2B5EF4-FFF2-40B4-BE49-F238E27FC236}">
                      <a16:creationId xmlns:a16="http://schemas.microsoft.com/office/drawing/2014/main" id="{84A12BD2-74E3-4C79-A005-0A72BE3BEFF0}"/>
                    </a:ext>
                  </a:extLst>
                </p:cNvPr>
                <p:cNvSpPr/>
                <p:nvPr/>
              </p:nvSpPr>
              <p:spPr>
                <a:xfrm>
                  <a:off x="11313579" y="41287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9" name="Freeform: Shape 668">
                  <a:extLst>
                    <a:ext uri="{FF2B5EF4-FFF2-40B4-BE49-F238E27FC236}">
                      <a16:creationId xmlns:a16="http://schemas.microsoft.com/office/drawing/2014/main" id="{BFB08E27-2160-40D9-959E-AB79A179B458}"/>
                    </a:ext>
                  </a:extLst>
                </p:cNvPr>
                <p:cNvSpPr/>
                <p:nvPr/>
              </p:nvSpPr>
              <p:spPr>
                <a:xfrm>
                  <a:off x="11351679" y="41287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0" name="Freeform: Shape 669">
                  <a:extLst>
                    <a:ext uri="{FF2B5EF4-FFF2-40B4-BE49-F238E27FC236}">
                      <a16:creationId xmlns:a16="http://schemas.microsoft.com/office/drawing/2014/main" id="{89F3D483-6FBA-4BD2-A6D3-74DC51AC76B4}"/>
                    </a:ext>
                  </a:extLst>
                </p:cNvPr>
                <p:cNvSpPr/>
                <p:nvPr/>
              </p:nvSpPr>
              <p:spPr>
                <a:xfrm>
                  <a:off x="11370729" y="41287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1" name="Freeform: Shape 670">
                  <a:extLst>
                    <a:ext uri="{FF2B5EF4-FFF2-40B4-BE49-F238E27FC236}">
                      <a16:creationId xmlns:a16="http://schemas.microsoft.com/office/drawing/2014/main" id="{A841F84A-8900-484C-8B00-E366B216BB8B}"/>
                    </a:ext>
                  </a:extLst>
                </p:cNvPr>
                <p:cNvSpPr/>
                <p:nvPr/>
              </p:nvSpPr>
              <p:spPr>
                <a:xfrm>
                  <a:off x="11389779" y="41287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2" name="Freeform: Shape 671">
                  <a:extLst>
                    <a:ext uri="{FF2B5EF4-FFF2-40B4-BE49-F238E27FC236}">
                      <a16:creationId xmlns:a16="http://schemas.microsoft.com/office/drawing/2014/main" id="{9D6AF8FD-1144-41F6-B6CB-3E2E5F2FD560}"/>
                    </a:ext>
                  </a:extLst>
                </p:cNvPr>
                <p:cNvSpPr/>
                <p:nvPr/>
              </p:nvSpPr>
              <p:spPr>
                <a:xfrm>
                  <a:off x="11408829" y="41287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3" name="Freeform: Shape 672">
                  <a:extLst>
                    <a:ext uri="{FF2B5EF4-FFF2-40B4-BE49-F238E27FC236}">
                      <a16:creationId xmlns:a16="http://schemas.microsoft.com/office/drawing/2014/main" id="{CF7983F1-09DB-43D6-9894-86465560D98F}"/>
                    </a:ext>
                  </a:extLst>
                </p:cNvPr>
                <p:cNvSpPr/>
                <p:nvPr/>
              </p:nvSpPr>
              <p:spPr>
                <a:xfrm>
                  <a:off x="11427879" y="41287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4" name="Freeform: Shape 673">
                  <a:extLst>
                    <a:ext uri="{FF2B5EF4-FFF2-40B4-BE49-F238E27FC236}">
                      <a16:creationId xmlns:a16="http://schemas.microsoft.com/office/drawing/2014/main" id="{375D5C3F-8C84-4049-9C37-731269762958}"/>
                    </a:ext>
                  </a:extLst>
                </p:cNvPr>
                <p:cNvSpPr/>
                <p:nvPr/>
              </p:nvSpPr>
              <p:spPr>
                <a:xfrm>
                  <a:off x="11446929" y="41287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5" name="Freeform: Shape 674">
                  <a:extLst>
                    <a:ext uri="{FF2B5EF4-FFF2-40B4-BE49-F238E27FC236}">
                      <a16:creationId xmlns:a16="http://schemas.microsoft.com/office/drawing/2014/main" id="{66D0440C-DF1F-4A19-9135-F8846224B52C}"/>
                    </a:ext>
                  </a:extLst>
                </p:cNvPr>
                <p:cNvSpPr/>
                <p:nvPr/>
              </p:nvSpPr>
              <p:spPr>
                <a:xfrm>
                  <a:off x="11465979" y="4166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6" name="Freeform: Shape 675">
                  <a:extLst>
                    <a:ext uri="{FF2B5EF4-FFF2-40B4-BE49-F238E27FC236}">
                      <a16:creationId xmlns:a16="http://schemas.microsoft.com/office/drawing/2014/main" id="{BDFCF01A-1015-465E-A45A-229F3510A560}"/>
                    </a:ext>
                  </a:extLst>
                </p:cNvPr>
                <p:cNvSpPr/>
                <p:nvPr/>
              </p:nvSpPr>
              <p:spPr>
                <a:xfrm>
                  <a:off x="11504079" y="4166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7" name="Freeform: Shape 676">
                  <a:extLst>
                    <a:ext uri="{FF2B5EF4-FFF2-40B4-BE49-F238E27FC236}">
                      <a16:creationId xmlns:a16="http://schemas.microsoft.com/office/drawing/2014/main" id="{0504EEE8-EFA7-493A-9690-39822728DCB9}"/>
                    </a:ext>
                  </a:extLst>
                </p:cNvPr>
                <p:cNvSpPr/>
                <p:nvPr/>
              </p:nvSpPr>
              <p:spPr>
                <a:xfrm>
                  <a:off x="11542179" y="42049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8" name="Freeform: Shape 677">
                  <a:extLst>
                    <a:ext uri="{FF2B5EF4-FFF2-40B4-BE49-F238E27FC236}">
                      <a16:creationId xmlns:a16="http://schemas.microsoft.com/office/drawing/2014/main" id="{35443333-BC12-4C2A-86C9-F56C5D25A6CA}"/>
                    </a:ext>
                  </a:extLst>
                </p:cNvPr>
                <p:cNvSpPr/>
                <p:nvPr/>
              </p:nvSpPr>
              <p:spPr>
                <a:xfrm>
                  <a:off x="11561229" y="42049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9" name="Freeform: Shape 678">
                  <a:extLst>
                    <a:ext uri="{FF2B5EF4-FFF2-40B4-BE49-F238E27FC236}">
                      <a16:creationId xmlns:a16="http://schemas.microsoft.com/office/drawing/2014/main" id="{647A9A01-CB8B-4E07-9C6E-222AC73957BE}"/>
                    </a:ext>
                  </a:extLst>
                </p:cNvPr>
                <p:cNvSpPr/>
                <p:nvPr/>
              </p:nvSpPr>
              <p:spPr>
                <a:xfrm>
                  <a:off x="11580279" y="42049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0" name="Freeform: Shape 679">
                  <a:extLst>
                    <a:ext uri="{FF2B5EF4-FFF2-40B4-BE49-F238E27FC236}">
                      <a16:creationId xmlns:a16="http://schemas.microsoft.com/office/drawing/2014/main" id="{27E1E1FF-053A-40E3-9361-0E0B6472685C}"/>
                    </a:ext>
                  </a:extLst>
                </p:cNvPr>
                <p:cNvSpPr/>
                <p:nvPr/>
              </p:nvSpPr>
              <p:spPr>
                <a:xfrm>
                  <a:off x="11599329" y="42049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1" name="Freeform: Shape 680">
                  <a:extLst>
                    <a:ext uri="{FF2B5EF4-FFF2-40B4-BE49-F238E27FC236}">
                      <a16:creationId xmlns:a16="http://schemas.microsoft.com/office/drawing/2014/main" id="{9320ACBA-4CB1-4A38-B481-4880292C2D08}"/>
                    </a:ext>
                  </a:extLst>
                </p:cNvPr>
                <p:cNvSpPr/>
                <p:nvPr/>
              </p:nvSpPr>
              <p:spPr>
                <a:xfrm>
                  <a:off x="11618379" y="42049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2" name="Freeform: Shape 681">
                  <a:extLst>
                    <a:ext uri="{FF2B5EF4-FFF2-40B4-BE49-F238E27FC236}">
                      <a16:creationId xmlns:a16="http://schemas.microsoft.com/office/drawing/2014/main" id="{7BC0FF26-664A-46A4-9C0C-B13BC7545B31}"/>
                    </a:ext>
                  </a:extLst>
                </p:cNvPr>
                <p:cNvSpPr/>
                <p:nvPr/>
              </p:nvSpPr>
              <p:spPr>
                <a:xfrm>
                  <a:off x="11656479" y="42049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3" name="Freeform: Shape 682">
                  <a:extLst>
                    <a:ext uri="{FF2B5EF4-FFF2-40B4-BE49-F238E27FC236}">
                      <a16:creationId xmlns:a16="http://schemas.microsoft.com/office/drawing/2014/main" id="{3F8B6B00-C1D7-4662-9DB6-2621F5C3464B}"/>
                    </a:ext>
                  </a:extLst>
                </p:cNvPr>
                <p:cNvSpPr/>
                <p:nvPr/>
              </p:nvSpPr>
              <p:spPr>
                <a:xfrm>
                  <a:off x="11694579" y="42049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4" name="Freeform: Shape 683">
                  <a:extLst>
                    <a:ext uri="{FF2B5EF4-FFF2-40B4-BE49-F238E27FC236}">
                      <a16:creationId xmlns:a16="http://schemas.microsoft.com/office/drawing/2014/main" id="{92F66DD6-80D1-47DA-A324-B4B1D5A5F44C}"/>
                    </a:ext>
                  </a:extLst>
                </p:cNvPr>
                <p:cNvSpPr/>
                <p:nvPr/>
              </p:nvSpPr>
              <p:spPr>
                <a:xfrm>
                  <a:off x="1173267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5" name="Freeform: Shape 684">
                  <a:extLst>
                    <a:ext uri="{FF2B5EF4-FFF2-40B4-BE49-F238E27FC236}">
                      <a16:creationId xmlns:a16="http://schemas.microsoft.com/office/drawing/2014/main" id="{6B87E10A-DAC4-49BE-8575-FF252C3D694E}"/>
                    </a:ext>
                  </a:extLst>
                </p:cNvPr>
                <p:cNvSpPr/>
                <p:nvPr/>
              </p:nvSpPr>
              <p:spPr>
                <a:xfrm>
                  <a:off x="1175172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6" name="Freeform: Shape 685">
                  <a:extLst>
                    <a:ext uri="{FF2B5EF4-FFF2-40B4-BE49-F238E27FC236}">
                      <a16:creationId xmlns:a16="http://schemas.microsoft.com/office/drawing/2014/main" id="{966DAA5E-30D5-4E2D-87E4-EB16C97DEC36}"/>
                    </a:ext>
                  </a:extLst>
                </p:cNvPr>
                <p:cNvSpPr/>
                <p:nvPr/>
              </p:nvSpPr>
              <p:spPr>
                <a:xfrm>
                  <a:off x="1178982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7" name="Freeform: Shape 686">
                  <a:extLst>
                    <a:ext uri="{FF2B5EF4-FFF2-40B4-BE49-F238E27FC236}">
                      <a16:creationId xmlns:a16="http://schemas.microsoft.com/office/drawing/2014/main" id="{154EA505-B978-4170-B4BB-D1F3910AC320}"/>
                    </a:ext>
                  </a:extLst>
                </p:cNvPr>
                <p:cNvSpPr/>
                <p:nvPr/>
              </p:nvSpPr>
              <p:spPr>
                <a:xfrm>
                  <a:off x="1180887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8" name="Freeform: Shape 687">
                  <a:extLst>
                    <a:ext uri="{FF2B5EF4-FFF2-40B4-BE49-F238E27FC236}">
                      <a16:creationId xmlns:a16="http://schemas.microsoft.com/office/drawing/2014/main" id="{AD480BA4-C9FE-449F-A12F-8E0E68A79691}"/>
                    </a:ext>
                  </a:extLst>
                </p:cNvPr>
                <p:cNvSpPr/>
                <p:nvPr/>
              </p:nvSpPr>
              <p:spPr>
                <a:xfrm>
                  <a:off x="1182792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9" name="Freeform: Shape 688">
                  <a:extLst>
                    <a:ext uri="{FF2B5EF4-FFF2-40B4-BE49-F238E27FC236}">
                      <a16:creationId xmlns:a16="http://schemas.microsoft.com/office/drawing/2014/main" id="{9F611C48-559A-4703-88BC-ECBD88CB5995}"/>
                    </a:ext>
                  </a:extLst>
                </p:cNvPr>
                <p:cNvSpPr/>
                <p:nvPr/>
              </p:nvSpPr>
              <p:spPr>
                <a:xfrm>
                  <a:off x="1184697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0" name="Freeform: Shape 689">
                  <a:extLst>
                    <a:ext uri="{FF2B5EF4-FFF2-40B4-BE49-F238E27FC236}">
                      <a16:creationId xmlns:a16="http://schemas.microsoft.com/office/drawing/2014/main" id="{4A59EC2B-75CD-46B8-B10F-EDC8C29BFA65}"/>
                    </a:ext>
                  </a:extLst>
                </p:cNvPr>
                <p:cNvSpPr/>
                <p:nvPr/>
              </p:nvSpPr>
              <p:spPr>
                <a:xfrm>
                  <a:off x="1186602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1" name="Freeform: Shape 690">
                  <a:extLst>
                    <a:ext uri="{FF2B5EF4-FFF2-40B4-BE49-F238E27FC236}">
                      <a16:creationId xmlns:a16="http://schemas.microsoft.com/office/drawing/2014/main" id="{836A5B6C-B9FD-468D-A755-51D3F5E27D7E}"/>
                    </a:ext>
                  </a:extLst>
                </p:cNvPr>
                <p:cNvSpPr/>
                <p:nvPr/>
              </p:nvSpPr>
              <p:spPr>
                <a:xfrm>
                  <a:off x="1192317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2" name="Freeform: Shape 691">
                  <a:extLst>
                    <a:ext uri="{FF2B5EF4-FFF2-40B4-BE49-F238E27FC236}">
                      <a16:creationId xmlns:a16="http://schemas.microsoft.com/office/drawing/2014/main" id="{F400F42D-55EE-48E1-9861-8801E4589E7C}"/>
                    </a:ext>
                  </a:extLst>
                </p:cNvPr>
                <p:cNvSpPr/>
                <p:nvPr/>
              </p:nvSpPr>
              <p:spPr>
                <a:xfrm>
                  <a:off x="1194222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3" name="Freeform: Shape 692">
                  <a:extLst>
                    <a:ext uri="{FF2B5EF4-FFF2-40B4-BE49-F238E27FC236}">
                      <a16:creationId xmlns:a16="http://schemas.microsoft.com/office/drawing/2014/main" id="{D91D35E4-2AEB-43A6-AC30-98AB6DAF02AA}"/>
                    </a:ext>
                  </a:extLst>
                </p:cNvPr>
                <p:cNvSpPr/>
                <p:nvPr/>
              </p:nvSpPr>
              <p:spPr>
                <a:xfrm>
                  <a:off x="1201842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4" name="Freeform: Shape 693">
                  <a:extLst>
                    <a:ext uri="{FF2B5EF4-FFF2-40B4-BE49-F238E27FC236}">
                      <a16:creationId xmlns:a16="http://schemas.microsoft.com/office/drawing/2014/main" id="{3B289695-4A97-4DDF-A0FB-2B104C9CF4C4}"/>
                    </a:ext>
                  </a:extLst>
                </p:cNvPr>
                <p:cNvSpPr/>
                <p:nvPr/>
              </p:nvSpPr>
              <p:spPr>
                <a:xfrm>
                  <a:off x="1205652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5" name="Freeform: Shape 694">
                  <a:extLst>
                    <a:ext uri="{FF2B5EF4-FFF2-40B4-BE49-F238E27FC236}">
                      <a16:creationId xmlns:a16="http://schemas.microsoft.com/office/drawing/2014/main" id="{E84EC3B3-4C69-4D68-BDD4-D0BD968967E1}"/>
                    </a:ext>
                  </a:extLst>
                </p:cNvPr>
                <p:cNvSpPr/>
                <p:nvPr/>
              </p:nvSpPr>
              <p:spPr>
                <a:xfrm>
                  <a:off x="1207557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6" name="Freeform: Shape 695">
                  <a:extLst>
                    <a:ext uri="{FF2B5EF4-FFF2-40B4-BE49-F238E27FC236}">
                      <a16:creationId xmlns:a16="http://schemas.microsoft.com/office/drawing/2014/main" id="{B0548012-4962-4373-BD8B-7C656853D342}"/>
                    </a:ext>
                  </a:extLst>
                </p:cNvPr>
                <p:cNvSpPr/>
                <p:nvPr/>
              </p:nvSpPr>
              <p:spPr>
                <a:xfrm>
                  <a:off x="1211367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7" name="Freeform: Shape 696">
                  <a:extLst>
                    <a:ext uri="{FF2B5EF4-FFF2-40B4-BE49-F238E27FC236}">
                      <a16:creationId xmlns:a16="http://schemas.microsoft.com/office/drawing/2014/main" id="{1E869FE5-1FB6-435E-8715-DE3EC472B8A3}"/>
                    </a:ext>
                  </a:extLst>
                </p:cNvPr>
                <p:cNvSpPr/>
                <p:nvPr/>
              </p:nvSpPr>
              <p:spPr>
                <a:xfrm>
                  <a:off x="1215177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8" name="Freeform: Shape 697">
                  <a:extLst>
                    <a:ext uri="{FF2B5EF4-FFF2-40B4-BE49-F238E27FC236}">
                      <a16:creationId xmlns:a16="http://schemas.microsoft.com/office/drawing/2014/main" id="{3D5628AC-F94D-4129-941A-00C4C72704D4}"/>
                    </a:ext>
                  </a:extLst>
                </p:cNvPr>
                <p:cNvSpPr/>
                <p:nvPr/>
              </p:nvSpPr>
              <p:spPr>
                <a:xfrm>
                  <a:off x="1217082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9" name="Freeform: Shape 698">
                  <a:extLst>
                    <a:ext uri="{FF2B5EF4-FFF2-40B4-BE49-F238E27FC236}">
                      <a16:creationId xmlns:a16="http://schemas.microsoft.com/office/drawing/2014/main" id="{AF267820-5940-4B83-B86C-854F47DA6B0E}"/>
                    </a:ext>
                  </a:extLst>
                </p:cNvPr>
                <p:cNvSpPr/>
                <p:nvPr/>
              </p:nvSpPr>
              <p:spPr>
                <a:xfrm>
                  <a:off x="1220892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00" name="Freeform: Shape 699">
                  <a:extLst>
                    <a:ext uri="{FF2B5EF4-FFF2-40B4-BE49-F238E27FC236}">
                      <a16:creationId xmlns:a16="http://schemas.microsoft.com/office/drawing/2014/main" id="{EEEB13C9-84EE-47B6-8FD8-3720D1C0E1C6}"/>
                    </a:ext>
                  </a:extLst>
                </p:cNvPr>
                <p:cNvSpPr/>
                <p:nvPr/>
              </p:nvSpPr>
              <p:spPr>
                <a:xfrm>
                  <a:off x="1222797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01" name="Freeform: Shape 700">
                  <a:extLst>
                    <a:ext uri="{FF2B5EF4-FFF2-40B4-BE49-F238E27FC236}">
                      <a16:creationId xmlns:a16="http://schemas.microsoft.com/office/drawing/2014/main" id="{A4E5131F-4260-4821-BB9B-D8B41298E7E1}"/>
                    </a:ext>
                  </a:extLst>
                </p:cNvPr>
                <p:cNvSpPr/>
                <p:nvPr/>
              </p:nvSpPr>
              <p:spPr>
                <a:xfrm>
                  <a:off x="1224702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02" name="Freeform: Shape 701">
                  <a:extLst>
                    <a:ext uri="{FF2B5EF4-FFF2-40B4-BE49-F238E27FC236}">
                      <a16:creationId xmlns:a16="http://schemas.microsoft.com/office/drawing/2014/main" id="{69D6D1B8-0166-4C70-B1A9-C33A3DD17FD8}"/>
                    </a:ext>
                  </a:extLst>
                </p:cNvPr>
                <p:cNvSpPr/>
                <p:nvPr/>
              </p:nvSpPr>
              <p:spPr>
                <a:xfrm>
                  <a:off x="1234228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03" name="Freeform: Shape 702">
                  <a:extLst>
                    <a:ext uri="{FF2B5EF4-FFF2-40B4-BE49-F238E27FC236}">
                      <a16:creationId xmlns:a16="http://schemas.microsoft.com/office/drawing/2014/main" id="{C84E53DE-CE71-459E-92A5-3849667441D4}"/>
                    </a:ext>
                  </a:extLst>
                </p:cNvPr>
                <p:cNvSpPr/>
                <p:nvPr/>
              </p:nvSpPr>
              <p:spPr>
                <a:xfrm>
                  <a:off x="1239943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04" name="Freeform: Shape 703">
                  <a:extLst>
                    <a:ext uri="{FF2B5EF4-FFF2-40B4-BE49-F238E27FC236}">
                      <a16:creationId xmlns:a16="http://schemas.microsoft.com/office/drawing/2014/main" id="{1B226B26-C877-4CED-BA0E-DC196C90188A}"/>
                    </a:ext>
                  </a:extLst>
                </p:cNvPr>
                <p:cNvSpPr/>
                <p:nvPr/>
              </p:nvSpPr>
              <p:spPr>
                <a:xfrm>
                  <a:off x="12494689" y="422399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graphicFrame>
        <p:nvGraphicFramePr>
          <p:cNvPr id="1207" name="Table 1206">
            <a:extLst>
              <a:ext uri="{FF2B5EF4-FFF2-40B4-BE49-F238E27FC236}">
                <a16:creationId xmlns:a16="http://schemas.microsoft.com/office/drawing/2014/main" id="{15A8E8F7-8B20-4D99-9C7A-F09C6A9BEEAA}"/>
              </a:ext>
            </a:extLst>
          </p:cNvPr>
          <p:cNvGraphicFramePr>
            <a:graphicFrameLocks noGrp="1"/>
          </p:cNvGraphicFramePr>
          <p:nvPr>
            <p:extLst>
              <p:ext uri="{D42A27DB-BD31-4B8C-83A1-F6EECF244321}">
                <p14:modId xmlns:p14="http://schemas.microsoft.com/office/powerpoint/2010/main" val="1132236340"/>
              </p:ext>
            </p:extLst>
          </p:nvPr>
        </p:nvGraphicFramePr>
        <p:xfrm>
          <a:off x="6911952" y="1865603"/>
          <a:ext cx="2132156" cy="703680"/>
        </p:xfrm>
        <a:graphic>
          <a:graphicData uri="http://schemas.openxmlformats.org/drawingml/2006/table">
            <a:tbl>
              <a:tblPr firstRow="1" bandRow="1">
                <a:tableStyleId>{5C22544A-7EE6-4342-B048-85BDC9FD1C3A}</a:tableStyleId>
              </a:tblPr>
              <a:tblGrid>
                <a:gridCol w="645834">
                  <a:extLst>
                    <a:ext uri="{9D8B030D-6E8A-4147-A177-3AD203B41FA5}">
                      <a16:colId xmlns:a16="http://schemas.microsoft.com/office/drawing/2014/main" val="3797679058"/>
                    </a:ext>
                  </a:extLst>
                </a:gridCol>
                <a:gridCol w="624922">
                  <a:extLst>
                    <a:ext uri="{9D8B030D-6E8A-4147-A177-3AD203B41FA5}">
                      <a16:colId xmlns:a16="http://schemas.microsoft.com/office/drawing/2014/main" val="3988281450"/>
                    </a:ext>
                  </a:extLst>
                </a:gridCol>
                <a:gridCol w="861400">
                  <a:extLst>
                    <a:ext uri="{9D8B030D-6E8A-4147-A177-3AD203B41FA5}">
                      <a16:colId xmlns:a16="http://schemas.microsoft.com/office/drawing/2014/main" val="3158226915"/>
                    </a:ext>
                  </a:extLst>
                </a:gridCol>
              </a:tblGrid>
              <a:tr h="0">
                <a:tc>
                  <a:txBody>
                    <a:bodyPr/>
                    <a:lstStyle/>
                    <a:p>
                      <a:endParaRPr lang="en-GB" sz="800" baseline="0">
                        <a:solidFill>
                          <a:schemeClr val="tx2"/>
                        </a:solidFill>
                        <a:latin typeface="Arial" panose="020B0604020202020204" pitchFamily="34" charset="0"/>
                        <a:ea typeface="宋体" panose="02010600030101010101" pitchFamily="2" charset="-122"/>
                        <a:cs typeface="Arial" panose="020B0604020202020204" pitchFamily="34" charset="0"/>
                      </a:endParaRPr>
                    </a:p>
                  </a:txBody>
                  <a:tcPr marL="36000" marR="0" marT="36000" marB="360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事件，%</a:t>
                      </a:r>
                    </a:p>
                  </a:txBody>
                  <a:tcPr marL="36000" marR="0" marT="36000" marB="3600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HR (95% CI)</a:t>
                      </a:r>
                    </a:p>
                  </a:txBody>
                  <a:tcPr marL="36000" marR="0" marT="36000" marB="360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53074386"/>
                  </a:ext>
                </a:extLst>
              </a:tr>
              <a:tr h="0">
                <a:tc>
                  <a:txBody>
                    <a:bodyPr/>
                    <a:lstStyle/>
                    <a:p>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帕博利珠单抗 + CT</a:t>
                      </a:r>
                    </a:p>
                  </a:txBody>
                  <a:tcPr marL="36000" marR="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78.1</a:t>
                      </a:r>
                    </a:p>
                  </a:txBody>
                  <a:tcPr marL="36000" marR="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0.44 (0.31, 0.62)</a:t>
                      </a:r>
                    </a:p>
                  </a:txBody>
                  <a:tcPr marL="36000" marR="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467228"/>
                  </a:ext>
                </a:extLst>
              </a:tr>
              <a:tr h="0">
                <a:tc>
                  <a:txBody>
                    <a:bodyPr/>
                    <a:lstStyle/>
                    <a:p>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CT</a:t>
                      </a:r>
                    </a:p>
                  </a:txBody>
                  <a:tcPr marL="36000" marR="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93.9</a:t>
                      </a:r>
                    </a:p>
                  </a:txBody>
                  <a:tcPr marL="36000" marR="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aseline="0" dirty="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36000" marR="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0894738"/>
                  </a:ext>
                </a:extLst>
              </a:tr>
            </a:tbl>
          </a:graphicData>
        </a:graphic>
      </p:graphicFrame>
      <p:graphicFrame>
        <p:nvGraphicFramePr>
          <p:cNvPr id="1208" name="Table 1207">
            <a:extLst>
              <a:ext uri="{FF2B5EF4-FFF2-40B4-BE49-F238E27FC236}">
                <a16:creationId xmlns:a16="http://schemas.microsoft.com/office/drawing/2014/main" id="{8B26CBF7-86DF-4ADC-B395-A5830AA42D52}"/>
              </a:ext>
            </a:extLst>
          </p:cNvPr>
          <p:cNvGraphicFramePr>
            <a:graphicFrameLocks noGrp="1"/>
          </p:cNvGraphicFramePr>
          <p:nvPr>
            <p:extLst>
              <p:ext uri="{D42A27DB-BD31-4B8C-83A1-F6EECF244321}">
                <p14:modId xmlns:p14="http://schemas.microsoft.com/office/powerpoint/2010/main" val="1143420016"/>
              </p:ext>
            </p:extLst>
          </p:nvPr>
        </p:nvGraphicFramePr>
        <p:xfrm>
          <a:off x="6922269" y="4361770"/>
          <a:ext cx="2114155" cy="703680"/>
        </p:xfrm>
        <a:graphic>
          <a:graphicData uri="http://schemas.openxmlformats.org/drawingml/2006/table">
            <a:tbl>
              <a:tblPr firstRow="1" bandRow="1">
                <a:tableStyleId>{5C22544A-7EE6-4342-B048-85BDC9FD1C3A}</a:tableStyleId>
              </a:tblPr>
              <a:tblGrid>
                <a:gridCol w="645834">
                  <a:extLst>
                    <a:ext uri="{9D8B030D-6E8A-4147-A177-3AD203B41FA5}">
                      <a16:colId xmlns:a16="http://schemas.microsoft.com/office/drawing/2014/main" val="3797679058"/>
                    </a:ext>
                  </a:extLst>
                </a:gridCol>
                <a:gridCol w="598974">
                  <a:extLst>
                    <a:ext uri="{9D8B030D-6E8A-4147-A177-3AD203B41FA5}">
                      <a16:colId xmlns:a16="http://schemas.microsoft.com/office/drawing/2014/main" val="3988281450"/>
                    </a:ext>
                  </a:extLst>
                </a:gridCol>
                <a:gridCol w="869347">
                  <a:extLst>
                    <a:ext uri="{9D8B030D-6E8A-4147-A177-3AD203B41FA5}">
                      <a16:colId xmlns:a16="http://schemas.microsoft.com/office/drawing/2014/main" val="3158226915"/>
                    </a:ext>
                  </a:extLst>
                </a:gridCol>
              </a:tblGrid>
              <a:tr h="0">
                <a:tc>
                  <a:txBody>
                    <a:bodyPr/>
                    <a:lstStyle/>
                    <a:p>
                      <a:endParaRPr lang="en-GB" sz="800" baseline="0" dirty="0">
                        <a:solidFill>
                          <a:schemeClr val="tx2"/>
                        </a:solidFill>
                        <a:latin typeface="Arial" panose="020B0604020202020204" pitchFamily="34" charset="0"/>
                        <a:ea typeface="宋体" panose="02010600030101010101" pitchFamily="2" charset="-122"/>
                        <a:cs typeface="Arial" panose="020B0604020202020204" pitchFamily="34" charset="0"/>
                      </a:endParaRPr>
                    </a:p>
                  </a:txBody>
                  <a:tcPr marL="36000" marR="0" marT="36000" marB="360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事件，%</a:t>
                      </a:r>
                    </a:p>
                  </a:txBody>
                  <a:tcPr marL="36000" marR="0" marT="36000" marB="3600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HR (95% CI)</a:t>
                      </a:r>
                    </a:p>
                  </a:txBody>
                  <a:tcPr marL="36000" marR="0" marT="36000" marB="360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53074386"/>
                  </a:ext>
                </a:extLst>
              </a:tr>
              <a:tr h="0">
                <a:tc>
                  <a:txBody>
                    <a:bodyPr/>
                    <a:lstStyle/>
                    <a:p>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帕博利珠单抗 + CT</a:t>
                      </a:r>
                    </a:p>
                  </a:txBody>
                  <a:tcPr marL="36000" marR="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62.5</a:t>
                      </a:r>
                    </a:p>
                  </a:txBody>
                  <a:tcPr marL="36000" marR="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0.55 (0.48, 0.63)</a:t>
                      </a:r>
                    </a:p>
                  </a:txBody>
                  <a:tcPr marL="36000" marR="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7467228"/>
                  </a:ext>
                </a:extLst>
              </a:tr>
              <a:tr h="0">
                <a:tc>
                  <a:txBody>
                    <a:bodyPr/>
                    <a:lstStyle/>
                    <a:p>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CT</a:t>
                      </a:r>
                    </a:p>
                  </a:txBody>
                  <a:tcPr marL="36000" marR="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76.0</a:t>
                      </a:r>
                    </a:p>
                  </a:txBody>
                  <a:tcPr marL="36000" marR="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800" baseline="0" dirty="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36000" marR="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0894738"/>
                  </a:ext>
                </a:extLst>
              </a:tr>
            </a:tbl>
          </a:graphicData>
        </a:graphic>
      </p:graphicFrame>
      <p:grpSp>
        <p:nvGrpSpPr>
          <p:cNvPr id="5" name="Group 4"/>
          <p:cNvGrpSpPr/>
          <p:nvPr/>
        </p:nvGrpSpPr>
        <p:grpSpPr>
          <a:xfrm>
            <a:off x="4292310" y="1860180"/>
            <a:ext cx="4645609" cy="2211554"/>
            <a:chOff x="4292310" y="1860180"/>
            <a:chExt cx="4645609" cy="2211554"/>
          </a:xfrm>
        </p:grpSpPr>
        <p:sp>
          <p:nvSpPr>
            <p:cNvPr id="710" name="TextBox 709">
              <a:extLst>
                <a:ext uri="{FF2B5EF4-FFF2-40B4-BE49-F238E27FC236}">
                  <a16:creationId xmlns:a16="http://schemas.microsoft.com/office/drawing/2014/main" id="{22126DC5-A46C-4DD8-ABAD-A5E647F9F53C}"/>
                </a:ext>
              </a:extLst>
            </p:cNvPr>
            <p:cNvSpPr txBox="1"/>
            <p:nvPr/>
          </p:nvSpPr>
          <p:spPr>
            <a:xfrm rot="16200000">
              <a:off x="4875192" y="2589344"/>
              <a:ext cx="467043" cy="19581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711" name="Line 21">
              <a:extLst>
                <a:ext uri="{FF2B5EF4-FFF2-40B4-BE49-F238E27FC236}">
                  <a16:creationId xmlns:a16="http://schemas.microsoft.com/office/drawing/2014/main" id="{5A490737-5ED2-4CCE-873E-BC91FEBF858C}"/>
                </a:ext>
              </a:extLst>
            </p:cNvPr>
            <p:cNvSpPr>
              <a:spLocks noChangeShapeType="1"/>
            </p:cNvSpPr>
            <p:nvPr/>
          </p:nvSpPr>
          <p:spPr bwMode="auto">
            <a:xfrm flipH="1">
              <a:off x="5458672"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2" name="TextBox 711">
              <a:extLst>
                <a:ext uri="{FF2B5EF4-FFF2-40B4-BE49-F238E27FC236}">
                  <a16:creationId xmlns:a16="http://schemas.microsoft.com/office/drawing/2014/main" id="{B164BA5F-E58D-48D0-9F98-D742F5392A46}"/>
                </a:ext>
              </a:extLst>
            </p:cNvPr>
            <p:cNvSpPr txBox="1"/>
            <p:nvPr/>
          </p:nvSpPr>
          <p:spPr>
            <a:xfrm>
              <a:off x="5395900" y="3519476"/>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713" name="TextBox 712">
              <a:extLst>
                <a:ext uri="{FF2B5EF4-FFF2-40B4-BE49-F238E27FC236}">
                  <a16:creationId xmlns:a16="http://schemas.microsoft.com/office/drawing/2014/main" id="{D8FA2132-BD52-476B-9784-8E75C33ABA21}"/>
                </a:ext>
              </a:extLst>
            </p:cNvPr>
            <p:cNvSpPr txBox="1"/>
            <p:nvPr/>
          </p:nvSpPr>
          <p:spPr>
            <a:xfrm>
              <a:off x="4433164" y="3568333"/>
              <a:ext cx="894974" cy="213573"/>
            </a:xfrm>
            <a:prstGeom prst="rect">
              <a:avLst/>
            </a:prstGeom>
            <a:noFill/>
          </p:spPr>
          <p:txBody>
            <a:bodyPr wrap="none" rtlCol="0">
              <a:spAutoFit/>
            </a:bodyPr>
            <a:lstStyle/>
            <a:p>
              <a:pPr algn="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714" name="TextBox 713">
              <a:extLst>
                <a:ext uri="{FF2B5EF4-FFF2-40B4-BE49-F238E27FC236}">
                  <a16:creationId xmlns:a16="http://schemas.microsoft.com/office/drawing/2014/main" id="{F8576505-5DC5-4B55-BA83-FD3B4B26F31F}"/>
                </a:ext>
              </a:extLst>
            </p:cNvPr>
            <p:cNvSpPr txBox="1"/>
            <p:nvPr/>
          </p:nvSpPr>
          <p:spPr>
            <a:xfrm>
              <a:off x="6697876" y="3616682"/>
              <a:ext cx="589869" cy="213573"/>
            </a:xfrm>
            <a:prstGeom prst="rect">
              <a:avLst/>
            </a:prstGeom>
            <a:noFill/>
          </p:spPr>
          <p:txBody>
            <a:bodyPr wrap="none" rtlCol="0">
              <a:spAutoFit/>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grpSp>
          <p:nvGrpSpPr>
            <p:cNvPr id="715" name="Group 714">
              <a:extLst>
                <a:ext uri="{FF2B5EF4-FFF2-40B4-BE49-F238E27FC236}">
                  <a16:creationId xmlns:a16="http://schemas.microsoft.com/office/drawing/2014/main" id="{2E744CE8-73A4-445D-BB99-3EF72B1D092C}"/>
                </a:ext>
              </a:extLst>
            </p:cNvPr>
            <p:cNvGrpSpPr/>
            <p:nvPr/>
          </p:nvGrpSpPr>
          <p:grpSpPr>
            <a:xfrm>
              <a:off x="4292310" y="3718099"/>
              <a:ext cx="4314819" cy="221556"/>
              <a:chOff x="82525" y="3918583"/>
              <a:chExt cx="4314819" cy="221556"/>
            </a:xfrm>
          </p:grpSpPr>
          <p:sp>
            <p:nvSpPr>
              <p:cNvPr id="1194" name="TextBox 1193">
                <a:extLst>
                  <a:ext uri="{FF2B5EF4-FFF2-40B4-BE49-F238E27FC236}">
                    <a16:creationId xmlns:a16="http://schemas.microsoft.com/office/drawing/2014/main" id="{F07B7839-83E1-44F0-B80B-0E88D78002DE}"/>
                  </a:ext>
                </a:extLst>
              </p:cNvPr>
              <p:cNvSpPr txBox="1"/>
              <p:nvPr/>
            </p:nvSpPr>
            <p:spPr>
              <a:xfrm>
                <a:off x="82525" y="3918583"/>
                <a:ext cx="1047526" cy="213573"/>
              </a:xfrm>
              <a:prstGeom prst="rect">
                <a:avLst/>
              </a:prstGeom>
              <a:noFill/>
            </p:spPr>
            <p:txBody>
              <a:bodyPr wrap="none" rtlCol="0">
                <a:spAutoFit/>
              </a:bodyPr>
              <a:lstStyle/>
              <a:p>
                <a:r>
                  <a:rPr lang="zh-CN" sz="8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帕博利珠单抗 + CT</a:t>
                </a:r>
              </a:p>
            </p:txBody>
          </p:sp>
          <p:sp>
            <p:nvSpPr>
              <p:cNvPr id="1195" name="TextBox 1194">
                <a:extLst>
                  <a:ext uri="{FF2B5EF4-FFF2-40B4-BE49-F238E27FC236}">
                    <a16:creationId xmlns:a16="http://schemas.microsoft.com/office/drawing/2014/main" id="{9BDCE013-1843-476D-A38F-3570797E3009}"/>
                  </a:ext>
                </a:extLst>
              </p:cNvPr>
              <p:cNvSpPr txBox="1"/>
              <p:nvPr/>
            </p:nvSpPr>
            <p:spPr>
              <a:xfrm>
                <a:off x="1067870"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105</a:t>
                </a:r>
              </a:p>
            </p:txBody>
          </p:sp>
          <p:sp>
            <p:nvSpPr>
              <p:cNvPr id="1196" name="TextBox 1195">
                <a:extLst>
                  <a:ext uri="{FF2B5EF4-FFF2-40B4-BE49-F238E27FC236}">
                    <a16:creationId xmlns:a16="http://schemas.microsoft.com/office/drawing/2014/main" id="{487C8186-5DDB-4E55-A133-8613301448E1}"/>
                  </a:ext>
                </a:extLst>
              </p:cNvPr>
              <p:cNvSpPr txBox="1"/>
              <p:nvPr/>
            </p:nvSpPr>
            <p:spPr>
              <a:xfrm>
                <a:off x="1383438"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77</a:t>
                </a:r>
              </a:p>
            </p:txBody>
          </p:sp>
          <p:sp>
            <p:nvSpPr>
              <p:cNvPr id="1197" name="TextBox 1196">
                <a:extLst>
                  <a:ext uri="{FF2B5EF4-FFF2-40B4-BE49-F238E27FC236}">
                    <a16:creationId xmlns:a16="http://schemas.microsoft.com/office/drawing/2014/main" id="{3AFB83E5-9706-4F7B-8225-5A4A20CEC04E}"/>
                  </a:ext>
                </a:extLst>
              </p:cNvPr>
              <p:cNvSpPr txBox="1"/>
              <p:nvPr/>
            </p:nvSpPr>
            <p:spPr>
              <a:xfrm>
                <a:off x="1652689"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57</a:t>
                </a:r>
              </a:p>
            </p:txBody>
          </p:sp>
          <p:sp>
            <p:nvSpPr>
              <p:cNvPr id="1198" name="TextBox 1197">
                <a:extLst>
                  <a:ext uri="{FF2B5EF4-FFF2-40B4-BE49-F238E27FC236}">
                    <a16:creationId xmlns:a16="http://schemas.microsoft.com/office/drawing/2014/main" id="{45FC3DF8-9F21-43F3-BCCF-015C5C45A1AB}"/>
                  </a:ext>
                </a:extLst>
              </p:cNvPr>
              <p:cNvSpPr txBox="1"/>
              <p:nvPr/>
            </p:nvSpPr>
            <p:spPr>
              <a:xfrm>
                <a:off x="1939856"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1199" name="TextBox 1198">
                <a:extLst>
                  <a:ext uri="{FF2B5EF4-FFF2-40B4-BE49-F238E27FC236}">
                    <a16:creationId xmlns:a16="http://schemas.microsoft.com/office/drawing/2014/main" id="{38C4FE3C-8EAC-4CD1-9D46-5A96F57B1892}"/>
                  </a:ext>
                </a:extLst>
              </p:cNvPr>
              <p:cNvSpPr txBox="1"/>
              <p:nvPr/>
            </p:nvSpPr>
            <p:spPr>
              <a:xfrm>
                <a:off x="2191663"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1200" name="TextBox 1199">
                <a:extLst>
                  <a:ext uri="{FF2B5EF4-FFF2-40B4-BE49-F238E27FC236}">
                    <a16:creationId xmlns:a16="http://schemas.microsoft.com/office/drawing/2014/main" id="{0268B872-8FF8-454D-9AF5-1B5A88B6AAA1}"/>
                  </a:ext>
                </a:extLst>
              </p:cNvPr>
              <p:cNvSpPr txBox="1"/>
              <p:nvPr/>
            </p:nvSpPr>
            <p:spPr>
              <a:xfrm>
                <a:off x="2479255"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1201" name="TextBox 1200">
                <a:extLst>
                  <a:ext uri="{FF2B5EF4-FFF2-40B4-BE49-F238E27FC236}">
                    <a16:creationId xmlns:a16="http://schemas.microsoft.com/office/drawing/2014/main" id="{69648256-5E9C-4C39-B9DB-C440DB4CD870}"/>
                  </a:ext>
                </a:extLst>
              </p:cNvPr>
              <p:cNvSpPr txBox="1"/>
              <p:nvPr/>
            </p:nvSpPr>
            <p:spPr>
              <a:xfrm>
                <a:off x="2740078"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1202" name="TextBox 1201">
                <a:extLst>
                  <a:ext uri="{FF2B5EF4-FFF2-40B4-BE49-F238E27FC236}">
                    <a16:creationId xmlns:a16="http://schemas.microsoft.com/office/drawing/2014/main" id="{05CFD775-885F-41D1-993C-BE5C90947750}"/>
                  </a:ext>
                </a:extLst>
              </p:cNvPr>
              <p:cNvSpPr txBox="1"/>
              <p:nvPr/>
            </p:nvSpPr>
            <p:spPr>
              <a:xfrm>
                <a:off x="3583609" y="3924695"/>
                <a:ext cx="271228"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2</a:t>
                </a:r>
              </a:p>
            </p:txBody>
          </p:sp>
          <p:sp>
            <p:nvSpPr>
              <p:cNvPr id="1203" name="TextBox 1202">
                <a:extLst>
                  <a:ext uri="{FF2B5EF4-FFF2-40B4-BE49-F238E27FC236}">
                    <a16:creationId xmlns:a16="http://schemas.microsoft.com/office/drawing/2014/main" id="{61CE7B43-F47B-4A68-AC7B-CC52F7C8BF15}"/>
                  </a:ext>
                </a:extLst>
              </p:cNvPr>
              <p:cNvSpPr txBox="1"/>
              <p:nvPr/>
            </p:nvSpPr>
            <p:spPr>
              <a:xfrm>
                <a:off x="3878098" y="3924695"/>
                <a:ext cx="242374"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204" name="TextBox 1203">
                <a:extLst>
                  <a:ext uri="{FF2B5EF4-FFF2-40B4-BE49-F238E27FC236}">
                    <a16:creationId xmlns:a16="http://schemas.microsoft.com/office/drawing/2014/main" id="{CDBBFC17-73B5-40C8-8D51-421336C2E18B}"/>
                  </a:ext>
                </a:extLst>
              </p:cNvPr>
              <p:cNvSpPr txBox="1"/>
              <p:nvPr/>
            </p:nvSpPr>
            <p:spPr>
              <a:xfrm>
                <a:off x="4154970" y="3924695"/>
                <a:ext cx="242374"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205" name="TextBox 1204">
                <a:extLst>
                  <a:ext uri="{FF2B5EF4-FFF2-40B4-BE49-F238E27FC236}">
                    <a16:creationId xmlns:a16="http://schemas.microsoft.com/office/drawing/2014/main" id="{B7DF693A-8EEB-4765-8D8A-D58B7DD714A4}"/>
                  </a:ext>
                </a:extLst>
              </p:cNvPr>
              <p:cNvSpPr txBox="1"/>
              <p:nvPr/>
            </p:nvSpPr>
            <p:spPr>
              <a:xfrm>
                <a:off x="3049736" y="3924695"/>
                <a:ext cx="242374"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1206" name="TextBox 1205">
                <a:extLst>
                  <a:ext uri="{FF2B5EF4-FFF2-40B4-BE49-F238E27FC236}">
                    <a16:creationId xmlns:a16="http://schemas.microsoft.com/office/drawing/2014/main" id="{A7CF0913-0D45-4E8C-A38A-F35C1C45C749}"/>
                  </a:ext>
                </a:extLst>
              </p:cNvPr>
              <p:cNvSpPr txBox="1"/>
              <p:nvPr/>
            </p:nvSpPr>
            <p:spPr>
              <a:xfrm>
                <a:off x="3328198" y="3924695"/>
                <a:ext cx="242374"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a:t>
                </a:r>
              </a:p>
            </p:txBody>
          </p:sp>
        </p:grpSp>
        <p:sp>
          <p:nvSpPr>
            <p:cNvPr id="716" name="Freeform 21">
              <a:extLst>
                <a:ext uri="{FF2B5EF4-FFF2-40B4-BE49-F238E27FC236}">
                  <a16:creationId xmlns:a16="http://schemas.microsoft.com/office/drawing/2014/main" id="{43EACC4D-6036-4C9F-AC56-7C8E8008C223}"/>
                </a:ext>
              </a:extLst>
            </p:cNvPr>
            <p:cNvSpPr/>
            <p:nvPr/>
          </p:nvSpPr>
          <p:spPr bwMode="auto">
            <a:xfrm>
              <a:off x="5448768" y="1959748"/>
              <a:ext cx="3058644" cy="15278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7" name="Line 6">
              <a:extLst>
                <a:ext uri="{FF2B5EF4-FFF2-40B4-BE49-F238E27FC236}">
                  <a16:creationId xmlns:a16="http://schemas.microsoft.com/office/drawing/2014/main" id="{61C5DD8F-BC2F-44A1-A89A-754C3DF27869}"/>
                </a:ext>
              </a:extLst>
            </p:cNvPr>
            <p:cNvSpPr>
              <a:spLocks noChangeShapeType="1"/>
            </p:cNvSpPr>
            <p:nvPr/>
          </p:nvSpPr>
          <p:spPr bwMode="auto">
            <a:xfrm>
              <a:off x="5395629" y="1959747"/>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8" name="Line 7">
              <a:extLst>
                <a:ext uri="{FF2B5EF4-FFF2-40B4-BE49-F238E27FC236}">
                  <a16:creationId xmlns:a16="http://schemas.microsoft.com/office/drawing/2014/main" id="{76551F48-0FFE-4D18-B20B-BECDB8C66107}"/>
                </a:ext>
              </a:extLst>
            </p:cNvPr>
            <p:cNvSpPr>
              <a:spLocks noChangeShapeType="1"/>
            </p:cNvSpPr>
            <p:nvPr/>
          </p:nvSpPr>
          <p:spPr bwMode="auto">
            <a:xfrm>
              <a:off x="5395629" y="2258154"/>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9" name="Line 8">
              <a:extLst>
                <a:ext uri="{FF2B5EF4-FFF2-40B4-BE49-F238E27FC236}">
                  <a16:creationId xmlns:a16="http://schemas.microsoft.com/office/drawing/2014/main" id="{6CB76270-4492-4E4A-B867-568E6A275432}"/>
                </a:ext>
              </a:extLst>
            </p:cNvPr>
            <p:cNvSpPr>
              <a:spLocks noChangeShapeType="1"/>
            </p:cNvSpPr>
            <p:nvPr/>
          </p:nvSpPr>
          <p:spPr bwMode="auto">
            <a:xfrm>
              <a:off x="5395629" y="2540424"/>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0" name="Line 9">
              <a:extLst>
                <a:ext uri="{FF2B5EF4-FFF2-40B4-BE49-F238E27FC236}">
                  <a16:creationId xmlns:a16="http://schemas.microsoft.com/office/drawing/2014/main" id="{B1EC8807-BFDE-409A-8B66-0D52D31A0192}"/>
                </a:ext>
              </a:extLst>
            </p:cNvPr>
            <p:cNvSpPr>
              <a:spLocks noChangeShapeType="1"/>
            </p:cNvSpPr>
            <p:nvPr/>
          </p:nvSpPr>
          <p:spPr bwMode="auto">
            <a:xfrm>
              <a:off x="5395629" y="2840698"/>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1" name="Line 10">
              <a:extLst>
                <a:ext uri="{FF2B5EF4-FFF2-40B4-BE49-F238E27FC236}">
                  <a16:creationId xmlns:a16="http://schemas.microsoft.com/office/drawing/2014/main" id="{B19ABA7B-60F9-4A23-A3FC-C16E85073BE9}"/>
                </a:ext>
              </a:extLst>
            </p:cNvPr>
            <p:cNvSpPr>
              <a:spLocks noChangeShapeType="1"/>
            </p:cNvSpPr>
            <p:nvPr/>
          </p:nvSpPr>
          <p:spPr bwMode="auto">
            <a:xfrm>
              <a:off x="5395629" y="3132447"/>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2" name="Line 11">
              <a:extLst>
                <a:ext uri="{FF2B5EF4-FFF2-40B4-BE49-F238E27FC236}">
                  <a16:creationId xmlns:a16="http://schemas.microsoft.com/office/drawing/2014/main" id="{AA9259B1-C16B-439C-9847-DFA4CA59FAD9}"/>
                </a:ext>
              </a:extLst>
            </p:cNvPr>
            <p:cNvSpPr>
              <a:spLocks noChangeShapeType="1"/>
            </p:cNvSpPr>
            <p:nvPr/>
          </p:nvSpPr>
          <p:spPr bwMode="auto">
            <a:xfrm>
              <a:off x="5395629" y="3433676"/>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3" name="TextBox 722">
              <a:extLst>
                <a:ext uri="{FF2B5EF4-FFF2-40B4-BE49-F238E27FC236}">
                  <a16:creationId xmlns:a16="http://schemas.microsoft.com/office/drawing/2014/main" id="{00D214DC-AE4D-45E7-84BD-8923EC553F3F}"/>
                </a:ext>
              </a:extLst>
            </p:cNvPr>
            <p:cNvSpPr txBox="1"/>
            <p:nvPr/>
          </p:nvSpPr>
          <p:spPr>
            <a:xfrm>
              <a:off x="5143705" y="1860180"/>
              <a:ext cx="245827"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724" name="TextBox 723">
              <a:extLst>
                <a:ext uri="{FF2B5EF4-FFF2-40B4-BE49-F238E27FC236}">
                  <a16:creationId xmlns:a16="http://schemas.microsoft.com/office/drawing/2014/main" id="{3AF7BB29-3330-4FFA-8518-CE0CFF9AF3CB}"/>
                </a:ext>
              </a:extLst>
            </p:cNvPr>
            <p:cNvSpPr txBox="1"/>
            <p:nvPr/>
          </p:nvSpPr>
          <p:spPr>
            <a:xfrm>
              <a:off x="5201414" y="2159747"/>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725" name="TextBox 724">
              <a:extLst>
                <a:ext uri="{FF2B5EF4-FFF2-40B4-BE49-F238E27FC236}">
                  <a16:creationId xmlns:a16="http://schemas.microsoft.com/office/drawing/2014/main" id="{D8F4ECC7-0301-410A-B110-199F70061626}"/>
                </a:ext>
              </a:extLst>
            </p:cNvPr>
            <p:cNvSpPr txBox="1"/>
            <p:nvPr/>
          </p:nvSpPr>
          <p:spPr>
            <a:xfrm>
              <a:off x="5201414" y="2441878"/>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726" name="TextBox 725">
              <a:extLst>
                <a:ext uri="{FF2B5EF4-FFF2-40B4-BE49-F238E27FC236}">
                  <a16:creationId xmlns:a16="http://schemas.microsoft.com/office/drawing/2014/main" id="{1094E995-ACB0-40BF-BB08-2596C3B0FA5B}"/>
                </a:ext>
              </a:extLst>
            </p:cNvPr>
            <p:cNvSpPr txBox="1"/>
            <p:nvPr/>
          </p:nvSpPr>
          <p:spPr>
            <a:xfrm>
              <a:off x="5201414" y="2742016"/>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727" name="TextBox 726">
              <a:extLst>
                <a:ext uri="{FF2B5EF4-FFF2-40B4-BE49-F238E27FC236}">
                  <a16:creationId xmlns:a16="http://schemas.microsoft.com/office/drawing/2014/main" id="{1BE022AE-8DCB-41F6-BFFC-5F984888F8F2}"/>
                </a:ext>
              </a:extLst>
            </p:cNvPr>
            <p:cNvSpPr txBox="1"/>
            <p:nvPr/>
          </p:nvSpPr>
          <p:spPr>
            <a:xfrm>
              <a:off x="5201414" y="3033626"/>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728" name="TextBox 727">
              <a:extLst>
                <a:ext uri="{FF2B5EF4-FFF2-40B4-BE49-F238E27FC236}">
                  <a16:creationId xmlns:a16="http://schemas.microsoft.com/office/drawing/2014/main" id="{90F2E974-F2EA-4467-8B36-11DBA287B063}"/>
                </a:ext>
              </a:extLst>
            </p:cNvPr>
            <p:cNvSpPr txBox="1"/>
            <p:nvPr/>
          </p:nvSpPr>
          <p:spPr>
            <a:xfrm>
              <a:off x="5259122" y="3334716"/>
              <a:ext cx="130411"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cxnSp>
          <p:nvCxnSpPr>
            <p:cNvPr id="729" name="Straight Connector 728">
              <a:extLst>
                <a:ext uri="{FF2B5EF4-FFF2-40B4-BE49-F238E27FC236}">
                  <a16:creationId xmlns:a16="http://schemas.microsoft.com/office/drawing/2014/main" id="{40A516A2-21C9-45FC-9A5F-F9A17B08D172}"/>
                </a:ext>
              </a:extLst>
            </p:cNvPr>
            <p:cNvCxnSpPr/>
            <p:nvPr/>
          </p:nvCxnSpPr>
          <p:spPr>
            <a:xfrm>
              <a:off x="5468393" y="2699055"/>
              <a:ext cx="2952000" cy="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cxnSp>
          <p:nvCxnSpPr>
            <p:cNvPr id="730" name="Straight Connector 729">
              <a:extLst>
                <a:ext uri="{FF2B5EF4-FFF2-40B4-BE49-F238E27FC236}">
                  <a16:creationId xmlns:a16="http://schemas.microsoft.com/office/drawing/2014/main" id="{234DF64F-93D9-43C3-8A82-8B35990B2520}"/>
                </a:ext>
              </a:extLst>
            </p:cNvPr>
            <p:cNvCxnSpPr/>
            <p:nvPr/>
          </p:nvCxnSpPr>
          <p:spPr>
            <a:xfrm rot="5400000">
              <a:off x="5839108" y="2765618"/>
              <a:ext cx="1440000" cy="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sp>
          <p:nvSpPr>
            <p:cNvPr id="731" name="TextBox 730">
              <a:extLst>
                <a:ext uri="{FF2B5EF4-FFF2-40B4-BE49-F238E27FC236}">
                  <a16:creationId xmlns:a16="http://schemas.microsoft.com/office/drawing/2014/main" id="{A823A8E1-E7F3-452C-BF3C-343F177C12FB}"/>
                </a:ext>
              </a:extLst>
            </p:cNvPr>
            <p:cNvSpPr txBox="1"/>
            <p:nvPr/>
          </p:nvSpPr>
          <p:spPr>
            <a:xfrm>
              <a:off x="6498344" y="3151209"/>
              <a:ext cx="420308" cy="215444"/>
            </a:xfrm>
            <a:prstGeom prst="rect">
              <a:avLst/>
            </a:prstGeom>
            <a:noFill/>
          </p:spPr>
          <p:txBody>
            <a:bodyPr wrap="none" rtlCol="0">
              <a:spAutoFit/>
            </a:bodyPr>
            <a:lstStyle/>
            <a:p>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6.6%</a:t>
              </a:r>
            </a:p>
          </p:txBody>
        </p:sp>
        <p:sp>
          <p:nvSpPr>
            <p:cNvPr id="732" name="TextBox 731">
              <a:extLst>
                <a:ext uri="{FF2B5EF4-FFF2-40B4-BE49-F238E27FC236}">
                  <a16:creationId xmlns:a16="http://schemas.microsoft.com/office/drawing/2014/main" id="{AD8BC68F-4638-4413-A6AF-D29DE6F2F1E6}"/>
                </a:ext>
              </a:extLst>
            </p:cNvPr>
            <p:cNvSpPr txBox="1"/>
            <p:nvPr/>
          </p:nvSpPr>
          <p:spPr>
            <a:xfrm>
              <a:off x="6498346" y="2806647"/>
              <a:ext cx="478016" cy="215444"/>
            </a:xfrm>
            <a:prstGeom prst="rect">
              <a:avLst/>
            </a:prstGeom>
            <a:noFill/>
          </p:spPr>
          <p:txBody>
            <a:bodyPr wrap="none" rtlCol="0">
              <a:spAutoFit/>
            </a:bodyPr>
            <a:lstStyle/>
            <a:p>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29.9%</a:t>
              </a:r>
            </a:p>
          </p:txBody>
        </p:sp>
        <p:sp>
          <p:nvSpPr>
            <p:cNvPr id="733" name="Line 21">
              <a:extLst>
                <a:ext uri="{FF2B5EF4-FFF2-40B4-BE49-F238E27FC236}">
                  <a16:creationId xmlns:a16="http://schemas.microsoft.com/office/drawing/2014/main" id="{75C30A30-A824-40DE-BAB4-A129BFBE76CC}"/>
                </a:ext>
              </a:extLst>
            </p:cNvPr>
            <p:cNvSpPr>
              <a:spLocks noChangeShapeType="1"/>
            </p:cNvSpPr>
            <p:nvPr/>
          </p:nvSpPr>
          <p:spPr bwMode="auto">
            <a:xfrm flipH="1">
              <a:off x="5740032"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34" name="TextBox 733">
              <a:extLst>
                <a:ext uri="{FF2B5EF4-FFF2-40B4-BE49-F238E27FC236}">
                  <a16:creationId xmlns:a16="http://schemas.microsoft.com/office/drawing/2014/main" id="{DA097707-0CF8-412F-824A-EC78A52150FA}"/>
                </a:ext>
              </a:extLst>
            </p:cNvPr>
            <p:cNvSpPr txBox="1"/>
            <p:nvPr/>
          </p:nvSpPr>
          <p:spPr>
            <a:xfrm>
              <a:off x="5677260" y="3519476"/>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735" name="Line 21">
              <a:extLst>
                <a:ext uri="{FF2B5EF4-FFF2-40B4-BE49-F238E27FC236}">
                  <a16:creationId xmlns:a16="http://schemas.microsoft.com/office/drawing/2014/main" id="{58C29432-A2D5-4C08-B9DC-A91F59E7D86A}"/>
                </a:ext>
              </a:extLst>
            </p:cNvPr>
            <p:cNvSpPr>
              <a:spLocks noChangeShapeType="1"/>
            </p:cNvSpPr>
            <p:nvPr/>
          </p:nvSpPr>
          <p:spPr bwMode="auto">
            <a:xfrm flipH="1">
              <a:off x="6021392"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36" name="TextBox 735">
              <a:extLst>
                <a:ext uri="{FF2B5EF4-FFF2-40B4-BE49-F238E27FC236}">
                  <a16:creationId xmlns:a16="http://schemas.microsoft.com/office/drawing/2014/main" id="{7D00A61F-AC72-4A36-93FA-8A583747E458}"/>
                </a:ext>
              </a:extLst>
            </p:cNvPr>
            <p:cNvSpPr txBox="1"/>
            <p:nvPr/>
          </p:nvSpPr>
          <p:spPr>
            <a:xfrm>
              <a:off x="5958620" y="3519476"/>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737" name="Line 21">
              <a:extLst>
                <a:ext uri="{FF2B5EF4-FFF2-40B4-BE49-F238E27FC236}">
                  <a16:creationId xmlns:a16="http://schemas.microsoft.com/office/drawing/2014/main" id="{DD5D17CD-592D-4308-8E16-5DEE05670057}"/>
                </a:ext>
              </a:extLst>
            </p:cNvPr>
            <p:cNvSpPr>
              <a:spLocks noChangeShapeType="1"/>
            </p:cNvSpPr>
            <p:nvPr/>
          </p:nvSpPr>
          <p:spPr bwMode="auto">
            <a:xfrm flipH="1">
              <a:off x="6299821"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38" name="TextBox 737">
              <a:extLst>
                <a:ext uri="{FF2B5EF4-FFF2-40B4-BE49-F238E27FC236}">
                  <a16:creationId xmlns:a16="http://schemas.microsoft.com/office/drawing/2014/main" id="{EBFA80A0-6105-4326-9527-6B04B9CDC15C}"/>
                </a:ext>
              </a:extLst>
            </p:cNvPr>
            <p:cNvSpPr txBox="1"/>
            <p:nvPr/>
          </p:nvSpPr>
          <p:spPr>
            <a:xfrm>
              <a:off x="6237049" y="3519476"/>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739" name="Line 21">
              <a:extLst>
                <a:ext uri="{FF2B5EF4-FFF2-40B4-BE49-F238E27FC236}">
                  <a16:creationId xmlns:a16="http://schemas.microsoft.com/office/drawing/2014/main" id="{57FD487B-E366-4E36-B8B5-D73C6A47EF4A}"/>
                </a:ext>
              </a:extLst>
            </p:cNvPr>
            <p:cNvSpPr>
              <a:spLocks noChangeShapeType="1"/>
            </p:cNvSpPr>
            <p:nvPr/>
          </p:nvSpPr>
          <p:spPr bwMode="auto">
            <a:xfrm flipH="1">
              <a:off x="6569457"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40" name="TextBox 739">
              <a:extLst>
                <a:ext uri="{FF2B5EF4-FFF2-40B4-BE49-F238E27FC236}">
                  <a16:creationId xmlns:a16="http://schemas.microsoft.com/office/drawing/2014/main" id="{0B047F2B-428B-446A-8F09-15399C564514}"/>
                </a:ext>
              </a:extLst>
            </p:cNvPr>
            <p:cNvSpPr txBox="1"/>
            <p:nvPr/>
          </p:nvSpPr>
          <p:spPr>
            <a:xfrm>
              <a:off x="6477833"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741" name="Line 21">
              <a:extLst>
                <a:ext uri="{FF2B5EF4-FFF2-40B4-BE49-F238E27FC236}">
                  <a16:creationId xmlns:a16="http://schemas.microsoft.com/office/drawing/2014/main" id="{80475E15-B1E7-440F-B94C-6CBE657E2A9E}"/>
                </a:ext>
              </a:extLst>
            </p:cNvPr>
            <p:cNvSpPr>
              <a:spLocks noChangeShapeType="1"/>
            </p:cNvSpPr>
            <p:nvPr/>
          </p:nvSpPr>
          <p:spPr bwMode="auto">
            <a:xfrm flipH="1">
              <a:off x="6839093"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42" name="TextBox 741">
              <a:extLst>
                <a:ext uri="{FF2B5EF4-FFF2-40B4-BE49-F238E27FC236}">
                  <a16:creationId xmlns:a16="http://schemas.microsoft.com/office/drawing/2014/main" id="{FF407DA6-6A77-42A3-A4AE-2E389B432183}"/>
                </a:ext>
              </a:extLst>
            </p:cNvPr>
            <p:cNvSpPr txBox="1"/>
            <p:nvPr/>
          </p:nvSpPr>
          <p:spPr>
            <a:xfrm>
              <a:off x="6747468"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743" name="Line 21">
              <a:extLst>
                <a:ext uri="{FF2B5EF4-FFF2-40B4-BE49-F238E27FC236}">
                  <a16:creationId xmlns:a16="http://schemas.microsoft.com/office/drawing/2014/main" id="{07FD8E02-7D09-4AAA-9921-93FD05E8DF7A}"/>
                </a:ext>
              </a:extLst>
            </p:cNvPr>
            <p:cNvSpPr>
              <a:spLocks noChangeShapeType="1"/>
            </p:cNvSpPr>
            <p:nvPr/>
          </p:nvSpPr>
          <p:spPr bwMode="auto">
            <a:xfrm flipH="1">
              <a:off x="7108729"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44" name="TextBox 743">
              <a:extLst>
                <a:ext uri="{FF2B5EF4-FFF2-40B4-BE49-F238E27FC236}">
                  <a16:creationId xmlns:a16="http://schemas.microsoft.com/office/drawing/2014/main" id="{0EF808BB-D1A9-4556-825C-5AE2E36F0725}"/>
                </a:ext>
              </a:extLst>
            </p:cNvPr>
            <p:cNvSpPr txBox="1"/>
            <p:nvPr/>
          </p:nvSpPr>
          <p:spPr>
            <a:xfrm>
              <a:off x="7017103"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745" name="Line 21">
              <a:extLst>
                <a:ext uri="{FF2B5EF4-FFF2-40B4-BE49-F238E27FC236}">
                  <a16:creationId xmlns:a16="http://schemas.microsoft.com/office/drawing/2014/main" id="{40F375AB-5F05-4A6B-80F3-C03CA8178163}"/>
                </a:ext>
              </a:extLst>
            </p:cNvPr>
            <p:cNvSpPr>
              <a:spLocks noChangeShapeType="1"/>
            </p:cNvSpPr>
            <p:nvPr/>
          </p:nvSpPr>
          <p:spPr bwMode="auto">
            <a:xfrm flipH="1">
              <a:off x="7378365"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46" name="TextBox 745">
              <a:extLst>
                <a:ext uri="{FF2B5EF4-FFF2-40B4-BE49-F238E27FC236}">
                  <a16:creationId xmlns:a16="http://schemas.microsoft.com/office/drawing/2014/main" id="{9349C134-B5FA-4E1A-81EC-70D3C8A1EBB4}"/>
                </a:ext>
              </a:extLst>
            </p:cNvPr>
            <p:cNvSpPr txBox="1"/>
            <p:nvPr/>
          </p:nvSpPr>
          <p:spPr>
            <a:xfrm>
              <a:off x="7286739"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747" name="Line 21">
              <a:extLst>
                <a:ext uri="{FF2B5EF4-FFF2-40B4-BE49-F238E27FC236}">
                  <a16:creationId xmlns:a16="http://schemas.microsoft.com/office/drawing/2014/main" id="{28F93A38-1374-484A-A210-E9DD91F00F94}"/>
                </a:ext>
              </a:extLst>
            </p:cNvPr>
            <p:cNvSpPr>
              <a:spLocks noChangeShapeType="1"/>
            </p:cNvSpPr>
            <p:nvPr/>
          </p:nvSpPr>
          <p:spPr bwMode="auto">
            <a:xfrm flipH="1">
              <a:off x="7653863"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48" name="TextBox 747">
              <a:extLst>
                <a:ext uri="{FF2B5EF4-FFF2-40B4-BE49-F238E27FC236}">
                  <a16:creationId xmlns:a16="http://schemas.microsoft.com/office/drawing/2014/main" id="{EEC0DD08-274D-40E6-AA29-E893AD1FA958}"/>
                </a:ext>
              </a:extLst>
            </p:cNvPr>
            <p:cNvSpPr txBox="1"/>
            <p:nvPr/>
          </p:nvSpPr>
          <p:spPr>
            <a:xfrm>
              <a:off x="7562237"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749" name="Line 21">
              <a:extLst>
                <a:ext uri="{FF2B5EF4-FFF2-40B4-BE49-F238E27FC236}">
                  <a16:creationId xmlns:a16="http://schemas.microsoft.com/office/drawing/2014/main" id="{440513D3-3E2E-479A-B2C4-64F77C2957C4}"/>
                </a:ext>
              </a:extLst>
            </p:cNvPr>
            <p:cNvSpPr>
              <a:spLocks noChangeShapeType="1"/>
            </p:cNvSpPr>
            <p:nvPr/>
          </p:nvSpPr>
          <p:spPr bwMode="auto">
            <a:xfrm flipH="1">
              <a:off x="7929361"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50" name="TextBox 749">
              <a:extLst>
                <a:ext uri="{FF2B5EF4-FFF2-40B4-BE49-F238E27FC236}">
                  <a16:creationId xmlns:a16="http://schemas.microsoft.com/office/drawing/2014/main" id="{C6582144-B269-4FA0-A05A-53F7EF77E0F3}"/>
                </a:ext>
              </a:extLst>
            </p:cNvPr>
            <p:cNvSpPr txBox="1"/>
            <p:nvPr/>
          </p:nvSpPr>
          <p:spPr>
            <a:xfrm>
              <a:off x="7837734"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751" name="Line 21">
              <a:extLst>
                <a:ext uri="{FF2B5EF4-FFF2-40B4-BE49-F238E27FC236}">
                  <a16:creationId xmlns:a16="http://schemas.microsoft.com/office/drawing/2014/main" id="{551996A0-6531-4569-8173-F29BB62FF4FF}"/>
                </a:ext>
              </a:extLst>
            </p:cNvPr>
            <p:cNvSpPr>
              <a:spLocks noChangeShapeType="1"/>
            </p:cNvSpPr>
            <p:nvPr/>
          </p:nvSpPr>
          <p:spPr bwMode="auto">
            <a:xfrm flipH="1">
              <a:off x="8204859" y="3483579"/>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52" name="TextBox 751">
              <a:extLst>
                <a:ext uri="{FF2B5EF4-FFF2-40B4-BE49-F238E27FC236}">
                  <a16:creationId xmlns:a16="http://schemas.microsoft.com/office/drawing/2014/main" id="{266349BB-D132-48F1-BC3C-3F2B9E75AE12}"/>
                </a:ext>
              </a:extLst>
            </p:cNvPr>
            <p:cNvSpPr txBox="1"/>
            <p:nvPr/>
          </p:nvSpPr>
          <p:spPr>
            <a:xfrm>
              <a:off x="8113233" y="3519476"/>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grpSp>
          <p:nvGrpSpPr>
            <p:cNvPr id="755" name="Group 754">
              <a:extLst>
                <a:ext uri="{FF2B5EF4-FFF2-40B4-BE49-F238E27FC236}">
                  <a16:creationId xmlns:a16="http://schemas.microsoft.com/office/drawing/2014/main" id="{2EAD2D8C-44B8-4CB8-9331-B061A3D02F2C}"/>
                </a:ext>
              </a:extLst>
            </p:cNvPr>
            <p:cNvGrpSpPr/>
            <p:nvPr/>
          </p:nvGrpSpPr>
          <p:grpSpPr>
            <a:xfrm>
              <a:off x="5018913" y="3855480"/>
              <a:ext cx="3588215" cy="216254"/>
              <a:chOff x="809128" y="4076284"/>
              <a:chExt cx="3588215" cy="216254"/>
            </a:xfrm>
          </p:grpSpPr>
          <p:sp>
            <p:nvSpPr>
              <p:cNvPr id="1181" name="TextBox 1180">
                <a:extLst>
                  <a:ext uri="{FF2B5EF4-FFF2-40B4-BE49-F238E27FC236}">
                    <a16:creationId xmlns:a16="http://schemas.microsoft.com/office/drawing/2014/main" id="{97CE0F08-C6F4-46C5-AD21-452F7645FF08}"/>
                  </a:ext>
                </a:extLst>
              </p:cNvPr>
              <p:cNvSpPr txBox="1"/>
              <p:nvPr/>
            </p:nvSpPr>
            <p:spPr>
              <a:xfrm>
                <a:off x="809128" y="4076284"/>
                <a:ext cx="320922" cy="215444"/>
              </a:xfrm>
              <a:prstGeom prst="rect">
                <a:avLst/>
              </a:prstGeom>
              <a:noFill/>
            </p:spPr>
            <p:txBody>
              <a:bodyPr wrap="none" rtlCol="0">
                <a:spAutoFit/>
              </a:bodyPr>
              <a:lstStyle/>
              <a:p>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1182" name="TextBox 1181">
                <a:extLst>
                  <a:ext uri="{FF2B5EF4-FFF2-40B4-BE49-F238E27FC236}">
                    <a16:creationId xmlns:a16="http://schemas.microsoft.com/office/drawing/2014/main" id="{3E8F6827-4E52-4B72-AADF-2471E9E0155B}"/>
                  </a:ext>
                </a:extLst>
              </p:cNvPr>
              <p:cNvSpPr txBox="1"/>
              <p:nvPr/>
            </p:nvSpPr>
            <p:spPr>
              <a:xfrm>
                <a:off x="1078957" y="4077094"/>
                <a:ext cx="335615" cy="213573"/>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66</a:t>
                </a:r>
              </a:p>
            </p:txBody>
          </p:sp>
          <p:sp>
            <p:nvSpPr>
              <p:cNvPr id="1183" name="TextBox 1182">
                <a:extLst>
                  <a:ext uri="{FF2B5EF4-FFF2-40B4-BE49-F238E27FC236}">
                    <a16:creationId xmlns:a16="http://schemas.microsoft.com/office/drawing/2014/main" id="{A7198624-6AD5-4F1F-A241-1D796C9A5497}"/>
                  </a:ext>
                </a:extLst>
              </p:cNvPr>
              <p:cNvSpPr txBox="1"/>
              <p:nvPr/>
            </p:nvSpPr>
            <p:spPr>
              <a:xfrm>
                <a:off x="1383439" y="4077094"/>
                <a:ext cx="300082"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35</a:t>
                </a:r>
              </a:p>
            </p:txBody>
          </p:sp>
          <p:sp>
            <p:nvSpPr>
              <p:cNvPr id="1184" name="TextBox 1183">
                <a:extLst>
                  <a:ext uri="{FF2B5EF4-FFF2-40B4-BE49-F238E27FC236}">
                    <a16:creationId xmlns:a16="http://schemas.microsoft.com/office/drawing/2014/main" id="{6A376773-9721-4385-814D-BD32ADCC3D62}"/>
                  </a:ext>
                </a:extLst>
              </p:cNvPr>
              <p:cNvSpPr txBox="1"/>
              <p:nvPr/>
            </p:nvSpPr>
            <p:spPr>
              <a:xfrm>
                <a:off x="1652690" y="4077094"/>
                <a:ext cx="300082"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185" name="TextBox 1184">
                <a:extLst>
                  <a:ext uri="{FF2B5EF4-FFF2-40B4-BE49-F238E27FC236}">
                    <a16:creationId xmlns:a16="http://schemas.microsoft.com/office/drawing/2014/main" id="{AF16A054-C4FA-4A77-9325-7B978E35CFC6}"/>
                  </a:ext>
                </a:extLst>
              </p:cNvPr>
              <p:cNvSpPr txBox="1"/>
              <p:nvPr/>
            </p:nvSpPr>
            <p:spPr>
              <a:xfrm>
                <a:off x="1954284" y="4077094"/>
                <a:ext cx="271228"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7</a:t>
                </a:r>
              </a:p>
            </p:txBody>
          </p:sp>
          <p:sp>
            <p:nvSpPr>
              <p:cNvPr id="1186" name="TextBox 1185">
                <a:extLst>
                  <a:ext uri="{FF2B5EF4-FFF2-40B4-BE49-F238E27FC236}">
                    <a16:creationId xmlns:a16="http://schemas.microsoft.com/office/drawing/2014/main" id="{47E6770F-B08D-4D9F-9139-6CFE219B3A82}"/>
                  </a:ext>
                </a:extLst>
              </p:cNvPr>
              <p:cNvSpPr txBox="1"/>
              <p:nvPr/>
            </p:nvSpPr>
            <p:spPr>
              <a:xfrm>
                <a:off x="2220519" y="4077094"/>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187" name="TextBox 1186">
                <a:extLst>
                  <a:ext uri="{FF2B5EF4-FFF2-40B4-BE49-F238E27FC236}">
                    <a16:creationId xmlns:a16="http://schemas.microsoft.com/office/drawing/2014/main" id="{97CB2CDD-DE6B-4624-AF64-F2718ADD11BE}"/>
                  </a:ext>
                </a:extLst>
              </p:cNvPr>
              <p:cNvSpPr txBox="1"/>
              <p:nvPr/>
            </p:nvSpPr>
            <p:spPr>
              <a:xfrm>
                <a:off x="2508107" y="4077094"/>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188" name="TextBox 1187">
                <a:extLst>
                  <a:ext uri="{FF2B5EF4-FFF2-40B4-BE49-F238E27FC236}">
                    <a16:creationId xmlns:a16="http://schemas.microsoft.com/office/drawing/2014/main" id="{A48F995F-6A0E-477F-8639-D0C1D0D79C0D}"/>
                  </a:ext>
                </a:extLst>
              </p:cNvPr>
              <p:cNvSpPr txBox="1"/>
              <p:nvPr/>
            </p:nvSpPr>
            <p:spPr>
              <a:xfrm>
                <a:off x="2768931" y="4077094"/>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189" name="TextBox 1188">
                <a:extLst>
                  <a:ext uri="{FF2B5EF4-FFF2-40B4-BE49-F238E27FC236}">
                    <a16:creationId xmlns:a16="http://schemas.microsoft.com/office/drawing/2014/main" id="{C37E36B3-F0E9-43C7-A31B-C7EE0450767B}"/>
                  </a:ext>
                </a:extLst>
              </p:cNvPr>
              <p:cNvSpPr txBox="1"/>
              <p:nvPr/>
            </p:nvSpPr>
            <p:spPr>
              <a:xfrm>
                <a:off x="3583609" y="4077094"/>
                <a:ext cx="271228"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1190" name="TextBox 1189">
                <a:extLst>
                  <a:ext uri="{FF2B5EF4-FFF2-40B4-BE49-F238E27FC236}">
                    <a16:creationId xmlns:a16="http://schemas.microsoft.com/office/drawing/2014/main" id="{C212A734-8A96-4AB7-9A73-45A2D05BCF05}"/>
                  </a:ext>
                </a:extLst>
              </p:cNvPr>
              <p:cNvSpPr txBox="1"/>
              <p:nvPr/>
            </p:nvSpPr>
            <p:spPr>
              <a:xfrm>
                <a:off x="3878099" y="4077094"/>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191" name="TextBox 1190">
                <a:extLst>
                  <a:ext uri="{FF2B5EF4-FFF2-40B4-BE49-F238E27FC236}">
                    <a16:creationId xmlns:a16="http://schemas.microsoft.com/office/drawing/2014/main" id="{27C0F947-729C-4EB6-ABB5-3D982A05F87E}"/>
                  </a:ext>
                </a:extLst>
              </p:cNvPr>
              <p:cNvSpPr txBox="1"/>
              <p:nvPr/>
            </p:nvSpPr>
            <p:spPr>
              <a:xfrm>
                <a:off x="4154969" y="4077094"/>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192" name="TextBox 1191">
                <a:extLst>
                  <a:ext uri="{FF2B5EF4-FFF2-40B4-BE49-F238E27FC236}">
                    <a16:creationId xmlns:a16="http://schemas.microsoft.com/office/drawing/2014/main" id="{F65F0387-ECFB-4B23-8B5D-62383D1EC713}"/>
                  </a:ext>
                </a:extLst>
              </p:cNvPr>
              <p:cNvSpPr txBox="1"/>
              <p:nvPr/>
            </p:nvSpPr>
            <p:spPr>
              <a:xfrm>
                <a:off x="3049737" y="4077094"/>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193" name="TextBox 1192">
                <a:extLst>
                  <a:ext uri="{FF2B5EF4-FFF2-40B4-BE49-F238E27FC236}">
                    <a16:creationId xmlns:a16="http://schemas.microsoft.com/office/drawing/2014/main" id="{405E3B79-4C13-4451-864D-4C7D5FCB7196}"/>
                  </a:ext>
                </a:extLst>
              </p:cNvPr>
              <p:cNvSpPr txBox="1"/>
              <p:nvPr/>
            </p:nvSpPr>
            <p:spPr>
              <a:xfrm>
                <a:off x="3328198" y="4077094"/>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a:t>
                </a:r>
              </a:p>
            </p:txBody>
          </p:sp>
        </p:grpSp>
        <p:sp>
          <p:nvSpPr>
            <p:cNvPr id="756" name="TextBox 755">
              <a:extLst>
                <a:ext uri="{FF2B5EF4-FFF2-40B4-BE49-F238E27FC236}">
                  <a16:creationId xmlns:a16="http://schemas.microsoft.com/office/drawing/2014/main" id="{85C65DEB-44B3-4151-AA58-A7E6357090CD}"/>
                </a:ext>
              </a:extLst>
            </p:cNvPr>
            <p:cNvSpPr txBox="1"/>
            <p:nvPr/>
          </p:nvSpPr>
          <p:spPr>
            <a:xfrm>
              <a:off x="7788691" y="2817908"/>
              <a:ext cx="1149228" cy="457657"/>
            </a:xfrm>
            <a:prstGeom prst="rect">
              <a:avLst/>
            </a:prstGeom>
            <a:noFill/>
          </p:spPr>
          <p:txBody>
            <a:bodyPr wrap="none" rtlCol="0">
              <a:spAutoFit/>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中位数，月 (95%CI)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6.9 (5.7, 8.9)</a:t>
              </a:r>
            </a:p>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4.1 (2.3, 4.6)</a:t>
              </a:r>
            </a:p>
          </p:txBody>
        </p:sp>
        <p:grpSp>
          <p:nvGrpSpPr>
            <p:cNvPr id="1218" name="Group 1217">
              <a:extLst>
                <a:ext uri="{FF2B5EF4-FFF2-40B4-BE49-F238E27FC236}">
                  <a16:creationId xmlns:a16="http://schemas.microsoft.com/office/drawing/2014/main" id="{FC3626AD-8336-4A1A-A887-D405002ACF55}"/>
                </a:ext>
              </a:extLst>
            </p:cNvPr>
            <p:cNvGrpSpPr/>
            <p:nvPr/>
          </p:nvGrpSpPr>
          <p:grpSpPr>
            <a:xfrm>
              <a:off x="5465963" y="1957989"/>
              <a:ext cx="2160000" cy="1512000"/>
              <a:chOff x="8764385" y="2524519"/>
              <a:chExt cx="3381375" cy="2286000"/>
            </a:xfrm>
          </p:grpSpPr>
          <p:sp>
            <p:nvSpPr>
              <p:cNvPr id="1216" name="Freeform: Shape 1215">
                <a:extLst>
                  <a:ext uri="{FF2B5EF4-FFF2-40B4-BE49-F238E27FC236}">
                    <a16:creationId xmlns:a16="http://schemas.microsoft.com/office/drawing/2014/main" id="{2CC2E765-204D-4814-80AF-C6CC00953189}"/>
                  </a:ext>
                </a:extLst>
              </p:cNvPr>
              <p:cNvSpPr/>
              <p:nvPr/>
            </p:nvSpPr>
            <p:spPr>
              <a:xfrm>
                <a:off x="8764385" y="2524519"/>
                <a:ext cx="3381375" cy="2286000"/>
              </a:xfrm>
              <a:custGeom>
                <a:avLst/>
                <a:gdLst>
                  <a:gd name="connsiteX0" fmla="*/ 3381909 w 3381375"/>
                  <a:gd name="connsiteY0" fmla="*/ 2293849 h 2286000"/>
                  <a:gd name="connsiteX1" fmla="*/ 3381909 w 3381375"/>
                  <a:gd name="connsiteY1" fmla="*/ 2211800 h 2286000"/>
                  <a:gd name="connsiteX2" fmla="*/ 2350922 w 3381375"/>
                  <a:gd name="connsiteY2" fmla="*/ 2211800 h 2286000"/>
                  <a:gd name="connsiteX3" fmla="*/ 2350922 w 3381375"/>
                  <a:gd name="connsiteY3" fmla="*/ 2176120 h 2286000"/>
                  <a:gd name="connsiteX4" fmla="*/ 1929975 w 3381375"/>
                  <a:gd name="connsiteY4" fmla="*/ 2176120 h 2286000"/>
                  <a:gd name="connsiteX5" fmla="*/ 1929975 w 3381375"/>
                  <a:gd name="connsiteY5" fmla="*/ 2147583 h 2286000"/>
                  <a:gd name="connsiteX6" fmla="*/ 1501883 w 3381375"/>
                  <a:gd name="connsiteY6" fmla="*/ 2147583 h 2286000"/>
                  <a:gd name="connsiteX7" fmla="*/ 1501883 w 3381375"/>
                  <a:gd name="connsiteY7" fmla="*/ 2097643 h 2286000"/>
                  <a:gd name="connsiteX8" fmla="*/ 1423397 w 3381375"/>
                  <a:gd name="connsiteY8" fmla="*/ 2097643 h 2286000"/>
                  <a:gd name="connsiteX9" fmla="*/ 1423397 w 3381375"/>
                  <a:gd name="connsiteY9" fmla="*/ 2065534 h 2286000"/>
                  <a:gd name="connsiteX10" fmla="*/ 1302106 w 3381375"/>
                  <a:gd name="connsiteY10" fmla="*/ 2065534 h 2286000"/>
                  <a:gd name="connsiteX11" fmla="*/ 1302106 w 3381375"/>
                  <a:gd name="connsiteY11" fmla="*/ 2029863 h 2286000"/>
                  <a:gd name="connsiteX12" fmla="*/ 1252166 w 3381375"/>
                  <a:gd name="connsiteY12" fmla="*/ 2029863 h 2286000"/>
                  <a:gd name="connsiteX13" fmla="*/ 1252166 w 3381375"/>
                  <a:gd name="connsiteY13" fmla="*/ 1990620 h 2286000"/>
                  <a:gd name="connsiteX14" fmla="*/ 1173680 w 3381375"/>
                  <a:gd name="connsiteY14" fmla="*/ 1990620 h 2286000"/>
                  <a:gd name="connsiteX15" fmla="*/ 1173680 w 3381375"/>
                  <a:gd name="connsiteY15" fmla="*/ 1915706 h 2286000"/>
                  <a:gd name="connsiteX16" fmla="*/ 1102328 w 3381375"/>
                  <a:gd name="connsiteY16" fmla="*/ 1915706 h 2286000"/>
                  <a:gd name="connsiteX17" fmla="*/ 1102328 w 3381375"/>
                  <a:gd name="connsiteY17" fmla="*/ 1865757 h 2286000"/>
                  <a:gd name="connsiteX18" fmla="*/ 1070229 w 3381375"/>
                  <a:gd name="connsiteY18" fmla="*/ 1865757 h 2286000"/>
                  <a:gd name="connsiteX19" fmla="*/ 1070229 w 3381375"/>
                  <a:gd name="connsiteY19" fmla="*/ 1826514 h 2286000"/>
                  <a:gd name="connsiteX20" fmla="*/ 998877 w 3381375"/>
                  <a:gd name="connsiteY20" fmla="*/ 1826514 h 2286000"/>
                  <a:gd name="connsiteX21" fmla="*/ 998877 w 3381375"/>
                  <a:gd name="connsiteY21" fmla="*/ 1805111 h 2286000"/>
                  <a:gd name="connsiteX22" fmla="*/ 948928 w 3381375"/>
                  <a:gd name="connsiteY22" fmla="*/ 1805111 h 2286000"/>
                  <a:gd name="connsiteX23" fmla="*/ 948928 w 3381375"/>
                  <a:gd name="connsiteY23" fmla="*/ 1769440 h 2286000"/>
                  <a:gd name="connsiteX24" fmla="*/ 874017 w 3381375"/>
                  <a:gd name="connsiteY24" fmla="*/ 1769440 h 2286000"/>
                  <a:gd name="connsiteX25" fmla="*/ 874017 w 3381375"/>
                  <a:gd name="connsiteY25" fmla="*/ 1733760 h 2286000"/>
                  <a:gd name="connsiteX26" fmla="*/ 838343 w 3381375"/>
                  <a:gd name="connsiteY26" fmla="*/ 1733760 h 2286000"/>
                  <a:gd name="connsiteX27" fmla="*/ 838343 w 3381375"/>
                  <a:gd name="connsiteY27" fmla="*/ 1687392 h 2286000"/>
                  <a:gd name="connsiteX28" fmla="*/ 781264 w 3381375"/>
                  <a:gd name="connsiteY28" fmla="*/ 1687392 h 2286000"/>
                  <a:gd name="connsiteX29" fmla="*/ 781264 w 3381375"/>
                  <a:gd name="connsiteY29" fmla="*/ 1644577 h 2286000"/>
                  <a:gd name="connsiteX30" fmla="*/ 752725 w 3381375"/>
                  <a:gd name="connsiteY30" fmla="*/ 1644577 h 2286000"/>
                  <a:gd name="connsiteX31" fmla="*/ 752725 w 3381375"/>
                  <a:gd name="connsiteY31" fmla="*/ 1566091 h 2286000"/>
                  <a:gd name="connsiteX32" fmla="*/ 674241 w 3381375"/>
                  <a:gd name="connsiteY32" fmla="*/ 1566091 h 2286000"/>
                  <a:gd name="connsiteX33" fmla="*/ 674241 w 3381375"/>
                  <a:gd name="connsiteY33" fmla="*/ 1437666 h 2286000"/>
                  <a:gd name="connsiteX34" fmla="*/ 645703 w 3381375"/>
                  <a:gd name="connsiteY34" fmla="*/ 1437666 h 2286000"/>
                  <a:gd name="connsiteX35" fmla="*/ 645703 w 3381375"/>
                  <a:gd name="connsiteY35" fmla="*/ 1280703 h 2286000"/>
                  <a:gd name="connsiteX36" fmla="*/ 574354 w 3381375"/>
                  <a:gd name="connsiteY36" fmla="*/ 1280703 h 2286000"/>
                  <a:gd name="connsiteX37" fmla="*/ 574354 w 3381375"/>
                  <a:gd name="connsiteY37" fmla="*/ 1105900 h 2286000"/>
                  <a:gd name="connsiteX38" fmla="*/ 549382 w 3381375"/>
                  <a:gd name="connsiteY38" fmla="*/ 1105900 h 2286000"/>
                  <a:gd name="connsiteX39" fmla="*/ 549382 w 3381375"/>
                  <a:gd name="connsiteY39" fmla="*/ 1066657 h 2286000"/>
                  <a:gd name="connsiteX40" fmla="*/ 470899 w 3381375"/>
                  <a:gd name="connsiteY40" fmla="*/ 1066657 h 2286000"/>
                  <a:gd name="connsiteX41" fmla="*/ 470899 w 3381375"/>
                  <a:gd name="connsiteY41" fmla="*/ 1002440 h 2286000"/>
                  <a:gd name="connsiteX42" fmla="*/ 385281 w 3381375"/>
                  <a:gd name="connsiteY42" fmla="*/ 1002440 h 2286000"/>
                  <a:gd name="connsiteX43" fmla="*/ 385281 w 3381375"/>
                  <a:gd name="connsiteY43" fmla="*/ 966768 h 2286000"/>
                  <a:gd name="connsiteX44" fmla="*/ 363877 w 3381375"/>
                  <a:gd name="connsiteY44" fmla="*/ 966768 h 2286000"/>
                  <a:gd name="connsiteX45" fmla="*/ 363877 w 3381375"/>
                  <a:gd name="connsiteY45" fmla="*/ 906124 h 2286000"/>
                  <a:gd name="connsiteX46" fmla="*/ 342472 w 3381375"/>
                  <a:gd name="connsiteY46" fmla="*/ 906124 h 2286000"/>
                  <a:gd name="connsiteX47" fmla="*/ 342472 w 3381375"/>
                  <a:gd name="connsiteY47" fmla="*/ 863315 h 2286000"/>
                  <a:gd name="connsiteX48" fmla="*/ 306797 w 3381375"/>
                  <a:gd name="connsiteY48" fmla="*/ 863315 h 2286000"/>
                  <a:gd name="connsiteX49" fmla="*/ 306797 w 3381375"/>
                  <a:gd name="connsiteY49" fmla="*/ 799101 h 2286000"/>
                  <a:gd name="connsiteX50" fmla="*/ 260421 w 3381375"/>
                  <a:gd name="connsiteY50" fmla="*/ 799101 h 2286000"/>
                  <a:gd name="connsiteX51" fmla="*/ 260421 w 3381375"/>
                  <a:gd name="connsiteY51" fmla="*/ 749158 h 2286000"/>
                  <a:gd name="connsiteX52" fmla="*/ 210478 w 3381375"/>
                  <a:gd name="connsiteY52" fmla="*/ 749158 h 2286000"/>
                  <a:gd name="connsiteX53" fmla="*/ 210478 w 3381375"/>
                  <a:gd name="connsiteY53" fmla="*/ 663539 h 2286000"/>
                  <a:gd name="connsiteX54" fmla="*/ 192640 w 3381375"/>
                  <a:gd name="connsiteY54" fmla="*/ 663539 h 2286000"/>
                  <a:gd name="connsiteX55" fmla="*/ 192640 w 3381375"/>
                  <a:gd name="connsiteY55" fmla="*/ 356742 h 2286000"/>
                  <a:gd name="connsiteX56" fmla="*/ 160533 w 3381375"/>
                  <a:gd name="connsiteY56" fmla="*/ 356742 h 2286000"/>
                  <a:gd name="connsiteX57" fmla="*/ 160533 w 3381375"/>
                  <a:gd name="connsiteY57" fmla="*/ 171236 h 2286000"/>
                  <a:gd name="connsiteX58" fmla="*/ 128427 w 3381375"/>
                  <a:gd name="connsiteY58" fmla="*/ 171236 h 2286000"/>
                  <a:gd name="connsiteX59" fmla="*/ 128427 w 3381375"/>
                  <a:gd name="connsiteY59" fmla="*/ 146264 h 2286000"/>
                  <a:gd name="connsiteX60" fmla="*/ 60646 w 3381375"/>
                  <a:gd name="connsiteY60" fmla="*/ 146264 h 2286000"/>
                  <a:gd name="connsiteX61" fmla="*/ 60646 w 3381375"/>
                  <a:gd name="connsiteY61" fmla="*/ 85618 h 2286000"/>
                  <a:gd name="connsiteX62" fmla="*/ 49944 w 3381375"/>
                  <a:gd name="connsiteY62" fmla="*/ 85618 h 2286000"/>
                  <a:gd name="connsiteX63" fmla="*/ 49944 w 3381375"/>
                  <a:gd name="connsiteY63" fmla="*/ 35674 h 2286000"/>
                  <a:gd name="connsiteX64" fmla="*/ 0 w 3381375"/>
                  <a:gd name="connsiteY64" fmla="*/ 35674 h 2286000"/>
                  <a:gd name="connsiteX65" fmla="*/ 0 w 3381375"/>
                  <a:gd name="connsiteY65"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381375" h="2286000">
                    <a:moveTo>
                      <a:pt x="3381909" y="2293849"/>
                    </a:moveTo>
                    <a:lnTo>
                      <a:pt x="3381909" y="2211800"/>
                    </a:lnTo>
                    <a:lnTo>
                      <a:pt x="2350922" y="2211800"/>
                    </a:lnTo>
                    <a:lnTo>
                      <a:pt x="2350922" y="2176120"/>
                    </a:lnTo>
                    <a:lnTo>
                      <a:pt x="1929975" y="2176120"/>
                    </a:lnTo>
                    <a:lnTo>
                      <a:pt x="1929975" y="2147583"/>
                    </a:lnTo>
                    <a:lnTo>
                      <a:pt x="1501883" y="2147583"/>
                    </a:lnTo>
                    <a:lnTo>
                      <a:pt x="1501883" y="2097643"/>
                    </a:lnTo>
                    <a:lnTo>
                      <a:pt x="1423397" y="2097643"/>
                    </a:lnTo>
                    <a:lnTo>
                      <a:pt x="1423397" y="2065534"/>
                    </a:lnTo>
                    <a:lnTo>
                      <a:pt x="1302106" y="2065534"/>
                    </a:lnTo>
                    <a:lnTo>
                      <a:pt x="1302106" y="2029863"/>
                    </a:lnTo>
                    <a:lnTo>
                      <a:pt x="1252166" y="2029863"/>
                    </a:lnTo>
                    <a:lnTo>
                      <a:pt x="1252166" y="1990620"/>
                    </a:lnTo>
                    <a:lnTo>
                      <a:pt x="1173680" y="1990620"/>
                    </a:lnTo>
                    <a:lnTo>
                      <a:pt x="1173680" y="1915706"/>
                    </a:lnTo>
                    <a:lnTo>
                      <a:pt x="1102328" y="1915706"/>
                    </a:lnTo>
                    <a:lnTo>
                      <a:pt x="1102328" y="1865757"/>
                    </a:lnTo>
                    <a:lnTo>
                      <a:pt x="1070229" y="1865757"/>
                    </a:lnTo>
                    <a:lnTo>
                      <a:pt x="1070229" y="1826514"/>
                    </a:lnTo>
                    <a:lnTo>
                      <a:pt x="998877" y="1826514"/>
                    </a:lnTo>
                    <a:lnTo>
                      <a:pt x="998877" y="1805111"/>
                    </a:lnTo>
                    <a:lnTo>
                      <a:pt x="948928" y="1805111"/>
                    </a:lnTo>
                    <a:lnTo>
                      <a:pt x="948928" y="1769440"/>
                    </a:lnTo>
                    <a:lnTo>
                      <a:pt x="874017" y="1769440"/>
                    </a:lnTo>
                    <a:lnTo>
                      <a:pt x="874017" y="1733760"/>
                    </a:lnTo>
                    <a:lnTo>
                      <a:pt x="838343" y="1733760"/>
                    </a:lnTo>
                    <a:lnTo>
                      <a:pt x="838343" y="1687392"/>
                    </a:lnTo>
                    <a:lnTo>
                      <a:pt x="781264" y="1687392"/>
                    </a:lnTo>
                    <a:lnTo>
                      <a:pt x="781264" y="1644577"/>
                    </a:lnTo>
                    <a:lnTo>
                      <a:pt x="752725" y="1644577"/>
                    </a:lnTo>
                    <a:lnTo>
                      <a:pt x="752725" y="1566091"/>
                    </a:lnTo>
                    <a:lnTo>
                      <a:pt x="674241" y="1566091"/>
                    </a:lnTo>
                    <a:lnTo>
                      <a:pt x="674241" y="1437666"/>
                    </a:lnTo>
                    <a:lnTo>
                      <a:pt x="645703" y="1437666"/>
                    </a:lnTo>
                    <a:lnTo>
                      <a:pt x="645703" y="1280703"/>
                    </a:lnTo>
                    <a:lnTo>
                      <a:pt x="574354" y="1280703"/>
                    </a:lnTo>
                    <a:lnTo>
                      <a:pt x="574354" y="1105900"/>
                    </a:lnTo>
                    <a:lnTo>
                      <a:pt x="549382" y="1105900"/>
                    </a:lnTo>
                    <a:lnTo>
                      <a:pt x="549382" y="1066657"/>
                    </a:lnTo>
                    <a:lnTo>
                      <a:pt x="470899" y="1066657"/>
                    </a:lnTo>
                    <a:lnTo>
                      <a:pt x="470899" y="1002440"/>
                    </a:lnTo>
                    <a:lnTo>
                      <a:pt x="385281" y="1002440"/>
                    </a:lnTo>
                    <a:lnTo>
                      <a:pt x="385281" y="966768"/>
                    </a:lnTo>
                    <a:lnTo>
                      <a:pt x="363877" y="966768"/>
                    </a:lnTo>
                    <a:lnTo>
                      <a:pt x="363877" y="906124"/>
                    </a:lnTo>
                    <a:lnTo>
                      <a:pt x="342472" y="906124"/>
                    </a:lnTo>
                    <a:lnTo>
                      <a:pt x="342472" y="863315"/>
                    </a:lnTo>
                    <a:lnTo>
                      <a:pt x="306797" y="863315"/>
                    </a:lnTo>
                    <a:lnTo>
                      <a:pt x="306797" y="799101"/>
                    </a:lnTo>
                    <a:lnTo>
                      <a:pt x="260421" y="799101"/>
                    </a:lnTo>
                    <a:lnTo>
                      <a:pt x="260421" y="749158"/>
                    </a:lnTo>
                    <a:lnTo>
                      <a:pt x="210478" y="749158"/>
                    </a:lnTo>
                    <a:lnTo>
                      <a:pt x="210478" y="663539"/>
                    </a:lnTo>
                    <a:lnTo>
                      <a:pt x="192640" y="663539"/>
                    </a:lnTo>
                    <a:lnTo>
                      <a:pt x="192640" y="356742"/>
                    </a:lnTo>
                    <a:lnTo>
                      <a:pt x="160533" y="356742"/>
                    </a:lnTo>
                    <a:lnTo>
                      <a:pt x="160533" y="171236"/>
                    </a:lnTo>
                    <a:lnTo>
                      <a:pt x="128427" y="171236"/>
                    </a:lnTo>
                    <a:lnTo>
                      <a:pt x="128427" y="146264"/>
                    </a:lnTo>
                    <a:lnTo>
                      <a:pt x="60646" y="146264"/>
                    </a:lnTo>
                    <a:lnTo>
                      <a:pt x="60646" y="85618"/>
                    </a:lnTo>
                    <a:lnTo>
                      <a:pt x="49944" y="85618"/>
                    </a:lnTo>
                    <a:lnTo>
                      <a:pt x="49944" y="35674"/>
                    </a:lnTo>
                    <a:lnTo>
                      <a:pt x="0" y="35674"/>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7" name="Freeform: Shape 1216">
                <a:extLst>
                  <a:ext uri="{FF2B5EF4-FFF2-40B4-BE49-F238E27FC236}">
                    <a16:creationId xmlns:a16="http://schemas.microsoft.com/office/drawing/2014/main" id="{16E3643A-7356-4DCC-A58B-9E57DD207177}"/>
                  </a:ext>
                </a:extLst>
              </p:cNvPr>
              <p:cNvSpPr/>
              <p:nvPr/>
            </p:nvSpPr>
            <p:spPr>
              <a:xfrm>
                <a:off x="9187766" y="3454963"/>
                <a:ext cx="9525" cy="66675"/>
              </a:xfrm>
              <a:custGeom>
                <a:avLst/>
                <a:gdLst>
                  <a:gd name="connsiteX0" fmla="*/ 0 w 0"/>
                  <a:gd name="connsiteY0" fmla="*/ 0 h 66675"/>
                  <a:gd name="connsiteX1" fmla="*/ 0 w 0"/>
                  <a:gd name="connsiteY1" fmla="*/ 71996 h 66675"/>
                </a:gdLst>
                <a:ahLst/>
                <a:cxnLst>
                  <a:cxn ang="0">
                    <a:pos x="connsiteX0" y="connsiteY0"/>
                  </a:cxn>
                  <a:cxn ang="0">
                    <a:pos x="connsiteX1" y="connsiteY1"/>
                  </a:cxn>
                </a:cxnLst>
                <a:rect l="l" t="t" r="r" b="b"/>
                <a:pathLst>
                  <a:path h="66675">
                    <a:moveTo>
                      <a:pt x="0" y="0"/>
                    </a:moveTo>
                    <a:lnTo>
                      <a:pt x="0" y="71996"/>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234" name="Group 1233">
              <a:extLst>
                <a:ext uri="{FF2B5EF4-FFF2-40B4-BE49-F238E27FC236}">
                  <a16:creationId xmlns:a16="http://schemas.microsoft.com/office/drawing/2014/main" id="{13AD1B85-F77E-49B5-93FE-1A9023AB6A38}"/>
                </a:ext>
              </a:extLst>
            </p:cNvPr>
            <p:cNvGrpSpPr/>
            <p:nvPr/>
          </p:nvGrpSpPr>
          <p:grpSpPr>
            <a:xfrm>
              <a:off x="5465964" y="1957989"/>
              <a:ext cx="2619811" cy="1347451"/>
              <a:chOff x="9550558" y="2837910"/>
              <a:chExt cx="4133850" cy="2066925"/>
            </a:xfrm>
          </p:grpSpPr>
          <p:sp>
            <p:nvSpPr>
              <p:cNvPr id="1221" name="Freeform: Shape 1220">
                <a:extLst>
                  <a:ext uri="{FF2B5EF4-FFF2-40B4-BE49-F238E27FC236}">
                    <a16:creationId xmlns:a16="http://schemas.microsoft.com/office/drawing/2014/main" id="{DEABE66A-69E7-49EE-90FF-ABB5386DC679}"/>
                  </a:ext>
                </a:extLst>
              </p:cNvPr>
              <p:cNvSpPr/>
              <p:nvPr/>
            </p:nvSpPr>
            <p:spPr>
              <a:xfrm>
                <a:off x="9550558" y="2837910"/>
                <a:ext cx="4133850" cy="2066925"/>
              </a:xfrm>
              <a:custGeom>
                <a:avLst/>
                <a:gdLst>
                  <a:gd name="connsiteX0" fmla="*/ 4141765 w 4133850"/>
                  <a:gd name="connsiteY0" fmla="*/ 2072669 h 2066925"/>
                  <a:gd name="connsiteX1" fmla="*/ 3456823 w 4133850"/>
                  <a:gd name="connsiteY1" fmla="*/ 2072669 h 2066925"/>
                  <a:gd name="connsiteX2" fmla="*/ 3456823 w 4133850"/>
                  <a:gd name="connsiteY2" fmla="*/ 1969218 h 2066925"/>
                  <a:gd name="connsiteX3" fmla="*/ 2861072 w 4133850"/>
                  <a:gd name="connsiteY3" fmla="*/ 1969218 h 2066925"/>
                  <a:gd name="connsiteX4" fmla="*/ 2861072 w 4133850"/>
                  <a:gd name="connsiteY4" fmla="*/ 1926403 h 2066925"/>
                  <a:gd name="connsiteX5" fmla="*/ 2686260 w 4133850"/>
                  <a:gd name="connsiteY5" fmla="*/ 1926403 h 2066925"/>
                  <a:gd name="connsiteX6" fmla="*/ 2686260 w 4133850"/>
                  <a:gd name="connsiteY6" fmla="*/ 1894294 h 2066925"/>
                  <a:gd name="connsiteX7" fmla="*/ 2536431 w 4133850"/>
                  <a:gd name="connsiteY7" fmla="*/ 1894294 h 2066925"/>
                  <a:gd name="connsiteX8" fmla="*/ 2536431 w 4133850"/>
                  <a:gd name="connsiteY8" fmla="*/ 1869329 h 2066925"/>
                  <a:gd name="connsiteX9" fmla="*/ 2468651 w 4133850"/>
                  <a:gd name="connsiteY9" fmla="*/ 1869329 h 2066925"/>
                  <a:gd name="connsiteX10" fmla="*/ 2468651 w 4133850"/>
                  <a:gd name="connsiteY10" fmla="*/ 1830086 h 2066925"/>
                  <a:gd name="connsiteX11" fmla="*/ 2372335 w 4133850"/>
                  <a:gd name="connsiteY11" fmla="*/ 1830086 h 2066925"/>
                  <a:gd name="connsiteX12" fmla="*/ 2372335 w 4133850"/>
                  <a:gd name="connsiteY12" fmla="*/ 1787271 h 2066925"/>
                  <a:gd name="connsiteX13" fmla="*/ 2325958 w 4133850"/>
                  <a:gd name="connsiteY13" fmla="*/ 1787271 h 2066925"/>
                  <a:gd name="connsiteX14" fmla="*/ 2325958 w 4133850"/>
                  <a:gd name="connsiteY14" fmla="*/ 1751600 h 2066925"/>
                  <a:gd name="connsiteX15" fmla="*/ 1933537 w 4133850"/>
                  <a:gd name="connsiteY15" fmla="*/ 1751600 h 2066925"/>
                  <a:gd name="connsiteX16" fmla="*/ 1933537 w 4133850"/>
                  <a:gd name="connsiteY16" fmla="*/ 1687392 h 2066925"/>
                  <a:gd name="connsiteX17" fmla="*/ 1812246 w 4133850"/>
                  <a:gd name="connsiteY17" fmla="*/ 1687392 h 2066925"/>
                  <a:gd name="connsiteX18" fmla="*/ 1812246 w 4133850"/>
                  <a:gd name="connsiteY18" fmla="*/ 1644577 h 2066925"/>
                  <a:gd name="connsiteX19" fmla="*/ 1744466 w 4133850"/>
                  <a:gd name="connsiteY19" fmla="*/ 1644577 h 2066925"/>
                  <a:gd name="connsiteX20" fmla="*/ 1744466 w 4133850"/>
                  <a:gd name="connsiteY20" fmla="*/ 1608906 h 2066925"/>
                  <a:gd name="connsiteX21" fmla="*/ 1651711 w 4133850"/>
                  <a:gd name="connsiteY21" fmla="*/ 1608906 h 2066925"/>
                  <a:gd name="connsiteX22" fmla="*/ 1651711 w 4133850"/>
                  <a:gd name="connsiteY22" fmla="*/ 1548260 h 2066925"/>
                  <a:gd name="connsiteX23" fmla="*/ 1558957 w 4133850"/>
                  <a:gd name="connsiteY23" fmla="*/ 1548260 h 2066925"/>
                  <a:gd name="connsiteX24" fmla="*/ 1558957 w 4133850"/>
                  <a:gd name="connsiteY24" fmla="*/ 1451934 h 2066925"/>
                  <a:gd name="connsiteX25" fmla="*/ 1348483 w 4133850"/>
                  <a:gd name="connsiteY25" fmla="*/ 1451934 h 2066925"/>
                  <a:gd name="connsiteX26" fmla="*/ 1348483 w 4133850"/>
                  <a:gd name="connsiteY26" fmla="*/ 1437666 h 2066925"/>
                  <a:gd name="connsiteX27" fmla="*/ 1266435 w 4133850"/>
                  <a:gd name="connsiteY27" fmla="*/ 1437666 h 2066925"/>
                  <a:gd name="connsiteX28" fmla="*/ 1266435 w 4133850"/>
                  <a:gd name="connsiteY28" fmla="*/ 1377020 h 2066925"/>
                  <a:gd name="connsiteX29" fmla="*/ 1245032 w 4133850"/>
                  <a:gd name="connsiteY29" fmla="*/ 1377020 h 2066925"/>
                  <a:gd name="connsiteX30" fmla="*/ 1245032 w 4133850"/>
                  <a:gd name="connsiteY30" fmla="*/ 1316374 h 2066925"/>
                  <a:gd name="connsiteX31" fmla="*/ 1198655 w 4133850"/>
                  <a:gd name="connsiteY31" fmla="*/ 1316374 h 2066925"/>
                  <a:gd name="connsiteX32" fmla="*/ 1198655 w 4133850"/>
                  <a:gd name="connsiteY32" fmla="*/ 1248594 h 2066925"/>
                  <a:gd name="connsiteX33" fmla="*/ 1070229 w 4133850"/>
                  <a:gd name="connsiteY33" fmla="*/ 1248594 h 2066925"/>
                  <a:gd name="connsiteX34" fmla="*/ 1070229 w 4133850"/>
                  <a:gd name="connsiteY34" fmla="*/ 1216485 h 2066925"/>
                  <a:gd name="connsiteX35" fmla="*/ 973903 w 4133850"/>
                  <a:gd name="connsiteY35" fmla="*/ 1216485 h 2066925"/>
                  <a:gd name="connsiteX36" fmla="*/ 973903 w 4133850"/>
                  <a:gd name="connsiteY36" fmla="*/ 1138009 h 2066925"/>
                  <a:gd name="connsiteX37" fmla="*/ 959634 w 4133850"/>
                  <a:gd name="connsiteY37" fmla="*/ 1138009 h 2066925"/>
                  <a:gd name="connsiteX38" fmla="*/ 959634 w 4133850"/>
                  <a:gd name="connsiteY38" fmla="*/ 1109463 h 2066925"/>
                  <a:gd name="connsiteX39" fmla="*/ 895421 w 4133850"/>
                  <a:gd name="connsiteY39" fmla="*/ 1109463 h 2066925"/>
                  <a:gd name="connsiteX40" fmla="*/ 895421 w 4133850"/>
                  <a:gd name="connsiteY40" fmla="*/ 1027414 h 2066925"/>
                  <a:gd name="connsiteX41" fmla="*/ 849045 w 4133850"/>
                  <a:gd name="connsiteY41" fmla="*/ 1027414 h 2066925"/>
                  <a:gd name="connsiteX42" fmla="*/ 849045 w 4133850"/>
                  <a:gd name="connsiteY42" fmla="*/ 970340 h 2066925"/>
                  <a:gd name="connsiteX43" fmla="*/ 813370 w 4133850"/>
                  <a:gd name="connsiteY43" fmla="*/ 970340 h 2066925"/>
                  <a:gd name="connsiteX44" fmla="*/ 813370 w 4133850"/>
                  <a:gd name="connsiteY44" fmla="*/ 916826 h 2066925"/>
                  <a:gd name="connsiteX45" fmla="*/ 763427 w 4133850"/>
                  <a:gd name="connsiteY45" fmla="*/ 916826 h 2066925"/>
                  <a:gd name="connsiteX46" fmla="*/ 763427 w 4133850"/>
                  <a:gd name="connsiteY46" fmla="*/ 870450 h 2066925"/>
                  <a:gd name="connsiteX47" fmla="*/ 706348 w 4133850"/>
                  <a:gd name="connsiteY47" fmla="*/ 870450 h 2066925"/>
                  <a:gd name="connsiteX48" fmla="*/ 706348 w 4133850"/>
                  <a:gd name="connsiteY48" fmla="*/ 809803 h 2066925"/>
                  <a:gd name="connsiteX49" fmla="*/ 667106 w 4133850"/>
                  <a:gd name="connsiteY49" fmla="*/ 809803 h 2066925"/>
                  <a:gd name="connsiteX50" fmla="*/ 667106 w 4133850"/>
                  <a:gd name="connsiteY50" fmla="*/ 706348 h 2066925"/>
                  <a:gd name="connsiteX51" fmla="*/ 595758 w 4133850"/>
                  <a:gd name="connsiteY51" fmla="*/ 706348 h 2066925"/>
                  <a:gd name="connsiteX52" fmla="*/ 595758 w 4133850"/>
                  <a:gd name="connsiteY52" fmla="*/ 645703 h 2066925"/>
                  <a:gd name="connsiteX53" fmla="*/ 510141 w 4133850"/>
                  <a:gd name="connsiteY53" fmla="*/ 645703 h 2066925"/>
                  <a:gd name="connsiteX54" fmla="*/ 510141 w 4133850"/>
                  <a:gd name="connsiteY54" fmla="*/ 595758 h 2066925"/>
                  <a:gd name="connsiteX55" fmla="*/ 474466 w 4133850"/>
                  <a:gd name="connsiteY55" fmla="*/ 595758 h 2066925"/>
                  <a:gd name="connsiteX56" fmla="*/ 474466 w 4133850"/>
                  <a:gd name="connsiteY56" fmla="*/ 560084 h 2066925"/>
                  <a:gd name="connsiteX57" fmla="*/ 395983 w 4133850"/>
                  <a:gd name="connsiteY57" fmla="*/ 560084 h 2066925"/>
                  <a:gd name="connsiteX58" fmla="*/ 395983 w 4133850"/>
                  <a:gd name="connsiteY58" fmla="*/ 413820 h 2066925"/>
                  <a:gd name="connsiteX59" fmla="*/ 306797 w 4133850"/>
                  <a:gd name="connsiteY59" fmla="*/ 413820 h 2066925"/>
                  <a:gd name="connsiteX60" fmla="*/ 306797 w 4133850"/>
                  <a:gd name="connsiteY60" fmla="*/ 381713 h 2066925"/>
                  <a:gd name="connsiteX61" fmla="*/ 260421 w 4133850"/>
                  <a:gd name="connsiteY61" fmla="*/ 381713 h 2066925"/>
                  <a:gd name="connsiteX62" fmla="*/ 260421 w 4133850"/>
                  <a:gd name="connsiteY62" fmla="*/ 285393 h 2066925"/>
                  <a:gd name="connsiteX63" fmla="*/ 217613 w 4133850"/>
                  <a:gd name="connsiteY63" fmla="*/ 285393 h 2066925"/>
                  <a:gd name="connsiteX64" fmla="*/ 217613 w 4133850"/>
                  <a:gd name="connsiteY64" fmla="*/ 246152 h 2066925"/>
                  <a:gd name="connsiteX65" fmla="*/ 174804 w 4133850"/>
                  <a:gd name="connsiteY65" fmla="*/ 246152 h 2066925"/>
                  <a:gd name="connsiteX66" fmla="*/ 174804 w 4133850"/>
                  <a:gd name="connsiteY66" fmla="*/ 146264 h 2066925"/>
                  <a:gd name="connsiteX67" fmla="*/ 135562 w 4133850"/>
                  <a:gd name="connsiteY67" fmla="*/ 146264 h 2066925"/>
                  <a:gd name="connsiteX68" fmla="*/ 135562 w 4133850"/>
                  <a:gd name="connsiteY68" fmla="*/ 117725 h 2066925"/>
                  <a:gd name="connsiteX69" fmla="*/ 78483 w 4133850"/>
                  <a:gd name="connsiteY69" fmla="*/ 117725 h 2066925"/>
                  <a:gd name="connsiteX70" fmla="*/ 78483 w 4133850"/>
                  <a:gd name="connsiteY70" fmla="*/ 0 h 2066925"/>
                  <a:gd name="connsiteX71" fmla="*/ 0 w 4133850"/>
                  <a:gd name="connsiteY71" fmla="*/ 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133850" h="2066925">
                    <a:moveTo>
                      <a:pt x="4141765" y="2072669"/>
                    </a:moveTo>
                    <a:lnTo>
                      <a:pt x="3456823" y="2072669"/>
                    </a:lnTo>
                    <a:lnTo>
                      <a:pt x="3456823" y="1969218"/>
                    </a:lnTo>
                    <a:lnTo>
                      <a:pt x="2861072" y="1969218"/>
                    </a:lnTo>
                    <a:lnTo>
                      <a:pt x="2861072" y="1926403"/>
                    </a:lnTo>
                    <a:lnTo>
                      <a:pt x="2686260" y="1926403"/>
                    </a:lnTo>
                    <a:lnTo>
                      <a:pt x="2686260" y="1894294"/>
                    </a:lnTo>
                    <a:lnTo>
                      <a:pt x="2536431" y="1894294"/>
                    </a:lnTo>
                    <a:lnTo>
                      <a:pt x="2536431" y="1869329"/>
                    </a:lnTo>
                    <a:lnTo>
                      <a:pt x="2468651" y="1869329"/>
                    </a:lnTo>
                    <a:lnTo>
                      <a:pt x="2468651" y="1830086"/>
                    </a:lnTo>
                    <a:lnTo>
                      <a:pt x="2372335" y="1830086"/>
                    </a:lnTo>
                    <a:lnTo>
                      <a:pt x="2372335" y="1787271"/>
                    </a:lnTo>
                    <a:lnTo>
                      <a:pt x="2325958" y="1787271"/>
                    </a:lnTo>
                    <a:lnTo>
                      <a:pt x="2325958" y="1751600"/>
                    </a:lnTo>
                    <a:lnTo>
                      <a:pt x="1933537" y="1751600"/>
                    </a:lnTo>
                    <a:lnTo>
                      <a:pt x="1933537" y="1687392"/>
                    </a:lnTo>
                    <a:lnTo>
                      <a:pt x="1812246" y="1687392"/>
                    </a:lnTo>
                    <a:lnTo>
                      <a:pt x="1812246" y="1644577"/>
                    </a:lnTo>
                    <a:lnTo>
                      <a:pt x="1744466" y="1644577"/>
                    </a:lnTo>
                    <a:lnTo>
                      <a:pt x="1744466" y="1608906"/>
                    </a:lnTo>
                    <a:lnTo>
                      <a:pt x="1651711" y="1608906"/>
                    </a:lnTo>
                    <a:lnTo>
                      <a:pt x="1651711" y="1548260"/>
                    </a:lnTo>
                    <a:lnTo>
                      <a:pt x="1558957" y="1548260"/>
                    </a:lnTo>
                    <a:lnTo>
                      <a:pt x="1558957" y="1451934"/>
                    </a:lnTo>
                    <a:lnTo>
                      <a:pt x="1348483" y="1451934"/>
                    </a:lnTo>
                    <a:lnTo>
                      <a:pt x="1348483" y="1437666"/>
                    </a:lnTo>
                    <a:lnTo>
                      <a:pt x="1266435" y="1437666"/>
                    </a:lnTo>
                    <a:lnTo>
                      <a:pt x="1266435" y="1377020"/>
                    </a:lnTo>
                    <a:lnTo>
                      <a:pt x="1245032" y="1377020"/>
                    </a:lnTo>
                    <a:lnTo>
                      <a:pt x="1245032" y="1316374"/>
                    </a:lnTo>
                    <a:lnTo>
                      <a:pt x="1198655" y="1316374"/>
                    </a:lnTo>
                    <a:lnTo>
                      <a:pt x="1198655" y="1248594"/>
                    </a:lnTo>
                    <a:lnTo>
                      <a:pt x="1070229" y="1248594"/>
                    </a:lnTo>
                    <a:lnTo>
                      <a:pt x="1070229" y="1216485"/>
                    </a:lnTo>
                    <a:lnTo>
                      <a:pt x="973903" y="1216485"/>
                    </a:lnTo>
                    <a:lnTo>
                      <a:pt x="973903" y="1138009"/>
                    </a:lnTo>
                    <a:lnTo>
                      <a:pt x="959634" y="1138009"/>
                    </a:lnTo>
                    <a:lnTo>
                      <a:pt x="959634" y="1109463"/>
                    </a:lnTo>
                    <a:lnTo>
                      <a:pt x="895421" y="1109463"/>
                    </a:lnTo>
                    <a:lnTo>
                      <a:pt x="895421" y="1027414"/>
                    </a:lnTo>
                    <a:lnTo>
                      <a:pt x="849045" y="1027414"/>
                    </a:lnTo>
                    <a:lnTo>
                      <a:pt x="849045" y="970340"/>
                    </a:lnTo>
                    <a:lnTo>
                      <a:pt x="813370" y="970340"/>
                    </a:lnTo>
                    <a:lnTo>
                      <a:pt x="813370" y="916826"/>
                    </a:lnTo>
                    <a:lnTo>
                      <a:pt x="763427" y="916826"/>
                    </a:lnTo>
                    <a:lnTo>
                      <a:pt x="763427" y="870450"/>
                    </a:lnTo>
                    <a:lnTo>
                      <a:pt x="706348" y="870450"/>
                    </a:lnTo>
                    <a:lnTo>
                      <a:pt x="706348" y="809803"/>
                    </a:lnTo>
                    <a:lnTo>
                      <a:pt x="667106" y="809803"/>
                    </a:lnTo>
                    <a:lnTo>
                      <a:pt x="667106" y="706348"/>
                    </a:lnTo>
                    <a:lnTo>
                      <a:pt x="595758" y="706348"/>
                    </a:lnTo>
                    <a:lnTo>
                      <a:pt x="595758" y="645703"/>
                    </a:lnTo>
                    <a:lnTo>
                      <a:pt x="510141" y="645703"/>
                    </a:lnTo>
                    <a:lnTo>
                      <a:pt x="510141" y="595758"/>
                    </a:lnTo>
                    <a:lnTo>
                      <a:pt x="474466" y="595758"/>
                    </a:lnTo>
                    <a:lnTo>
                      <a:pt x="474466" y="560084"/>
                    </a:lnTo>
                    <a:lnTo>
                      <a:pt x="395983" y="560084"/>
                    </a:lnTo>
                    <a:lnTo>
                      <a:pt x="395983" y="413820"/>
                    </a:lnTo>
                    <a:lnTo>
                      <a:pt x="306797" y="413820"/>
                    </a:lnTo>
                    <a:lnTo>
                      <a:pt x="306797" y="381713"/>
                    </a:lnTo>
                    <a:lnTo>
                      <a:pt x="260421" y="381713"/>
                    </a:lnTo>
                    <a:lnTo>
                      <a:pt x="260421" y="285393"/>
                    </a:lnTo>
                    <a:lnTo>
                      <a:pt x="217613" y="285393"/>
                    </a:lnTo>
                    <a:lnTo>
                      <a:pt x="217613" y="246152"/>
                    </a:lnTo>
                    <a:lnTo>
                      <a:pt x="174804" y="246152"/>
                    </a:lnTo>
                    <a:lnTo>
                      <a:pt x="174804" y="146264"/>
                    </a:lnTo>
                    <a:lnTo>
                      <a:pt x="135562" y="146264"/>
                    </a:lnTo>
                    <a:lnTo>
                      <a:pt x="135562" y="117725"/>
                    </a:lnTo>
                    <a:lnTo>
                      <a:pt x="78483" y="117725"/>
                    </a:lnTo>
                    <a:lnTo>
                      <a:pt x="78483" y="0"/>
                    </a:lnTo>
                    <a:lnTo>
                      <a:pt x="0" y="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233" name="Group 1232">
                <a:extLst>
                  <a:ext uri="{FF2B5EF4-FFF2-40B4-BE49-F238E27FC236}">
                    <a16:creationId xmlns:a16="http://schemas.microsoft.com/office/drawing/2014/main" id="{06B179A0-6903-43B5-9E31-12DEA6CBDBF3}"/>
                  </a:ext>
                </a:extLst>
              </p:cNvPr>
              <p:cNvGrpSpPr/>
              <p:nvPr/>
            </p:nvGrpSpPr>
            <p:grpSpPr>
              <a:xfrm>
                <a:off x="10750718" y="4004170"/>
                <a:ext cx="2918121" cy="885825"/>
                <a:chOff x="10750718" y="4004170"/>
                <a:chExt cx="2918121" cy="885825"/>
              </a:xfrm>
            </p:grpSpPr>
            <p:sp>
              <p:nvSpPr>
                <p:cNvPr id="1222" name="Freeform: Shape 1221">
                  <a:extLst>
                    <a:ext uri="{FF2B5EF4-FFF2-40B4-BE49-F238E27FC236}">
                      <a16:creationId xmlns:a16="http://schemas.microsoft.com/office/drawing/2014/main" id="{CE8F085C-24F5-4454-8372-296AF400F890}"/>
                    </a:ext>
                  </a:extLst>
                </p:cNvPr>
                <p:cNvSpPr/>
                <p:nvPr/>
              </p:nvSpPr>
              <p:spPr>
                <a:xfrm>
                  <a:off x="10750718" y="400417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3" name="Freeform: Shape 1222">
                  <a:extLst>
                    <a:ext uri="{FF2B5EF4-FFF2-40B4-BE49-F238E27FC236}">
                      <a16:creationId xmlns:a16="http://schemas.microsoft.com/office/drawing/2014/main" id="{770F2BCC-DF7F-4EA4-A443-E6C0BE297C95}"/>
                    </a:ext>
                  </a:extLst>
                </p:cNvPr>
                <p:cNvSpPr/>
                <p:nvPr/>
              </p:nvSpPr>
              <p:spPr>
                <a:xfrm>
                  <a:off x="11036468" y="421372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4" name="Freeform: Shape 1223">
                  <a:extLst>
                    <a:ext uri="{FF2B5EF4-FFF2-40B4-BE49-F238E27FC236}">
                      <a16:creationId xmlns:a16="http://schemas.microsoft.com/office/drawing/2014/main" id="{03C5AD51-423F-42B7-BCE7-F3C9C10A44AE}"/>
                    </a:ext>
                  </a:extLst>
                </p:cNvPr>
                <p:cNvSpPr/>
                <p:nvPr/>
              </p:nvSpPr>
              <p:spPr>
                <a:xfrm>
                  <a:off x="11931827" y="453757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5" name="Freeform: Shape 1224">
                  <a:extLst>
                    <a:ext uri="{FF2B5EF4-FFF2-40B4-BE49-F238E27FC236}">
                      <a16:creationId xmlns:a16="http://schemas.microsoft.com/office/drawing/2014/main" id="{16386BAB-DD62-4617-851C-DFD4C321FBE4}"/>
                    </a:ext>
                  </a:extLst>
                </p:cNvPr>
                <p:cNvSpPr/>
                <p:nvPr/>
              </p:nvSpPr>
              <p:spPr>
                <a:xfrm>
                  <a:off x="12160427" y="465187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6" name="Freeform: Shape 1225">
                  <a:extLst>
                    <a:ext uri="{FF2B5EF4-FFF2-40B4-BE49-F238E27FC236}">
                      <a16:creationId xmlns:a16="http://schemas.microsoft.com/office/drawing/2014/main" id="{F63F3273-38B2-4EA1-9B0E-D8536CC75C74}"/>
                    </a:ext>
                  </a:extLst>
                </p:cNvPr>
                <p:cNvSpPr/>
                <p:nvPr/>
              </p:nvSpPr>
              <p:spPr>
                <a:xfrm>
                  <a:off x="12293777" y="468997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7" name="Freeform: Shape 1226">
                  <a:extLst>
                    <a:ext uri="{FF2B5EF4-FFF2-40B4-BE49-F238E27FC236}">
                      <a16:creationId xmlns:a16="http://schemas.microsoft.com/office/drawing/2014/main" id="{53775432-70FA-4C48-871E-AF5CC1DFEE8E}"/>
                    </a:ext>
                  </a:extLst>
                </p:cNvPr>
                <p:cNvSpPr/>
                <p:nvPr/>
              </p:nvSpPr>
              <p:spPr>
                <a:xfrm>
                  <a:off x="12655727" y="472807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8" name="Freeform: Shape 1227">
                  <a:extLst>
                    <a:ext uri="{FF2B5EF4-FFF2-40B4-BE49-F238E27FC236}">
                      <a16:creationId xmlns:a16="http://schemas.microsoft.com/office/drawing/2014/main" id="{7B5756B4-1090-4DE1-8AF9-B4BAF8769217}"/>
                    </a:ext>
                  </a:extLst>
                </p:cNvPr>
                <p:cNvSpPr/>
                <p:nvPr/>
              </p:nvSpPr>
              <p:spPr>
                <a:xfrm>
                  <a:off x="12693827" y="472807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9" name="Freeform: Shape 1228">
                  <a:extLst>
                    <a:ext uri="{FF2B5EF4-FFF2-40B4-BE49-F238E27FC236}">
                      <a16:creationId xmlns:a16="http://schemas.microsoft.com/office/drawing/2014/main" id="{2629192E-590B-4CB3-B8E3-2F0BCFA209B8}"/>
                    </a:ext>
                  </a:extLst>
                </p:cNvPr>
                <p:cNvSpPr/>
                <p:nvPr/>
              </p:nvSpPr>
              <p:spPr>
                <a:xfrm>
                  <a:off x="12827177" y="472807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0" name="Freeform: Shape 1229">
                  <a:extLst>
                    <a:ext uri="{FF2B5EF4-FFF2-40B4-BE49-F238E27FC236}">
                      <a16:creationId xmlns:a16="http://schemas.microsoft.com/office/drawing/2014/main" id="{0EA9A3CD-85BD-4879-88D1-38923827324D}"/>
                    </a:ext>
                  </a:extLst>
                </p:cNvPr>
                <p:cNvSpPr/>
                <p:nvPr/>
              </p:nvSpPr>
              <p:spPr>
                <a:xfrm>
                  <a:off x="12903377" y="472807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1" name="Freeform: Shape 1230">
                  <a:extLst>
                    <a:ext uri="{FF2B5EF4-FFF2-40B4-BE49-F238E27FC236}">
                      <a16:creationId xmlns:a16="http://schemas.microsoft.com/office/drawing/2014/main" id="{EE792DD5-992D-4ED6-8EF5-214994A18554}"/>
                    </a:ext>
                  </a:extLst>
                </p:cNvPr>
                <p:cNvSpPr/>
                <p:nvPr/>
              </p:nvSpPr>
              <p:spPr>
                <a:xfrm>
                  <a:off x="13417736" y="482332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2" name="Freeform: Shape 1231">
                  <a:extLst>
                    <a:ext uri="{FF2B5EF4-FFF2-40B4-BE49-F238E27FC236}">
                      <a16:creationId xmlns:a16="http://schemas.microsoft.com/office/drawing/2014/main" id="{09E56C68-89CA-48B6-898E-5139C8E58442}"/>
                    </a:ext>
                  </a:extLst>
                </p:cNvPr>
                <p:cNvSpPr/>
                <p:nvPr/>
              </p:nvSpPr>
              <p:spPr>
                <a:xfrm>
                  <a:off x="13659315" y="4823320"/>
                  <a:ext cx="9524"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grpSp>
        <p:nvGrpSpPr>
          <p:cNvPr id="6" name="Group 5"/>
          <p:cNvGrpSpPr/>
          <p:nvPr/>
        </p:nvGrpSpPr>
        <p:grpSpPr>
          <a:xfrm>
            <a:off x="3870259" y="4067466"/>
            <a:ext cx="5059900" cy="2448592"/>
            <a:chOff x="3879469" y="3972141"/>
            <a:chExt cx="5059900" cy="2448592"/>
          </a:xfrm>
        </p:grpSpPr>
        <p:sp>
          <p:nvSpPr>
            <p:cNvPr id="759" name="TextBox 758">
              <a:extLst>
                <a:ext uri="{FF2B5EF4-FFF2-40B4-BE49-F238E27FC236}">
                  <a16:creationId xmlns:a16="http://schemas.microsoft.com/office/drawing/2014/main" id="{ECCB89F8-316C-43CF-BD7E-BA91AC2EFA45}"/>
                </a:ext>
              </a:extLst>
            </p:cNvPr>
            <p:cNvSpPr txBox="1"/>
            <p:nvPr/>
          </p:nvSpPr>
          <p:spPr>
            <a:xfrm>
              <a:off x="3879469" y="3972141"/>
              <a:ext cx="1403482" cy="274594"/>
            </a:xfrm>
            <a:prstGeom prst="rect">
              <a:avLst/>
            </a:prstGeom>
            <a:noFill/>
          </p:spPr>
          <p:txBody>
            <a:bodyPr wrap="none" rtlCol="0">
              <a:spAutoFit/>
            </a:bodyPr>
            <a:lstStyle/>
            <a:p>
              <a:pPr algn="ctr"/>
              <a:r>
                <a:rPr lang="zh-CN" sz="12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不伴脑转移的患者</a:t>
              </a:r>
            </a:p>
          </p:txBody>
        </p:sp>
        <p:sp>
          <p:nvSpPr>
            <p:cNvPr id="760" name="TextBox 759">
              <a:extLst>
                <a:ext uri="{FF2B5EF4-FFF2-40B4-BE49-F238E27FC236}">
                  <a16:creationId xmlns:a16="http://schemas.microsoft.com/office/drawing/2014/main" id="{E88F27B9-5C35-40C7-ABA5-8E562EC811DE}"/>
                </a:ext>
              </a:extLst>
            </p:cNvPr>
            <p:cNvSpPr txBox="1"/>
            <p:nvPr/>
          </p:nvSpPr>
          <p:spPr>
            <a:xfrm rot="16200000">
              <a:off x="4883886" y="4873479"/>
              <a:ext cx="467043" cy="19581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761" name="Line 21">
              <a:extLst>
                <a:ext uri="{FF2B5EF4-FFF2-40B4-BE49-F238E27FC236}">
                  <a16:creationId xmlns:a16="http://schemas.microsoft.com/office/drawing/2014/main" id="{00656D79-9CB4-4AC3-A56C-2C93E9DD82C0}"/>
                </a:ext>
              </a:extLst>
            </p:cNvPr>
            <p:cNvSpPr>
              <a:spLocks noChangeShapeType="1"/>
            </p:cNvSpPr>
            <p:nvPr/>
          </p:nvSpPr>
          <p:spPr bwMode="auto">
            <a:xfrm flipH="1">
              <a:off x="5448286" y="5829774"/>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62" name="TextBox 761">
              <a:extLst>
                <a:ext uri="{FF2B5EF4-FFF2-40B4-BE49-F238E27FC236}">
                  <a16:creationId xmlns:a16="http://schemas.microsoft.com/office/drawing/2014/main" id="{0CE32AAC-75DF-436C-A528-6CD7A0B974D2}"/>
                </a:ext>
              </a:extLst>
            </p:cNvPr>
            <p:cNvSpPr txBox="1"/>
            <p:nvPr/>
          </p:nvSpPr>
          <p:spPr>
            <a:xfrm>
              <a:off x="5395900" y="5863632"/>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763" name="TextBox 762">
              <a:extLst>
                <a:ext uri="{FF2B5EF4-FFF2-40B4-BE49-F238E27FC236}">
                  <a16:creationId xmlns:a16="http://schemas.microsoft.com/office/drawing/2014/main" id="{C5943341-94E8-470A-A928-C6D72A3E37F2}"/>
                </a:ext>
              </a:extLst>
            </p:cNvPr>
            <p:cNvSpPr txBox="1"/>
            <p:nvPr/>
          </p:nvSpPr>
          <p:spPr>
            <a:xfrm>
              <a:off x="4416705" y="5912765"/>
              <a:ext cx="894974" cy="213573"/>
            </a:xfrm>
            <a:prstGeom prst="rect">
              <a:avLst/>
            </a:prstGeom>
            <a:noFill/>
          </p:spPr>
          <p:txBody>
            <a:bodyPr wrap="none" rtlCol="0">
              <a:spAutoFit/>
            </a:bodyPr>
            <a:lstStyle/>
            <a:p>
              <a:pPr algn="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764" name="TextBox 763">
              <a:extLst>
                <a:ext uri="{FF2B5EF4-FFF2-40B4-BE49-F238E27FC236}">
                  <a16:creationId xmlns:a16="http://schemas.microsoft.com/office/drawing/2014/main" id="{6EE81A73-60F5-4042-AF02-2C6E71A45F2C}"/>
                </a:ext>
              </a:extLst>
            </p:cNvPr>
            <p:cNvSpPr txBox="1"/>
            <p:nvPr/>
          </p:nvSpPr>
          <p:spPr>
            <a:xfrm>
              <a:off x="6697877" y="5960837"/>
              <a:ext cx="589869" cy="213573"/>
            </a:xfrm>
            <a:prstGeom prst="rect">
              <a:avLst/>
            </a:prstGeom>
            <a:noFill/>
          </p:spPr>
          <p:txBody>
            <a:bodyPr wrap="none" rtlCol="0">
              <a:spAutoFit/>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grpSp>
          <p:nvGrpSpPr>
            <p:cNvPr id="765" name="Group 764">
              <a:extLst>
                <a:ext uri="{FF2B5EF4-FFF2-40B4-BE49-F238E27FC236}">
                  <a16:creationId xmlns:a16="http://schemas.microsoft.com/office/drawing/2014/main" id="{9BB8FD7B-2391-476A-8058-8A24E3923C1C}"/>
                </a:ext>
              </a:extLst>
            </p:cNvPr>
            <p:cNvGrpSpPr/>
            <p:nvPr/>
          </p:nvGrpSpPr>
          <p:grpSpPr>
            <a:xfrm>
              <a:off x="4280071" y="6065357"/>
              <a:ext cx="4327058" cy="218454"/>
              <a:chOff x="70286" y="3921685"/>
              <a:chExt cx="4327058" cy="218454"/>
            </a:xfrm>
          </p:grpSpPr>
          <p:sp>
            <p:nvSpPr>
              <p:cNvPr id="1110" name="TextBox 1109">
                <a:extLst>
                  <a:ext uri="{FF2B5EF4-FFF2-40B4-BE49-F238E27FC236}">
                    <a16:creationId xmlns:a16="http://schemas.microsoft.com/office/drawing/2014/main" id="{74325BF5-C9E7-4745-A581-78A7E9EFCD7C}"/>
                  </a:ext>
                </a:extLst>
              </p:cNvPr>
              <p:cNvSpPr txBox="1"/>
              <p:nvPr/>
            </p:nvSpPr>
            <p:spPr>
              <a:xfrm>
                <a:off x="70286" y="3921685"/>
                <a:ext cx="1047526" cy="213573"/>
              </a:xfrm>
              <a:prstGeom prst="rect">
                <a:avLst/>
              </a:prstGeom>
              <a:noFill/>
            </p:spPr>
            <p:txBody>
              <a:bodyPr wrap="none" rtlCol="0">
                <a:spAutoFit/>
              </a:bodyPr>
              <a:lstStyle/>
              <a:p>
                <a:r>
                  <a:rPr lang="zh-CN" sz="8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帕博利珠单抗 + CT</a:t>
                </a:r>
              </a:p>
            </p:txBody>
          </p:sp>
          <p:sp>
            <p:nvSpPr>
              <p:cNvPr id="1111" name="TextBox 1110">
                <a:extLst>
                  <a:ext uri="{FF2B5EF4-FFF2-40B4-BE49-F238E27FC236}">
                    <a16:creationId xmlns:a16="http://schemas.microsoft.com/office/drawing/2014/main" id="{A20831E8-BDA1-4240-84B3-B9B03BBBBCCB}"/>
                  </a:ext>
                </a:extLst>
              </p:cNvPr>
              <p:cNvSpPr txBox="1"/>
              <p:nvPr/>
            </p:nvSpPr>
            <p:spPr>
              <a:xfrm>
                <a:off x="1067869"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643</a:t>
                </a:r>
              </a:p>
            </p:txBody>
          </p:sp>
          <p:sp>
            <p:nvSpPr>
              <p:cNvPr id="1112" name="TextBox 1111">
                <a:extLst>
                  <a:ext uri="{FF2B5EF4-FFF2-40B4-BE49-F238E27FC236}">
                    <a16:creationId xmlns:a16="http://schemas.microsoft.com/office/drawing/2014/main" id="{51955F93-83E4-406E-AC6B-A6B3938B96BF}"/>
                  </a:ext>
                </a:extLst>
              </p:cNvPr>
              <p:cNvSpPr txBox="1"/>
              <p:nvPr/>
            </p:nvSpPr>
            <p:spPr>
              <a:xfrm>
                <a:off x="1354585"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525</a:t>
                </a:r>
              </a:p>
            </p:txBody>
          </p:sp>
          <p:sp>
            <p:nvSpPr>
              <p:cNvPr id="1113" name="TextBox 1112">
                <a:extLst>
                  <a:ext uri="{FF2B5EF4-FFF2-40B4-BE49-F238E27FC236}">
                    <a16:creationId xmlns:a16="http://schemas.microsoft.com/office/drawing/2014/main" id="{6E65C1A0-763F-4C57-B9D0-C80180473C29}"/>
                  </a:ext>
                </a:extLst>
              </p:cNvPr>
              <p:cNvSpPr txBox="1"/>
              <p:nvPr/>
            </p:nvSpPr>
            <p:spPr>
              <a:xfrm>
                <a:off x="1623835"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394</a:t>
                </a:r>
              </a:p>
            </p:txBody>
          </p:sp>
          <p:sp>
            <p:nvSpPr>
              <p:cNvPr id="1114" name="TextBox 1113">
                <a:extLst>
                  <a:ext uri="{FF2B5EF4-FFF2-40B4-BE49-F238E27FC236}">
                    <a16:creationId xmlns:a16="http://schemas.microsoft.com/office/drawing/2014/main" id="{2DE6A6CE-4C76-4A50-B5FD-8A9175180E74}"/>
                  </a:ext>
                </a:extLst>
              </p:cNvPr>
              <p:cNvSpPr txBox="1"/>
              <p:nvPr/>
            </p:nvSpPr>
            <p:spPr>
              <a:xfrm>
                <a:off x="1911002"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249</a:t>
                </a:r>
              </a:p>
            </p:txBody>
          </p:sp>
          <p:sp>
            <p:nvSpPr>
              <p:cNvPr id="1115" name="TextBox 1114">
                <a:extLst>
                  <a:ext uri="{FF2B5EF4-FFF2-40B4-BE49-F238E27FC236}">
                    <a16:creationId xmlns:a16="http://schemas.microsoft.com/office/drawing/2014/main" id="{07869749-9F2F-40C7-828D-25F38F61D825}"/>
                  </a:ext>
                </a:extLst>
              </p:cNvPr>
              <p:cNvSpPr txBox="1"/>
              <p:nvPr/>
            </p:nvSpPr>
            <p:spPr>
              <a:xfrm>
                <a:off x="2162810"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171</a:t>
                </a:r>
              </a:p>
            </p:txBody>
          </p:sp>
          <p:sp>
            <p:nvSpPr>
              <p:cNvPr id="1116" name="TextBox 1115">
                <a:extLst>
                  <a:ext uri="{FF2B5EF4-FFF2-40B4-BE49-F238E27FC236}">
                    <a16:creationId xmlns:a16="http://schemas.microsoft.com/office/drawing/2014/main" id="{C14D3258-BCB8-4BF9-821C-EE5C652F2BC8}"/>
                  </a:ext>
                </a:extLst>
              </p:cNvPr>
              <p:cNvSpPr txBox="1"/>
              <p:nvPr/>
            </p:nvSpPr>
            <p:spPr>
              <a:xfrm>
                <a:off x="2450400" y="3924695"/>
                <a:ext cx="357790"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126</a:t>
                </a:r>
              </a:p>
            </p:txBody>
          </p:sp>
          <p:sp>
            <p:nvSpPr>
              <p:cNvPr id="1117" name="TextBox 1116">
                <a:extLst>
                  <a:ext uri="{FF2B5EF4-FFF2-40B4-BE49-F238E27FC236}">
                    <a16:creationId xmlns:a16="http://schemas.microsoft.com/office/drawing/2014/main" id="{976093BC-73B6-4326-A4CD-9025855E306B}"/>
                  </a:ext>
                </a:extLst>
              </p:cNvPr>
              <p:cNvSpPr txBox="1"/>
              <p:nvPr/>
            </p:nvSpPr>
            <p:spPr>
              <a:xfrm>
                <a:off x="2740077"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97</a:t>
                </a:r>
              </a:p>
            </p:txBody>
          </p:sp>
          <p:sp>
            <p:nvSpPr>
              <p:cNvPr id="1118" name="TextBox 1117">
                <a:extLst>
                  <a:ext uri="{FF2B5EF4-FFF2-40B4-BE49-F238E27FC236}">
                    <a16:creationId xmlns:a16="http://schemas.microsoft.com/office/drawing/2014/main" id="{934B881C-1095-4543-BDBE-A5D03C3C6EFE}"/>
                  </a:ext>
                </a:extLst>
              </p:cNvPr>
              <p:cNvSpPr txBox="1"/>
              <p:nvPr/>
            </p:nvSpPr>
            <p:spPr>
              <a:xfrm>
                <a:off x="3551417" y="3924695"/>
                <a:ext cx="335615" cy="213573"/>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16</a:t>
                </a:r>
              </a:p>
            </p:txBody>
          </p:sp>
          <p:sp>
            <p:nvSpPr>
              <p:cNvPr id="1119" name="TextBox 1118">
                <a:extLst>
                  <a:ext uri="{FF2B5EF4-FFF2-40B4-BE49-F238E27FC236}">
                    <a16:creationId xmlns:a16="http://schemas.microsoft.com/office/drawing/2014/main" id="{A74311BE-8282-4DEE-A7C8-9D203BCA94F5}"/>
                  </a:ext>
                </a:extLst>
              </p:cNvPr>
              <p:cNvSpPr txBox="1"/>
              <p:nvPr/>
            </p:nvSpPr>
            <p:spPr>
              <a:xfrm>
                <a:off x="3878098" y="3924695"/>
                <a:ext cx="242374"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120" name="TextBox 1119">
                <a:extLst>
                  <a:ext uri="{FF2B5EF4-FFF2-40B4-BE49-F238E27FC236}">
                    <a16:creationId xmlns:a16="http://schemas.microsoft.com/office/drawing/2014/main" id="{E3FC2D96-9F6C-45CD-893D-586A0D3C07B2}"/>
                  </a:ext>
                </a:extLst>
              </p:cNvPr>
              <p:cNvSpPr txBox="1"/>
              <p:nvPr/>
            </p:nvSpPr>
            <p:spPr>
              <a:xfrm>
                <a:off x="4154970" y="3924695"/>
                <a:ext cx="242374"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121" name="TextBox 1120">
                <a:extLst>
                  <a:ext uri="{FF2B5EF4-FFF2-40B4-BE49-F238E27FC236}">
                    <a16:creationId xmlns:a16="http://schemas.microsoft.com/office/drawing/2014/main" id="{FE635069-59C8-4FA0-9E90-B951CA89F264}"/>
                  </a:ext>
                </a:extLst>
              </p:cNvPr>
              <p:cNvSpPr txBox="1"/>
              <p:nvPr/>
            </p:nvSpPr>
            <p:spPr>
              <a:xfrm>
                <a:off x="3020882"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63</a:t>
                </a:r>
              </a:p>
            </p:txBody>
          </p:sp>
          <p:sp>
            <p:nvSpPr>
              <p:cNvPr id="1122" name="TextBox 1121">
                <a:extLst>
                  <a:ext uri="{FF2B5EF4-FFF2-40B4-BE49-F238E27FC236}">
                    <a16:creationId xmlns:a16="http://schemas.microsoft.com/office/drawing/2014/main" id="{AACD8827-A996-4B02-BFB9-E352E33B05E1}"/>
                  </a:ext>
                </a:extLst>
              </p:cNvPr>
              <p:cNvSpPr txBox="1"/>
              <p:nvPr/>
            </p:nvSpPr>
            <p:spPr>
              <a:xfrm>
                <a:off x="3299347" y="3924695"/>
                <a:ext cx="300082" cy="215444"/>
              </a:xfrm>
              <a:prstGeom prst="rect">
                <a:avLst/>
              </a:prstGeom>
              <a:noFill/>
            </p:spPr>
            <p:txBody>
              <a:bodyPr wrap="none" rtlCol="0">
                <a:spAutoFit/>
              </a:bodyPr>
              <a:lstStyle/>
              <a:p>
                <a:pPr algn="ct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39</a:t>
                </a:r>
              </a:p>
            </p:txBody>
          </p:sp>
        </p:grpSp>
        <p:sp>
          <p:nvSpPr>
            <p:cNvPr id="766" name="Freeform 21">
              <a:extLst>
                <a:ext uri="{FF2B5EF4-FFF2-40B4-BE49-F238E27FC236}">
                  <a16:creationId xmlns:a16="http://schemas.microsoft.com/office/drawing/2014/main" id="{C1E56B61-9B73-43DF-9311-5FA2456359D4}"/>
                </a:ext>
              </a:extLst>
            </p:cNvPr>
            <p:cNvSpPr/>
            <p:nvPr/>
          </p:nvSpPr>
          <p:spPr bwMode="auto">
            <a:xfrm>
              <a:off x="5448768" y="4303904"/>
              <a:ext cx="3058644" cy="15278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67" name="Line 6">
              <a:extLst>
                <a:ext uri="{FF2B5EF4-FFF2-40B4-BE49-F238E27FC236}">
                  <a16:creationId xmlns:a16="http://schemas.microsoft.com/office/drawing/2014/main" id="{FDF11189-8746-4CD2-8162-18CCBC6BF66A}"/>
                </a:ext>
              </a:extLst>
            </p:cNvPr>
            <p:cNvSpPr>
              <a:spLocks noChangeShapeType="1"/>
            </p:cNvSpPr>
            <p:nvPr/>
          </p:nvSpPr>
          <p:spPr bwMode="auto">
            <a:xfrm>
              <a:off x="5395629" y="4303903"/>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68" name="Line 7">
              <a:extLst>
                <a:ext uri="{FF2B5EF4-FFF2-40B4-BE49-F238E27FC236}">
                  <a16:creationId xmlns:a16="http://schemas.microsoft.com/office/drawing/2014/main" id="{7EBB24F3-E5B4-4AB9-B450-47AE3D64BBA6}"/>
                </a:ext>
              </a:extLst>
            </p:cNvPr>
            <p:cNvSpPr>
              <a:spLocks noChangeShapeType="1"/>
            </p:cNvSpPr>
            <p:nvPr/>
          </p:nvSpPr>
          <p:spPr bwMode="auto">
            <a:xfrm>
              <a:off x="5395629" y="4602310"/>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69" name="Line 8">
              <a:extLst>
                <a:ext uri="{FF2B5EF4-FFF2-40B4-BE49-F238E27FC236}">
                  <a16:creationId xmlns:a16="http://schemas.microsoft.com/office/drawing/2014/main" id="{194488E0-00F0-4AAA-B0CE-EF956A3C54AA}"/>
                </a:ext>
              </a:extLst>
            </p:cNvPr>
            <p:cNvSpPr>
              <a:spLocks noChangeShapeType="1"/>
            </p:cNvSpPr>
            <p:nvPr/>
          </p:nvSpPr>
          <p:spPr bwMode="auto">
            <a:xfrm>
              <a:off x="5395629" y="4884580"/>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70" name="Line 9">
              <a:extLst>
                <a:ext uri="{FF2B5EF4-FFF2-40B4-BE49-F238E27FC236}">
                  <a16:creationId xmlns:a16="http://schemas.microsoft.com/office/drawing/2014/main" id="{C8647107-89EC-4C54-B52A-66FE827B080B}"/>
                </a:ext>
              </a:extLst>
            </p:cNvPr>
            <p:cNvSpPr>
              <a:spLocks noChangeShapeType="1"/>
            </p:cNvSpPr>
            <p:nvPr/>
          </p:nvSpPr>
          <p:spPr bwMode="auto">
            <a:xfrm>
              <a:off x="5395629" y="5184854"/>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71" name="Line 10">
              <a:extLst>
                <a:ext uri="{FF2B5EF4-FFF2-40B4-BE49-F238E27FC236}">
                  <a16:creationId xmlns:a16="http://schemas.microsoft.com/office/drawing/2014/main" id="{85100650-D94C-49C6-853E-DB179725D6A4}"/>
                </a:ext>
              </a:extLst>
            </p:cNvPr>
            <p:cNvSpPr>
              <a:spLocks noChangeShapeType="1"/>
            </p:cNvSpPr>
            <p:nvPr/>
          </p:nvSpPr>
          <p:spPr bwMode="auto">
            <a:xfrm>
              <a:off x="5395629" y="5476603"/>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72" name="Line 11">
              <a:extLst>
                <a:ext uri="{FF2B5EF4-FFF2-40B4-BE49-F238E27FC236}">
                  <a16:creationId xmlns:a16="http://schemas.microsoft.com/office/drawing/2014/main" id="{D05AF91E-82C0-4E29-851B-EE9DE1C0F256}"/>
                </a:ext>
              </a:extLst>
            </p:cNvPr>
            <p:cNvSpPr>
              <a:spLocks noChangeShapeType="1"/>
            </p:cNvSpPr>
            <p:nvPr/>
          </p:nvSpPr>
          <p:spPr bwMode="auto">
            <a:xfrm>
              <a:off x="5395629" y="5829774"/>
              <a:ext cx="44677"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73" name="TextBox 772">
              <a:extLst>
                <a:ext uri="{FF2B5EF4-FFF2-40B4-BE49-F238E27FC236}">
                  <a16:creationId xmlns:a16="http://schemas.microsoft.com/office/drawing/2014/main" id="{D1BA7EA8-C11A-4A92-8477-AE2561570146}"/>
                </a:ext>
              </a:extLst>
            </p:cNvPr>
            <p:cNvSpPr txBox="1"/>
            <p:nvPr/>
          </p:nvSpPr>
          <p:spPr>
            <a:xfrm>
              <a:off x="5143705" y="4204337"/>
              <a:ext cx="245827"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774" name="TextBox 773">
              <a:extLst>
                <a:ext uri="{FF2B5EF4-FFF2-40B4-BE49-F238E27FC236}">
                  <a16:creationId xmlns:a16="http://schemas.microsoft.com/office/drawing/2014/main" id="{A39B11EA-B656-46D0-A2C7-896F604BC2E6}"/>
                </a:ext>
              </a:extLst>
            </p:cNvPr>
            <p:cNvSpPr txBox="1"/>
            <p:nvPr/>
          </p:nvSpPr>
          <p:spPr>
            <a:xfrm>
              <a:off x="5201415" y="4503903"/>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775" name="TextBox 774">
              <a:extLst>
                <a:ext uri="{FF2B5EF4-FFF2-40B4-BE49-F238E27FC236}">
                  <a16:creationId xmlns:a16="http://schemas.microsoft.com/office/drawing/2014/main" id="{AAD1E8E3-CAA2-430D-9381-C7AD4B4152F8}"/>
                </a:ext>
              </a:extLst>
            </p:cNvPr>
            <p:cNvSpPr txBox="1"/>
            <p:nvPr/>
          </p:nvSpPr>
          <p:spPr>
            <a:xfrm>
              <a:off x="5201415" y="4786034"/>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776" name="TextBox 775">
              <a:extLst>
                <a:ext uri="{FF2B5EF4-FFF2-40B4-BE49-F238E27FC236}">
                  <a16:creationId xmlns:a16="http://schemas.microsoft.com/office/drawing/2014/main" id="{26BBF119-9D36-476B-B15B-ACA1848C5DBD}"/>
                </a:ext>
              </a:extLst>
            </p:cNvPr>
            <p:cNvSpPr txBox="1"/>
            <p:nvPr/>
          </p:nvSpPr>
          <p:spPr>
            <a:xfrm>
              <a:off x="5201415" y="5086172"/>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777" name="TextBox 776">
              <a:extLst>
                <a:ext uri="{FF2B5EF4-FFF2-40B4-BE49-F238E27FC236}">
                  <a16:creationId xmlns:a16="http://schemas.microsoft.com/office/drawing/2014/main" id="{FCC519A3-355D-479B-9CC4-8D1C85915175}"/>
                </a:ext>
              </a:extLst>
            </p:cNvPr>
            <p:cNvSpPr txBox="1"/>
            <p:nvPr/>
          </p:nvSpPr>
          <p:spPr>
            <a:xfrm>
              <a:off x="5201415" y="5377782"/>
              <a:ext cx="188119"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778" name="TextBox 777">
              <a:extLst>
                <a:ext uri="{FF2B5EF4-FFF2-40B4-BE49-F238E27FC236}">
                  <a16:creationId xmlns:a16="http://schemas.microsoft.com/office/drawing/2014/main" id="{91109043-F8D7-45EA-BF8D-5398403FAE15}"/>
                </a:ext>
              </a:extLst>
            </p:cNvPr>
            <p:cNvSpPr txBox="1"/>
            <p:nvPr/>
          </p:nvSpPr>
          <p:spPr>
            <a:xfrm>
              <a:off x="5258851" y="5720282"/>
              <a:ext cx="130411" cy="19581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cxnSp>
          <p:nvCxnSpPr>
            <p:cNvPr id="779" name="Straight Connector 778">
              <a:extLst>
                <a:ext uri="{FF2B5EF4-FFF2-40B4-BE49-F238E27FC236}">
                  <a16:creationId xmlns:a16="http://schemas.microsoft.com/office/drawing/2014/main" id="{A7B94197-53F5-421F-AD1A-68D903781890}"/>
                </a:ext>
              </a:extLst>
            </p:cNvPr>
            <p:cNvCxnSpPr/>
            <p:nvPr/>
          </p:nvCxnSpPr>
          <p:spPr>
            <a:xfrm>
              <a:off x="5468393" y="5043211"/>
              <a:ext cx="2952000" cy="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cxnSp>
          <p:nvCxnSpPr>
            <p:cNvPr id="780" name="Straight Connector 779">
              <a:extLst>
                <a:ext uri="{FF2B5EF4-FFF2-40B4-BE49-F238E27FC236}">
                  <a16:creationId xmlns:a16="http://schemas.microsoft.com/office/drawing/2014/main" id="{E7B7CFA5-CE26-49EA-B4D9-6BC54ACDFDD4}"/>
                </a:ext>
              </a:extLst>
            </p:cNvPr>
            <p:cNvCxnSpPr/>
            <p:nvPr/>
          </p:nvCxnSpPr>
          <p:spPr>
            <a:xfrm rot="5400000">
              <a:off x="5839108" y="5109774"/>
              <a:ext cx="1440000" cy="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sp>
          <p:nvSpPr>
            <p:cNvPr id="781" name="TextBox 780">
              <a:extLst>
                <a:ext uri="{FF2B5EF4-FFF2-40B4-BE49-F238E27FC236}">
                  <a16:creationId xmlns:a16="http://schemas.microsoft.com/office/drawing/2014/main" id="{95C9619E-AFBC-4D28-BE68-9CF01ECBB512}"/>
                </a:ext>
              </a:extLst>
            </p:cNvPr>
            <p:cNvSpPr txBox="1"/>
            <p:nvPr/>
          </p:nvSpPr>
          <p:spPr>
            <a:xfrm>
              <a:off x="6504700" y="5590953"/>
              <a:ext cx="478016" cy="215444"/>
            </a:xfrm>
            <a:prstGeom prst="rect">
              <a:avLst/>
            </a:prstGeom>
            <a:noFill/>
          </p:spPr>
          <p:txBody>
            <a:bodyPr wrap="none" rtlCol="0">
              <a:spAutoFit/>
            </a:bodyPr>
            <a:lstStyle/>
            <a:p>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20.1%</a:t>
              </a:r>
            </a:p>
          </p:txBody>
        </p:sp>
        <p:sp>
          <p:nvSpPr>
            <p:cNvPr id="782" name="TextBox 781">
              <a:extLst>
                <a:ext uri="{FF2B5EF4-FFF2-40B4-BE49-F238E27FC236}">
                  <a16:creationId xmlns:a16="http://schemas.microsoft.com/office/drawing/2014/main" id="{2F0D528C-E2A3-497D-906A-B926C78CA861}"/>
                </a:ext>
              </a:extLst>
            </p:cNvPr>
            <p:cNvSpPr txBox="1"/>
            <p:nvPr/>
          </p:nvSpPr>
          <p:spPr>
            <a:xfrm>
              <a:off x="6515649" y="5010690"/>
              <a:ext cx="478016" cy="215444"/>
            </a:xfrm>
            <a:prstGeom prst="rect">
              <a:avLst/>
            </a:prstGeom>
            <a:noFill/>
          </p:spPr>
          <p:txBody>
            <a:bodyPr wrap="none" rtlCol="0">
              <a:spAutoFit/>
            </a:bodyPr>
            <a:lstStyle/>
            <a:p>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39.2%</a:t>
              </a:r>
            </a:p>
          </p:txBody>
        </p:sp>
        <p:sp>
          <p:nvSpPr>
            <p:cNvPr id="783" name="Line 21">
              <a:extLst>
                <a:ext uri="{FF2B5EF4-FFF2-40B4-BE49-F238E27FC236}">
                  <a16:creationId xmlns:a16="http://schemas.microsoft.com/office/drawing/2014/main" id="{BA56BE55-6023-4D3F-BFDF-AB1BFFA150C6}"/>
                </a:ext>
              </a:extLst>
            </p:cNvPr>
            <p:cNvSpPr>
              <a:spLocks noChangeShapeType="1"/>
            </p:cNvSpPr>
            <p:nvPr/>
          </p:nvSpPr>
          <p:spPr bwMode="auto">
            <a:xfrm flipH="1">
              <a:off x="5740032" y="5827735"/>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84" name="TextBox 783">
              <a:extLst>
                <a:ext uri="{FF2B5EF4-FFF2-40B4-BE49-F238E27FC236}">
                  <a16:creationId xmlns:a16="http://schemas.microsoft.com/office/drawing/2014/main" id="{6B431628-E7F5-4622-B417-7517DA6651CA}"/>
                </a:ext>
              </a:extLst>
            </p:cNvPr>
            <p:cNvSpPr txBox="1"/>
            <p:nvPr/>
          </p:nvSpPr>
          <p:spPr>
            <a:xfrm>
              <a:off x="5677260" y="5863632"/>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785" name="Line 21">
              <a:extLst>
                <a:ext uri="{FF2B5EF4-FFF2-40B4-BE49-F238E27FC236}">
                  <a16:creationId xmlns:a16="http://schemas.microsoft.com/office/drawing/2014/main" id="{5D5B1504-E471-4CB3-866B-D745C102B79B}"/>
                </a:ext>
              </a:extLst>
            </p:cNvPr>
            <p:cNvSpPr>
              <a:spLocks noChangeShapeType="1"/>
            </p:cNvSpPr>
            <p:nvPr/>
          </p:nvSpPr>
          <p:spPr bwMode="auto">
            <a:xfrm flipH="1">
              <a:off x="6021392" y="5827735"/>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86" name="TextBox 785">
              <a:extLst>
                <a:ext uri="{FF2B5EF4-FFF2-40B4-BE49-F238E27FC236}">
                  <a16:creationId xmlns:a16="http://schemas.microsoft.com/office/drawing/2014/main" id="{B08D7771-C83F-47C9-9559-09290C266FF9}"/>
                </a:ext>
              </a:extLst>
            </p:cNvPr>
            <p:cNvSpPr txBox="1"/>
            <p:nvPr/>
          </p:nvSpPr>
          <p:spPr>
            <a:xfrm>
              <a:off x="5958620" y="5863632"/>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787" name="Line 21">
              <a:extLst>
                <a:ext uri="{FF2B5EF4-FFF2-40B4-BE49-F238E27FC236}">
                  <a16:creationId xmlns:a16="http://schemas.microsoft.com/office/drawing/2014/main" id="{9438B222-5C43-4ECF-800E-CD7AF8AC8DAF}"/>
                </a:ext>
              </a:extLst>
            </p:cNvPr>
            <p:cNvSpPr>
              <a:spLocks noChangeShapeType="1"/>
            </p:cNvSpPr>
            <p:nvPr/>
          </p:nvSpPr>
          <p:spPr bwMode="auto">
            <a:xfrm flipH="1">
              <a:off x="6299821" y="5827735"/>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88" name="TextBox 787">
              <a:extLst>
                <a:ext uri="{FF2B5EF4-FFF2-40B4-BE49-F238E27FC236}">
                  <a16:creationId xmlns:a16="http://schemas.microsoft.com/office/drawing/2014/main" id="{6C660FE7-CE07-4441-9439-DBC884D4D7EB}"/>
                </a:ext>
              </a:extLst>
            </p:cNvPr>
            <p:cNvSpPr txBox="1"/>
            <p:nvPr/>
          </p:nvSpPr>
          <p:spPr>
            <a:xfrm>
              <a:off x="6237049" y="5863632"/>
              <a:ext cx="130411"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789" name="Line 21">
              <a:extLst>
                <a:ext uri="{FF2B5EF4-FFF2-40B4-BE49-F238E27FC236}">
                  <a16:creationId xmlns:a16="http://schemas.microsoft.com/office/drawing/2014/main" id="{DE5EA2E9-3F90-40B9-879E-28016C7D9FDD}"/>
                </a:ext>
              </a:extLst>
            </p:cNvPr>
            <p:cNvSpPr>
              <a:spLocks noChangeShapeType="1"/>
            </p:cNvSpPr>
            <p:nvPr/>
          </p:nvSpPr>
          <p:spPr bwMode="auto">
            <a:xfrm flipH="1">
              <a:off x="6569457" y="5827735"/>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90" name="TextBox 789">
              <a:extLst>
                <a:ext uri="{FF2B5EF4-FFF2-40B4-BE49-F238E27FC236}">
                  <a16:creationId xmlns:a16="http://schemas.microsoft.com/office/drawing/2014/main" id="{5C493A11-6C07-421B-A65B-8EC67195F9FC}"/>
                </a:ext>
              </a:extLst>
            </p:cNvPr>
            <p:cNvSpPr txBox="1"/>
            <p:nvPr/>
          </p:nvSpPr>
          <p:spPr>
            <a:xfrm>
              <a:off x="6477832" y="5863632"/>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791" name="Line 21">
              <a:extLst>
                <a:ext uri="{FF2B5EF4-FFF2-40B4-BE49-F238E27FC236}">
                  <a16:creationId xmlns:a16="http://schemas.microsoft.com/office/drawing/2014/main" id="{43CA5727-2FF5-48D4-94DA-3B73728E9CD8}"/>
                </a:ext>
              </a:extLst>
            </p:cNvPr>
            <p:cNvSpPr>
              <a:spLocks noChangeShapeType="1"/>
            </p:cNvSpPr>
            <p:nvPr/>
          </p:nvSpPr>
          <p:spPr bwMode="auto">
            <a:xfrm flipH="1">
              <a:off x="6839093" y="5827735"/>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92" name="TextBox 791">
              <a:extLst>
                <a:ext uri="{FF2B5EF4-FFF2-40B4-BE49-F238E27FC236}">
                  <a16:creationId xmlns:a16="http://schemas.microsoft.com/office/drawing/2014/main" id="{5BFD6066-677D-47C9-A83E-3DCC5B017FF4}"/>
                </a:ext>
              </a:extLst>
            </p:cNvPr>
            <p:cNvSpPr txBox="1"/>
            <p:nvPr/>
          </p:nvSpPr>
          <p:spPr>
            <a:xfrm>
              <a:off x="6747468" y="5863632"/>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793" name="Line 21">
              <a:extLst>
                <a:ext uri="{FF2B5EF4-FFF2-40B4-BE49-F238E27FC236}">
                  <a16:creationId xmlns:a16="http://schemas.microsoft.com/office/drawing/2014/main" id="{74648D16-8D6B-43C4-8EF7-000C319FA6AE}"/>
                </a:ext>
              </a:extLst>
            </p:cNvPr>
            <p:cNvSpPr>
              <a:spLocks noChangeShapeType="1"/>
            </p:cNvSpPr>
            <p:nvPr/>
          </p:nvSpPr>
          <p:spPr bwMode="auto">
            <a:xfrm flipH="1">
              <a:off x="7108729" y="5827735"/>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94" name="TextBox 793">
              <a:extLst>
                <a:ext uri="{FF2B5EF4-FFF2-40B4-BE49-F238E27FC236}">
                  <a16:creationId xmlns:a16="http://schemas.microsoft.com/office/drawing/2014/main" id="{7C256BF0-9174-46CE-923E-A617AF3B47F6}"/>
                </a:ext>
              </a:extLst>
            </p:cNvPr>
            <p:cNvSpPr txBox="1"/>
            <p:nvPr/>
          </p:nvSpPr>
          <p:spPr>
            <a:xfrm>
              <a:off x="7017102" y="5863632"/>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795" name="Line 21">
              <a:extLst>
                <a:ext uri="{FF2B5EF4-FFF2-40B4-BE49-F238E27FC236}">
                  <a16:creationId xmlns:a16="http://schemas.microsoft.com/office/drawing/2014/main" id="{1688389B-03BE-41E1-806B-0911B7CA53DA}"/>
                </a:ext>
              </a:extLst>
            </p:cNvPr>
            <p:cNvSpPr>
              <a:spLocks noChangeShapeType="1"/>
            </p:cNvSpPr>
            <p:nvPr/>
          </p:nvSpPr>
          <p:spPr bwMode="auto">
            <a:xfrm flipH="1">
              <a:off x="7378365" y="5827735"/>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96" name="TextBox 795">
              <a:extLst>
                <a:ext uri="{FF2B5EF4-FFF2-40B4-BE49-F238E27FC236}">
                  <a16:creationId xmlns:a16="http://schemas.microsoft.com/office/drawing/2014/main" id="{0542ABCD-437E-479F-8DBC-5F082F8D4230}"/>
                </a:ext>
              </a:extLst>
            </p:cNvPr>
            <p:cNvSpPr txBox="1"/>
            <p:nvPr/>
          </p:nvSpPr>
          <p:spPr>
            <a:xfrm>
              <a:off x="7286739" y="5863632"/>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797" name="Line 21">
              <a:extLst>
                <a:ext uri="{FF2B5EF4-FFF2-40B4-BE49-F238E27FC236}">
                  <a16:creationId xmlns:a16="http://schemas.microsoft.com/office/drawing/2014/main" id="{6F5EAE2A-CAEF-4195-A8A6-7416F110C4C2}"/>
                </a:ext>
              </a:extLst>
            </p:cNvPr>
            <p:cNvSpPr>
              <a:spLocks noChangeShapeType="1"/>
            </p:cNvSpPr>
            <p:nvPr/>
          </p:nvSpPr>
          <p:spPr bwMode="auto">
            <a:xfrm flipH="1">
              <a:off x="7653863" y="5827735"/>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98" name="TextBox 797">
              <a:extLst>
                <a:ext uri="{FF2B5EF4-FFF2-40B4-BE49-F238E27FC236}">
                  <a16:creationId xmlns:a16="http://schemas.microsoft.com/office/drawing/2014/main" id="{954D7409-D8CF-4ED6-84AB-1F1D6F591ACD}"/>
                </a:ext>
              </a:extLst>
            </p:cNvPr>
            <p:cNvSpPr txBox="1"/>
            <p:nvPr/>
          </p:nvSpPr>
          <p:spPr>
            <a:xfrm>
              <a:off x="7562237" y="5863632"/>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799" name="Line 21">
              <a:extLst>
                <a:ext uri="{FF2B5EF4-FFF2-40B4-BE49-F238E27FC236}">
                  <a16:creationId xmlns:a16="http://schemas.microsoft.com/office/drawing/2014/main" id="{16760B6B-EFA3-45F1-8529-71DB7C55DEE5}"/>
                </a:ext>
              </a:extLst>
            </p:cNvPr>
            <p:cNvSpPr>
              <a:spLocks noChangeShapeType="1"/>
            </p:cNvSpPr>
            <p:nvPr/>
          </p:nvSpPr>
          <p:spPr bwMode="auto">
            <a:xfrm flipH="1">
              <a:off x="7929361" y="5827735"/>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00" name="TextBox 799">
              <a:extLst>
                <a:ext uri="{FF2B5EF4-FFF2-40B4-BE49-F238E27FC236}">
                  <a16:creationId xmlns:a16="http://schemas.microsoft.com/office/drawing/2014/main" id="{38399FC5-4BBA-4462-B5C4-3EA52837BAC9}"/>
                </a:ext>
              </a:extLst>
            </p:cNvPr>
            <p:cNvSpPr txBox="1"/>
            <p:nvPr/>
          </p:nvSpPr>
          <p:spPr>
            <a:xfrm>
              <a:off x="7837734" y="5863632"/>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801" name="Line 21">
              <a:extLst>
                <a:ext uri="{FF2B5EF4-FFF2-40B4-BE49-F238E27FC236}">
                  <a16:creationId xmlns:a16="http://schemas.microsoft.com/office/drawing/2014/main" id="{3DD91319-D70A-4266-A802-E1A106F588E0}"/>
                </a:ext>
              </a:extLst>
            </p:cNvPr>
            <p:cNvSpPr>
              <a:spLocks noChangeShapeType="1"/>
            </p:cNvSpPr>
            <p:nvPr/>
          </p:nvSpPr>
          <p:spPr bwMode="auto">
            <a:xfrm flipH="1">
              <a:off x="8204859" y="5827735"/>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02" name="TextBox 801">
              <a:extLst>
                <a:ext uri="{FF2B5EF4-FFF2-40B4-BE49-F238E27FC236}">
                  <a16:creationId xmlns:a16="http://schemas.microsoft.com/office/drawing/2014/main" id="{94FD2B76-4B62-42E5-AFA3-07CEC04089AD}"/>
                </a:ext>
              </a:extLst>
            </p:cNvPr>
            <p:cNvSpPr txBox="1"/>
            <p:nvPr/>
          </p:nvSpPr>
          <p:spPr>
            <a:xfrm>
              <a:off x="8113232" y="5863632"/>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803" name="Line 21">
              <a:extLst>
                <a:ext uri="{FF2B5EF4-FFF2-40B4-BE49-F238E27FC236}">
                  <a16:creationId xmlns:a16="http://schemas.microsoft.com/office/drawing/2014/main" id="{A1733963-8AAA-400B-925D-AFAF85A60452}"/>
                </a:ext>
              </a:extLst>
            </p:cNvPr>
            <p:cNvSpPr>
              <a:spLocks noChangeShapeType="1"/>
            </p:cNvSpPr>
            <p:nvPr/>
          </p:nvSpPr>
          <p:spPr bwMode="auto">
            <a:xfrm flipH="1">
              <a:off x="8480357" y="5827735"/>
              <a:ext cx="0" cy="7200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04" name="TextBox 803">
              <a:extLst>
                <a:ext uri="{FF2B5EF4-FFF2-40B4-BE49-F238E27FC236}">
                  <a16:creationId xmlns:a16="http://schemas.microsoft.com/office/drawing/2014/main" id="{47FC0114-6FA8-4EF3-B980-AA3072E99870}"/>
                </a:ext>
              </a:extLst>
            </p:cNvPr>
            <p:cNvSpPr txBox="1"/>
            <p:nvPr/>
          </p:nvSpPr>
          <p:spPr>
            <a:xfrm>
              <a:off x="8388733" y="5863632"/>
              <a:ext cx="188119" cy="19581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33</a:t>
              </a:r>
            </a:p>
          </p:txBody>
        </p:sp>
        <p:grpSp>
          <p:nvGrpSpPr>
            <p:cNvPr id="805" name="Group 804">
              <a:extLst>
                <a:ext uri="{FF2B5EF4-FFF2-40B4-BE49-F238E27FC236}">
                  <a16:creationId xmlns:a16="http://schemas.microsoft.com/office/drawing/2014/main" id="{9F3B563A-C11D-4956-BC10-1E15E3B67165}"/>
                </a:ext>
              </a:extLst>
            </p:cNvPr>
            <p:cNvGrpSpPr/>
            <p:nvPr/>
          </p:nvGrpSpPr>
          <p:grpSpPr>
            <a:xfrm>
              <a:off x="4986810" y="6200447"/>
              <a:ext cx="3620319" cy="220286"/>
              <a:chOff x="777025" y="4077095"/>
              <a:chExt cx="3620319" cy="220286"/>
            </a:xfrm>
          </p:grpSpPr>
          <p:sp>
            <p:nvSpPr>
              <p:cNvPr id="1097" name="TextBox 1096">
                <a:extLst>
                  <a:ext uri="{FF2B5EF4-FFF2-40B4-BE49-F238E27FC236}">
                    <a16:creationId xmlns:a16="http://schemas.microsoft.com/office/drawing/2014/main" id="{1C620F98-729B-4FA9-9B36-D2EDC8AC852A}"/>
                  </a:ext>
                </a:extLst>
              </p:cNvPr>
              <p:cNvSpPr txBox="1"/>
              <p:nvPr/>
            </p:nvSpPr>
            <p:spPr>
              <a:xfrm>
                <a:off x="777025" y="4081937"/>
                <a:ext cx="320922" cy="215444"/>
              </a:xfrm>
              <a:prstGeom prst="rect">
                <a:avLst/>
              </a:prstGeom>
              <a:noFill/>
            </p:spPr>
            <p:txBody>
              <a:bodyPr wrap="none" rtlCol="0">
                <a:spAutoFit/>
              </a:bodyPr>
              <a:lstStyle/>
              <a:p>
                <a:r>
                  <a:rPr lang="zh-CN" sz="800" b="0"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1098" name="TextBox 1097">
                <a:extLst>
                  <a:ext uri="{FF2B5EF4-FFF2-40B4-BE49-F238E27FC236}">
                    <a16:creationId xmlns:a16="http://schemas.microsoft.com/office/drawing/2014/main" id="{B25991C2-C99B-4D43-BE34-0480191AF3D4}"/>
                  </a:ext>
                </a:extLst>
              </p:cNvPr>
              <p:cNvSpPr txBox="1"/>
              <p:nvPr/>
            </p:nvSpPr>
            <p:spPr>
              <a:xfrm>
                <a:off x="1067870" y="4077095"/>
                <a:ext cx="357790"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484</a:t>
                </a:r>
              </a:p>
            </p:txBody>
          </p:sp>
          <p:sp>
            <p:nvSpPr>
              <p:cNvPr id="1099" name="TextBox 1098">
                <a:extLst>
                  <a:ext uri="{FF2B5EF4-FFF2-40B4-BE49-F238E27FC236}">
                    <a16:creationId xmlns:a16="http://schemas.microsoft.com/office/drawing/2014/main" id="{1F64F593-F33B-4A53-8BDF-35A9BF86992C}"/>
                  </a:ext>
                </a:extLst>
              </p:cNvPr>
              <p:cNvSpPr txBox="1"/>
              <p:nvPr/>
            </p:nvSpPr>
            <p:spPr>
              <a:xfrm>
                <a:off x="1354585" y="4077095"/>
                <a:ext cx="357790"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340</a:t>
                </a:r>
              </a:p>
            </p:txBody>
          </p:sp>
          <p:sp>
            <p:nvSpPr>
              <p:cNvPr id="1100" name="TextBox 1099">
                <a:extLst>
                  <a:ext uri="{FF2B5EF4-FFF2-40B4-BE49-F238E27FC236}">
                    <a16:creationId xmlns:a16="http://schemas.microsoft.com/office/drawing/2014/main" id="{83916544-4783-411A-BBE4-6A050DDC174F}"/>
                  </a:ext>
                </a:extLst>
              </p:cNvPr>
              <p:cNvSpPr txBox="1"/>
              <p:nvPr/>
            </p:nvSpPr>
            <p:spPr>
              <a:xfrm>
                <a:off x="1623836" y="4077095"/>
                <a:ext cx="357790"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193</a:t>
                </a:r>
              </a:p>
            </p:txBody>
          </p:sp>
          <p:sp>
            <p:nvSpPr>
              <p:cNvPr id="1101" name="TextBox 1100">
                <a:extLst>
                  <a:ext uri="{FF2B5EF4-FFF2-40B4-BE49-F238E27FC236}">
                    <a16:creationId xmlns:a16="http://schemas.microsoft.com/office/drawing/2014/main" id="{93480F56-BADF-471C-A49B-886F104BEEEB}"/>
                  </a:ext>
                </a:extLst>
              </p:cNvPr>
              <p:cNvSpPr txBox="1"/>
              <p:nvPr/>
            </p:nvSpPr>
            <p:spPr>
              <a:xfrm>
                <a:off x="1922089" y="4077095"/>
                <a:ext cx="335615" cy="213573"/>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96</a:t>
                </a:r>
              </a:p>
            </p:txBody>
          </p:sp>
          <p:sp>
            <p:nvSpPr>
              <p:cNvPr id="1102" name="TextBox 1101">
                <a:extLst>
                  <a:ext uri="{FF2B5EF4-FFF2-40B4-BE49-F238E27FC236}">
                    <a16:creationId xmlns:a16="http://schemas.microsoft.com/office/drawing/2014/main" id="{A51036A7-5B90-45A8-96F2-21A17CA59F21}"/>
                  </a:ext>
                </a:extLst>
              </p:cNvPr>
              <p:cNvSpPr txBox="1"/>
              <p:nvPr/>
            </p:nvSpPr>
            <p:spPr>
              <a:xfrm>
                <a:off x="2173898" y="4077095"/>
                <a:ext cx="335615" cy="213573"/>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59</a:t>
                </a:r>
              </a:p>
            </p:txBody>
          </p:sp>
          <p:sp>
            <p:nvSpPr>
              <p:cNvPr id="1103" name="TextBox 1102">
                <a:extLst>
                  <a:ext uri="{FF2B5EF4-FFF2-40B4-BE49-F238E27FC236}">
                    <a16:creationId xmlns:a16="http://schemas.microsoft.com/office/drawing/2014/main" id="{25DAEEAF-DF2A-4B62-B5B2-779F7C3B8C3E}"/>
                  </a:ext>
                </a:extLst>
              </p:cNvPr>
              <p:cNvSpPr txBox="1"/>
              <p:nvPr/>
            </p:nvSpPr>
            <p:spPr>
              <a:xfrm>
                <a:off x="2479254" y="4077095"/>
                <a:ext cx="300082"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1104" name="TextBox 1103">
                <a:extLst>
                  <a:ext uri="{FF2B5EF4-FFF2-40B4-BE49-F238E27FC236}">
                    <a16:creationId xmlns:a16="http://schemas.microsoft.com/office/drawing/2014/main" id="{286C108F-ADF3-4B65-B379-3E8A11425C04}"/>
                  </a:ext>
                </a:extLst>
              </p:cNvPr>
              <p:cNvSpPr txBox="1"/>
              <p:nvPr/>
            </p:nvSpPr>
            <p:spPr>
              <a:xfrm>
                <a:off x="2722311" y="4077095"/>
                <a:ext cx="335615" cy="213573"/>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21</a:t>
                </a:r>
              </a:p>
            </p:txBody>
          </p:sp>
          <p:sp>
            <p:nvSpPr>
              <p:cNvPr id="1105" name="TextBox 1104">
                <a:extLst>
                  <a:ext uri="{FF2B5EF4-FFF2-40B4-BE49-F238E27FC236}">
                    <a16:creationId xmlns:a16="http://schemas.microsoft.com/office/drawing/2014/main" id="{DCC111AD-EFFB-4B29-85B8-679986FB1C19}"/>
                  </a:ext>
                </a:extLst>
              </p:cNvPr>
              <p:cNvSpPr txBox="1"/>
              <p:nvPr/>
            </p:nvSpPr>
            <p:spPr>
              <a:xfrm>
                <a:off x="3583612" y="4077095"/>
                <a:ext cx="271228"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5</a:t>
                </a:r>
              </a:p>
            </p:txBody>
          </p:sp>
          <p:sp>
            <p:nvSpPr>
              <p:cNvPr id="1106" name="TextBox 1105">
                <a:extLst>
                  <a:ext uri="{FF2B5EF4-FFF2-40B4-BE49-F238E27FC236}">
                    <a16:creationId xmlns:a16="http://schemas.microsoft.com/office/drawing/2014/main" id="{2466248A-FB0C-48E3-9920-2DFEAACC5006}"/>
                  </a:ext>
                </a:extLst>
              </p:cNvPr>
              <p:cNvSpPr txBox="1"/>
              <p:nvPr/>
            </p:nvSpPr>
            <p:spPr>
              <a:xfrm>
                <a:off x="3878098" y="4077095"/>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107" name="TextBox 1106">
                <a:extLst>
                  <a:ext uri="{FF2B5EF4-FFF2-40B4-BE49-F238E27FC236}">
                    <a16:creationId xmlns:a16="http://schemas.microsoft.com/office/drawing/2014/main" id="{2C520251-4D51-4B77-811C-AE1198F47B4A}"/>
                  </a:ext>
                </a:extLst>
              </p:cNvPr>
              <p:cNvSpPr txBox="1"/>
              <p:nvPr/>
            </p:nvSpPr>
            <p:spPr>
              <a:xfrm>
                <a:off x="4154970" y="4077095"/>
                <a:ext cx="242374"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108" name="TextBox 1107">
                <a:extLst>
                  <a:ext uri="{FF2B5EF4-FFF2-40B4-BE49-F238E27FC236}">
                    <a16:creationId xmlns:a16="http://schemas.microsoft.com/office/drawing/2014/main" id="{736416E7-4645-464B-AB26-A5D3697B0505}"/>
                  </a:ext>
                </a:extLst>
              </p:cNvPr>
              <p:cNvSpPr txBox="1"/>
              <p:nvPr/>
            </p:nvSpPr>
            <p:spPr>
              <a:xfrm>
                <a:off x="3003118" y="4077095"/>
                <a:ext cx="335615" cy="213573"/>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13</a:t>
                </a:r>
              </a:p>
            </p:txBody>
          </p:sp>
          <p:sp>
            <p:nvSpPr>
              <p:cNvPr id="1109" name="TextBox 1108">
                <a:extLst>
                  <a:ext uri="{FF2B5EF4-FFF2-40B4-BE49-F238E27FC236}">
                    <a16:creationId xmlns:a16="http://schemas.microsoft.com/office/drawing/2014/main" id="{483469CB-9EAF-4D8D-9B89-598C3229C430}"/>
                  </a:ext>
                </a:extLst>
              </p:cNvPr>
              <p:cNvSpPr txBox="1"/>
              <p:nvPr/>
            </p:nvSpPr>
            <p:spPr>
              <a:xfrm>
                <a:off x="3313774" y="4077095"/>
                <a:ext cx="271228" cy="215444"/>
              </a:xfrm>
              <a:prstGeom prst="rect">
                <a:avLst/>
              </a:prstGeom>
              <a:noFill/>
            </p:spPr>
            <p:txBody>
              <a:bodyPr wrap="none" rtlCol="0">
                <a:spAutoFit/>
              </a:bodyPr>
              <a:lstStyle/>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8</a:t>
                </a:r>
              </a:p>
            </p:txBody>
          </p:sp>
        </p:grpSp>
        <p:sp>
          <p:nvSpPr>
            <p:cNvPr id="806" name="TextBox 805">
              <a:extLst>
                <a:ext uri="{FF2B5EF4-FFF2-40B4-BE49-F238E27FC236}">
                  <a16:creationId xmlns:a16="http://schemas.microsoft.com/office/drawing/2014/main" id="{965DA104-E48A-41DE-A0E6-F740CA29815E}"/>
                </a:ext>
              </a:extLst>
            </p:cNvPr>
            <p:cNvSpPr txBox="1"/>
            <p:nvPr/>
          </p:nvSpPr>
          <p:spPr>
            <a:xfrm>
              <a:off x="7790141" y="5013692"/>
              <a:ext cx="1149228" cy="457657"/>
            </a:xfrm>
            <a:prstGeom prst="rect">
              <a:avLst/>
            </a:prstGeom>
            <a:noFill/>
          </p:spPr>
          <p:txBody>
            <a:bodyPr wrap="none" rtlCol="0">
              <a:spAutoFit/>
            </a:bodyPr>
            <a:lstStyle/>
            <a:p>
              <a:pPr algn="ctr"/>
              <a:r>
                <a:rPr lang="zh-CN" sz="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中位数，月 (95%CI)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8.8 (8.1, 9.5)</a:t>
              </a:r>
            </a:p>
            <a:p>
              <a:pPr algn="ctr"/>
              <a:r>
                <a:rPr lang="zh-CN" sz="8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5.3 (4.8, 6.1)</a:t>
              </a:r>
            </a:p>
          </p:txBody>
        </p:sp>
        <p:grpSp>
          <p:nvGrpSpPr>
            <p:cNvPr id="1299" name="Group 1298">
              <a:extLst>
                <a:ext uri="{FF2B5EF4-FFF2-40B4-BE49-F238E27FC236}">
                  <a16:creationId xmlns:a16="http://schemas.microsoft.com/office/drawing/2014/main" id="{3E3C31BC-DA2F-406A-8545-A6A3C0CB25EF}"/>
                </a:ext>
              </a:extLst>
            </p:cNvPr>
            <p:cNvGrpSpPr/>
            <p:nvPr/>
          </p:nvGrpSpPr>
          <p:grpSpPr>
            <a:xfrm>
              <a:off x="5448285" y="4293268"/>
              <a:ext cx="3036835" cy="1479826"/>
              <a:chOff x="8686180" y="2730236"/>
              <a:chExt cx="4619658" cy="2319900"/>
            </a:xfrm>
          </p:grpSpPr>
          <p:sp>
            <p:nvSpPr>
              <p:cNvPr id="1237" name="Freeform: Shape 1236">
                <a:extLst>
                  <a:ext uri="{FF2B5EF4-FFF2-40B4-BE49-F238E27FC236}">
                    <a16:creationId xmlns:a16="http://schemas.microsoft.com/office/drawing/2014/main" id="{61E32F89-A193-44AC-9474-0FC35E2BDC69}"/>
                  </a:ext>
                </a:extLst>
              </p:cNvPr>
              <p:cNvSpPr/>
              <p:nvPr/>
            </p:nvSpPr>
            <p:spPr>
              <a:xfrm>
                <a:off x="8743330" y="2802236"/>
                <a:ext cx="4562475" cy="2247900"/>
              </a:xfrm>
              <a:custGeom>
                <a:avLst/>
                <a:gdLst>
                  <a:gd name="connsiteX0" fmla="*/ 4566003 w 4562475"/>
                  <a:gd name="connsiteY0" fmla="*/ 2251367 h 2247900"/>
                  <a:gd name="connsiteX1" fmla="*/ 4312896 w 4562475"/>
                  <a:gd name="connsiteY1" fmla="*/ 2251367 h 2247900"/>
                  <a:gd name="connsiteX2" fmla="*/ 4312896 w 4562475"/>
                  <a:gd name="connsiteY2" fmla="*/ 2178091 h 2247900"/>
                  <a:gd name="connsiteX3" fmla="*/ 3247162 w 4562475"/>
                  <a:gd name="connsiteY3" fmla="*/ 2178091 h 2247900"/>
                  <a:gd name="connsiteX4" fmla="*/ 3247162 w 4562475"/>
                  <a:gd name="connsiteY4" fmla="*/ 2134800 h 2247900"/>
                  <a:gd name="connsiteX5" fmla="*/ 3037346 w 4562475"/>
                  <a:gd name="connsiteY5" fmla="*/ 2134800 h 2247900"/>
                  <a:gd name="connsiteX6" fmla="*/ 3037346 w 4562475"/>
                  <a:gd name="connsiteY6" fmla="*/ 2131485 h 2247900"/>
                  <a:gd name="connsiteX7" fmla="*/ 2917445 w 4562475"/>
                  <a:gd name="connsiteY7" fmla="*/ 2131485 h 2247900"/>
                  <a:gd name="connsiteX8" fmla="*/ 2917445 w 4562475"/>
                  <a:gd name="connsiteY8" fmla="*/ 2108177 h 2247900"/>
                  <a:gd name="connsiteX9" fmla="*/ 2860828 w 4562475"/>
                  <a:gd name="connsiteY9" fmla="*/ 2108177 h 2247900"/>
                  <a:gd name="connsiteX10" fmla="*/ 2860828 w 4562475"/>
                  <a:gd name="connsiteY10" fmla="*/ 2078193 h 2247900"/>
                  <a:gd name="connsiteX11" fmla="*/ 2611045 w 4562475"/>
                  <a:gd name="connsiteY11" fmla="*/ 2078193 h 2247900"/>
                  <a:gd name="connsiteX12" fmla="*/ 2611045 w 4562475"/>
                  <a:gd name="connsiteY12" fmla="*/ 2068210 h 2247900"/>
                  <a:gd name="connsiteX13" fmla="*/ 2381254 w 4562475"/>
                  <a:gd name="connsiteY13" fmla="*/ 2068210 h 2247900"/>
                  <a:gd name="connsiteX14" fmla="*/ 2381254 w 4562475"/>
                  <a:gd name="connsiteY14" fmla="*/ 2051551 h 2247900"/>
                  <a:gd name="connsiteX15" fmla="*/ 2258020 w 4562475"/>
                  <a:gd name="connsiteY15" fmla="*/ 2051551 h 2247900"/>
                  <a:gd name="connsiteX16" fmla="*/ 2258020 w 4562475"/>
                  <a:gd name="connsiteY16" fmla="*/ 2014918 h 2247900"/>
                  <a:gd name="connsiteX17" fmla="*/ 2218062 w 4562475"/>
                  <a:gd name="connsiteY17" fmla="*/ 2014918 h 2247900"/>
                  <a:gd name="connsiteX18" fmla="*/ 2218062 w 4562475"/>
                  <a:gd name="connsiteY18" fmla="*/ 2011575 h 2247900"/>
                  <a:gd name="connsiteX19" fmla="*/ 2154778 w 4562475"/>
                  <a:gd name="connsiteY19" fmla="*/ 2011575 h 2247900"/>
                  <a:gd name="connsiteX20" fmla="*/ 2154778 w 4562475"/>
                  <a:gd name="connsiteY20" fmla="*/ 1998249 h 2247900"/>
                  <a:gd name="connsiteX21" fmla="*/ 2064862 w 4562475"/>
                  <a:gd name="connsiteY21" fmla="*/ 1998249 h 2247900"/>
                  <a:gd name="connsiteX22" fmla="*/ 2064862 w 4562475"/>
                  <a:gd name="connsiteY22" fmla="*/ 1951624 h 2247900"/>
                  <a:gd name="connsiteX23" fmla="*/ 1994920 w 4562475"/>
                  <a:gd name="connsiteY23" fmla="*/ 1951624 h 2247900"/>
                  <a:gd name="connsiteX24" fmla="*/ 1994920 w 4562475"/>
                  <a:gd name="connsiteY24" fmla="*/ 1934975 h 2247900"/>
                  <a:gd name="connsiteX25" fmla="*/ 1885021 w 4562475"/>
                  <a:gd name="connsiteY25" fmla="*/ 1934975 h 2247900"/>
                  <a:gd name="connsiteX26" fmla="*/ 1885021 w 4562475"/>
                  <a:gd name="connsiteY26" fmla="*/ 1898342 h 2247900"/>
                  <a:gd name="connsiteX27" fmla="*/ 1761796 w 4562475"/>
                  <a:gd name="connsiteY27" fmla="*/ 1898342 h 2247900"/>
                  <a:gd name="connsiteX28" fmla="*/ 1761796 w 4562475"/>
                  <a:gd name="connsiteY28" fmla="*/ 1881692 h 2247900"/>
                  <a:gd name="connsiteX29" fmla="*/ 1631903 w 4562475"/>
                  <a:gd name="connsiteY29" fmla="*/ 1881692 h 2247900"/>
                  <a:gd name="connsiteX30" fmla="*/ 1631903 w 4562475"/>
                  <a:gd name="connsiteY30" fmla="*/ 1851707 h 2247900"/>
                  <a:gd name="connsiteX31" fmla="*/ 1492029 w 4562475"/>
                  <a:gd name="connsiteY31" fmla="*/ 1851707 h 2247900"/>
                  <a:gd name="connsiteX32" fmla="*/ 1492029 w 4562475"/>
                  <a:gd name="connsiteY32" fmla="*/ 1798424 h 2247900"/>
                  <a:gd name="connsiteX33" fmla="*/ 1425420 w 4562475"/>
                  <a:gd name="connsiteY33" fmla="*/ 1798424 h 2247900"/>
                  <a:gd name="connsiteX34" fmla="*/ 1425420 w 4562475"/>
                  <a:gd name="connsiteY34" fmla="*/ 1765115 h 2247900"/>
                  <a:gd name="connsiteX35" fmla="*/ 1362146 w 4562475"/>
                  <a:gd name="connsiteY35" fmla="*/ 1765115 h 2247900"/>
                  <a:gd name="connsiteX36" fmla="*/ 1362146 w 4562475"/>
                  <a:gd name="connsiteY36" fmla="*/ 1718500 h 2247900"/>
                  <a:gd name="connsiteX37" fmla="*/ 1192286 w 4562475"/>
                  <a:gd name="connsiteY37" fmla="*/ 1718500 h 2247900"/>
                  <a:gd name="connsiteX38" fmla="*/ 1192286 w 4562475"/>
                  <a:gd name="connsiteY38" fmla="*/ 1641900 h 2247900"/>
                  <a:gd name="connsiteX39" fmla="*/ 1139003 w 4562475"/>
                  <a:gd name="connsiteY39" fmla="*/ 1641900 h 2247900"/>
                  <a:gd name="connsiteX40" fmla="*/ 1139003 w 4562475"/>
                  <a:gd name="connsiteY40" fmla="*/ 1608591 h 2247900"/>
                  <a:gd name="connsiteX41" fmla="*/ 1059070 w 4562475"/>
                  <a:gd name="connsiteY41" fmla="*/ 1608591 h 2247900"/>
                  <a:gd name="connsiteX42" fmla="*/ 1059070 w 4562475"/>
                  <a:gd name="connsiteY42" fmla="*/ 1571958 h 2247900"/>
                  <a:gd name="connsiteX43" fmla="*/ 985803 w 4562475"/>
                  <a:gd name="connsiteY43" fmla="*/ 1571958 h 2247900"/>
                  <a:gd name="connsiteX44" fmla="*/ 985803 w 4562475"/>
                  <a:gd name="connsiteY44" fmla="*/ 1525333 h 2247900"/>
                  <a:gd name="connsiteX45" fmla="*/ 922529 w 4562475"/>
                  <a:gd name="connsiteY45" fmla="*/ 1525333 h 2247900"/>
                  <a:gd name="connsiteX46" fmla="*/ 922529 w 4562475"/>
                  <a:gd name="connsiteY46" fmla="*/ 1472041 h 2247900"/>
                  <a:gd name="connsiteX47" fmla="*/ 882561 w 4562475"/>
                  <a:gd name="connsiteY47" fmla="*/ 1472041 h 2247900"/>
                  <a:gd name="connsiteX48" fmla="*/ 882561 w 4562475"/>
                  <a:gd name="connsiteY48" fmla="*/ 1442065 h 2247900"/>
                  <a:gd name="connsiteX49" fmla="*/ 855918 w 4562475"/>
                  <a:gd name="connsiteY49" fmla="*/ 1442065 h 2247900"/>
                  <a:gd name="connsiteX50" fmla="*/ 855918 w 4562475"/>
                  <a:gd name="connsiteY50" fmla="*/ 1385449 h 2247900"/>
                  <a:gd name="connsiteX51" fmla="*/ 809292 w 4562475"/>
                  <a:gd name="connsiteY51" fmla="*/ 1385449 h 2247900"/>
                  <a:gd name="connsiteX52" fmla="*/ 809292 w 4562475"/>
                  <a:gd name="connsiteY52" fmla="*/ 1262224 h 2247900"/>
                  <a:gd name="connsiteX53" fmla="*/ 769327 w 4562475"/>
                  <a:gd name="connsiteY53" fmla="*/ 1262224 h 2247900"/>
                  <a:gd name="connsiteX54" fmla="*/ 769327 w 4562475"/>
                  <a:gd name="connsiteY54" fmla="*/ 1208941 h 2247900"/>
                  <a:gd name="connsiteX55" fmla="*/ 736023 w 4562475"/>
                  <a:gd name="connsiteY55" fmla="*/ 1208941 h 2247900"/>
                  <a:gd name="connsiteX56" fmla="*/ 736023 w 4562475"/>
                  <a:gd name="connsiteY56" fmla="*/ 1192291 h 2247900"/>
                  <a:gd name="connsiteX57" fmla="*/ 659423 w 4562475"/>
                  <a:gd name="connsiteY57" fmla="*/ 1192291 h 2247900"/>
                  <a:gd name="connsiteX58" fmla="*/ 659423 w 4562475"/>
                  <a:gd name="connsiteY58" fmla="*/ 1112358 h 2247900"/>
                  <a:gd name="connsiteX59" fmla="*/ 622788 w 4562475"/>
                  <a:gd name="connsiteY59" fmla="*/ 1112358 h 2247900"/>
                  <a:gd name="connsiteX60" fmla="*/ 622788 w 4562475"/>
                  <a:gd name="connsiteY60" fmla="*/ 1009116 h 2247900"/>
                  <a:gd name="connsiteX61" fmla="*/ 592814 w 4562475"/>
                  <a:gd name="connsiteY61" fmla="*/ 1009116 h 2247900"/>
                  <a:gd name="connsiteX62" fmla="*/ 592814 w 4562475"/>
                  <a:gd name="connsiteY62" fmla="*/ 925858 h 2247900"/>
                  <a:gd name="connsiteX63" fmla="*/ 576163 w 4562475"/>
                  <a:gd name="connsiteY63" fmla="*/ 925858 h 2247900"/>
                  <a:gd name="connsiteX64" fmla="*/ 576163 w 4562475"/>
                  <a:gd name="connsiteY64" fmla="*/ 875898 h 2247900"/>
                  <a:gd name="connsiteX65" fmla="*/ 552849 w 4562475"/>
                  <a:gd name="connsiteY65" fmla="*/ 875898 h 2247900"/>
                  <a:gd name="connsiteX66" fmla="*/ 552849 w 4562475"/>
                  <a:gd name="connsiteY66" fmla="*/ 762663 h 2247900"/>
                  <a:gd name="connsiteX67" fmla="*/ 512884 w 4562475"/>
                  <a:gd name="connsiteY67" fmla="*/ 762663 h 2247900"/>
                  <a:gd name="connsiteX68" fmla="*/ 512884 w 4562475"/>
                  <a:gd name="connsiteY68" fmla="*/ 696056 h 2247900"/>
                  <a:gd name="connsiteX69" fmla="*/ 452937 w 4562475"/>
                  <a:gd name="connsiteY69" fmla="*/ 696056 h 2247900"/>
                  <a:gd name="connsiteX70" fmla="*/ 452937 w 4562475"/>
                  <a:gd name="connsiteY70" fmla="*/ 649429 h 2247900"/>
                  <a:gd name="connsiteX71" fmla="*/ 422963 w 4562475"/>
                  <a:gd name="connsiteY71" fmla="*/ 649429 h 2247900"/>
                  <a:gd name="connsiteX72" fmla="*/ 422963 w 4562475"/>
                  <a:gd name="connsiteY72" fmla="*/ 609465 h 2247900"/>
                  <a:gd name="connsiteX73" fmla="*/ 373007 w 4562475"/>
                  <a:gd name="connsiteY73" fmla="*/ 609465 h 2247900"/>
                  <a:gd name="connsiteX74" fmla="*/ 373007 w 4562475"/>
                  <a:gd name="connsiteY74" fmla="*/ 542859 h 2247900"/>
                  <a:gd name="connsiteX75" fmla="*/ 326381 w 4562475"/>
                  <a:gd name="connsiteY75" fmla="*/ 542859 h 2247900"/>
                  <a:gd name="connsiteX76" fmla="*/ 326381 w 4562475"/>
                  <a:gd name="connsiteY76" fmla="*/ 422960 h 2247900"/>
                  <a:gd name="connsiteX77" fmla="*/ 239790 w 4562475"/>
                  <a:gd name="connsiteY77" fmla="*/ 422960 h 2247900"/>
                  <a:gd name="connsiteX78" fmla="*/ 239790 w 4562475"/>
                  <a:gd name="connsiteY78" fmla="*/ 359683 h 2247900"/>
                  <a:gd name="connsiteX79" fmla="*/ 159860 w 4562475"/>
                  <a:gd name="connsiteY79" fmla="*/ 359683 h 2247900"/>
                  <a:gd name="connsiteX80" fmla="*/ 159860 w 4562475"/>
                  <a:gd name="connsiteY80" fmla="*/ 229799 h 2247900"/>
                  <a:gd name="connsiteX81" fmla="*/ 109903 w 4562475"/>
                  <a:gd name="connsiteY81" fmla="*/ 229799 h 2247900"/>
                  <a:gd name="connsiteX82" fmla="*/ 109903 w 4562475"/>
                  <a:gd name="connsiteY82" fmla="*/ 93251 h 2247900"/>
                  <a:gd name="connsiteX83" fmla="*/ 43295 w 4562475"/>
                  <a:gd name="connsiteY83" fmla="*/ 93251 h 2247900"/>
                  <a:gd name="connsiteX84" fmla="*/ 43295 w 4562475"/>
                  <a:gd name="connsiteY84" fmla="*/ 33304 h 2247900"/>
                  <a:gd name="connsiteX85" fmla="*/ 0 w 4562475"/>
                  <a:gd name="connsiteY85" fmla="*/ 33304 h 2247900"/>
                  <a:gd name="connsiteX86" fmla="*/ 0 w 4562475"/>
                  <a:gd name="connsiteY86" fmla="*/ 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562475" h="2247900">
                    <a:moveTo>
                      <a:pt x="4566003" y="2251367"/>
                    </a:moveTo>
                    <a:lnTo>
                      <a:pt x="4312896" y="2251367"/>
                    </a:lnTo>
                    <a:lnTo>
                      <a:pt x="4312896" y="2178091"/>
                    </a:lnTo>
                    <a:lnTo>
                      <a:pt x="3247162" y="2178091"/>
                    </a:lnTo>
                    <a:lnTo>
                      <a:pt x="3247162" y="2134800"/>
                    </a:lnTo>
                    <a:lnTo>
                      <a:pt x="3037346" y="2134800"/>
                    </a:lnTo>
                    <a:lnTo>
                      <a:pt x="3037346" y="2131485"/>
                    </a:lnTo>
                    <a:lnTo>
                      <a:pt x="2917445" y="2131485"/>
                    </a:lnTo>
                    <a:lnTo>
                      <a:pt x="2917445" y="2108177"/>
                    </a:lnTo>
                    <a:lnTo>
                      <a:pt x="2860828" y="2108177"/>
                    </a:lnTo>
                    <a:lnTo>
                      <a:pt x="2860828" y="2078193"/>
                    </a:lnTo>
                    <a:lnTo>
                      <a:pt x="2611045" y="2078193"/>
                    </a:lnTo>
                    <a:lnTo>
                      <a:pt x="2611045" y="2068210"/>
                    </a:lnTo>
                    <a:lnTo>
                      <a:pt x="2381254" y="2068210"/>
                    </a:lnTo>
                    <a:lnTo>
                      <a:pt x="2381254" y="2051551"/>
                    </a:lnTo>
                    <a:lnTo>
                      <a:pt x="2258020" y="2051551"/>
                    </a:lnTo>
                    <a:lnTo>
                      <a:pt x="2258020" y="2014918"/>
                    </a:lnTo>
                    <a:lnTo>
                      <a:pt x="2218062" y="2014918"/>
                    </a:lnTo>
                    <a:lnTo>
                      <a:pt x="2218062" y="2011575"/>
                    </a:lnTo>
                    <a:lnTo>
                      <a:pt x="2154778" y="2011575"/>
                    </a:lnTo>
                    <a:lnTo>
                      <a:pt x="2154778" y="1998249"/>
                    </a:lnTo>
                    <a:lnTo>
                      <a:pt x="2064862" y="1998249"/>
                    </a:lnTo>
                    <a:lnTo>
                      <a:pt x="2064862" y="1951624"/>
                    </a:lnTo>
                    <a:lnTo>
                      <a:pt x="1994920" y="1951624"/>
                    </a:lnTo>
                    <a:lnTo>
                      <a:pt x="1994920" y="1934975"/>
                    </a:lnTo>
                    <a:lnTo>
                      <a:pt x="1885021" y="1934975"/>
                    </a:lnTo>
                    <a:lnTo>
                      <a:pt x="1885021" y="1898342"/>
                    </a:lnTo>
                    <a:lnTo>
                      <a:pt x="1761796" y="1898342"/>
                    </a:lnTo>
                    <a:lnTo>
                      <a:pt x="1761796" y="1881692"/>
                    </a:lnTo>
                    <a:lnTo>
                      <a:pt x="1631903" y="1881692"/>
                    </a:lnTo>
                    <a:lnTo>
                      <a:pt x="1631903" y="1851707"/>
                    </a:lnTo>
                    <a:lnTo>
                      <a:pt x="1492029" y="1851707"/>
                    </a:lnTo>
                    <a:lnTo>
                      <a:pt x="1492029" y="1798424"/>
                    </a:lnTo>
                    <a:lnTo>
                      <a:pt x="1425420" y="1798424"/>
                    </a:lnTo>
                    <a:lnTo>
                      <a:pt x="1425420" y="1765115"/>
                    </a:lnTo>
                    <a:lnTo>
                      <a:pt x="1362146" y="1765115"/>
                    </a:lnTo>
                    <a:lnTo>
                      <a:pt x="1362146" y="1718500"/>
                    </a:lnTo>
                    <a:lnTo>
                      <a:pt x="1192286" y="1718500"/>
                    </a:lnTo>
                    <a:lnTo>
                      <a:pt x="1192286" y="1641900"/>
                    </a:lnTo>
                    <a:lnTo>
                      <a:pt x="1139003" y="1641900"/>
                    </a:lnTo>
                    <a:lnTo>
                      <a:pt x="1139003" y="1608591"/>
                    </a:lnTo>
                    <a:lnTo>
                      <a:pt x="1059070" y="1608591"/>
                    </a:lnTo>
                    <a:lnTo>
                      <a:pt x="1059070" y="1571958"/>
                    </a:lnTo>
                    <a:lnTo>
                      <a:pt x="985803" y="1571958"/>
                    </a:lnTo>
                    <a:lnTo>
                      <a:pt x="985803" y="1525333"/>
                    </a:lnTo>
                    <a:lnTo>
                      <a:pt x="922529" y="1525333"/>
                    </a:lnTo>
                    <a:lnTo>
                      <a:pt x="922529" y="1472041"/>
                    </a:lnTo>
                    <a:lnTo>
                      <a:pt x="882561" y="1472041"/>
                    </a:lnTo>
                    <a:lnTo>
                      <a:pt x="882561" y="1442065"/>
                    </a:lnTo>
                    <a:lnTo>
                      <a:pt x="855918" y="1442065"/>
                    </a:lnTo>
                    <a:lnTo>
                      <a:pt x="855918" y="1385449"/>
                    </a:lnTo>
                    <a:lnTo>
                      <a:pt x="809292" y="1385449"/>
                    </a:lnTo>
                    <a:lnTo>
                      <a:pt x="809292" y="1262224"/>
                    </a:lnTo>
                    <a:lnTo>
                      <a:pt x="769327" y="1262224"/>
                    </a:lnTo>
                    <a:lnTo>
                      <a:pt x="769327" y="1208941"/>
                    </a:lnTo>
                    <a:lnTo>
                      <a:pt x="736023" y="1208941"/>
                    </a:lnTo>
                    <a:lnTo>
                      <a:pt x="736023" y="1192291"/>
                    </a:lnTo>
                    <a:lnTo>
                      <a:pt x="659423" y="1192291"/>
                    </a:lnTo>
                    <a:lnTo>
                      <a:pt x="659423" y="1112358"/>
                    </a:lnTo>
                    <a:lnTo>
                      <a:pt x="622788" y="1112358"/>
                    </a:lnTo>
                    <a:lnTo>
                      <a:pt x="622788" y="1009116"/>
                    </a:lnTo>
                    <a:lnTo>
                      <a:pt x="592814" y="1009116"/>
                    </a:lnTo>
                    <a:lnTo>
                      <a:pt x="592814" y="925858"/>
                    </a:lnTo>
                    <a:lnTo>
                      <a:pt x="576163" y="925858"/>
                    </a:lnTo>
                    <a:lnTo>
                      <a:pt x="576163" y="875898"/>
                    </a:lnTo>
                    <a:lnTo>
                      <a:pt x="552849" y="875898"/>
                    </a:lnTo>
                    <a:lnTo>
                      <a:pt x="552849" y="762663"/>
                    </a:lnTo>
                    <a:lnTo>
                      <a:pt x="512884" y="762663"/>
                    </a:lnTo>
                    <a:lnTo>
                      <a:pt x="512884" y="696056"/>
                    </a:lnTo>
                    <a:lnTo>
                      <a:pt x="452937" y="696056"/>
                    </a:lnTo>
                    <a:lnTo>
                      <a:pt x="452937" y="649429"/>
                    </a:lnTo>
                    <a:lnTo>
                      <a:pt x="422963" y="649429"/>
                    </a:lnTo>
                    <a:lnTo>
                      <a:pt x="422963" y="609465"/>
                    </a:lnTo>
                    <a:lnTo>
                      <a:pt x="373007" y="609465"/>
                    </a:lnTo>
                    <a:lnTo>
                      <a:pt x="373007" y="542859"/>
                    </a:lnTo>
                    <a:lnTo>
                      <a:pt x="326381" y="542859"/>
                    </a:lnTo>
                    <a:lnTo>
                      <a:pt x="326381" y="422960"/>
                    </a:lnTo>
                    <a:lnTo>
                      <a:pt x="239790" y="422960"/>
                    </a:lnTo>
                    <a:lnTo>
                      <a:pt x="239790" y="359683"/>
                    </a:lnTo>
                    <a:lnTo>
                      <a:pt x="159860" y="359683"/>
                    </a:lnTo>
                    <a:lnTo>
                      <a:pt x="159860" y="229799"/>
                    </a:lnTo>
                    <a:lnTo>
                      <a:pt x="109903" y="229799"/>
                    </a:lnTo>
                    <a:lnTo>
                      <a:pt x="109903" y="93251"/>
                    </a:lnTo>
                    <a:lnTo>
                      <a:pt x="43295" y="93251"/>
                    </a:lnTo>
                    <a:lnTo>
                      <a:pt x="43295" y="33304"/>
                    </a:lnTo>
                    <a:lnTo>
                      <a:pt x="0" y="33304"/>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298" name="Group 1297">
                <a:extLst>
                  <a:ext uri="{FF2B5EF4-FFF2-40B4-BE49-F238E27FC236}">
                    <a16:creationId xmlns:a16="http://schemas.microsoft.com/office/drawing/2014/main" id="{D8BEC9FD-3859-42BF-A2B3-0DEF8C397FB3}"/>
                  </a:ext>
                </a:extLst>
              </p:cNvPr>
              <p:cNvGrpSpPr/>
              <p:nvPr/>
            </p:nvGrpSpPr>
            <p:grpSpPr>
              <a:xfrm>
                <a:off x="8686180" y="2730236"/>
                <a:ext cx="4619658" cy="2314718"/>
                <a:chOff x="8686180" y="2730236"/>
                <a:chExt cx="4619658" cy="2314718"/>
              </a:xfrm>
            </p:grpSpPr>
            <p:sp>
              <p:nvSpPr>
                <p:cNvPr id="1238" name="Freeform: Shape 1237">
                  <a:extLst>
                    <a:ext uri="{FF2B5EF4-FFF2-40B4-BE49-F238E27FC236}">
                      <a16:creationId xmlns:a16="http://schemas.microsoft.com/office/drawing/2014/main" id="{CB9F6825-21FB-486C-A9BC-84E193450364}"/>
                    </a:ext>
                  </a:extLst>
                </p:cNvPr>
                <p:cNvSpPr/>
                <p:nvPr/>
              </p:nvSpPr>
              <p:spPr>
                <a:xfrm>
                  <a:off x="8743330" y="2802236"/>
                  <a:ext cx="9525" cy="28575"/>
                </a:xfrm>
                <a:custGeom>
                  <a:avLst/>
                  <a:gdLst>
                    <a:gd name="connsiteX0" fmla="*/ 0 w 0"/>
                    <a:gd name="connsiteY0" fmla="*/ 33304 h 28575"/>
                    <a:gd name="connsiteX1" fmla="*/ 0 w 0"/>
                    <a:gd name="connsiteY1" fmla="*/ 0 h 28575"/>
                  </a:gdLst>
                  <a:ahLst/>
                  <a:cxnLst>
                    <a:cxn ang="0">
                      <a:pos x="connsiteX0" y="connsiteY0"/>
                    </a:cxn>
                    <a:cxn ang="0">
                      <a:pos x="connsiteX1" y="connsiteY1"/>
                    </a:cxn>
                  </a:cxnLst>
                  <a:rect l="l" t="t" r="r" b="b"/>
                  <a:pathLst>
                    <a:path h="28575">
                      <a:moveTo>
                        <a:pt x="0" y="33304"/>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9" name="Freeform: Shape 1238">
                  <a:extLst>
                    <a:ext uri="{FF2B5EF4-FFF2-40B4-BE49-F238E27FC236}">
                      <a16:creationId xmlns:a16="http://schemas.microsoft.com/office/drawing/2014/main" id="{5B60104A-49D9-4728-A330-E47D0BF4D72D}"/>
                    </a:ext>
                  </a:extLst>
                </p:cNvPr>
                <p:cNvSpPr/>
                <p:nvPr/>
              </p:nvSpPr>
              <p:spPr>
                <a:xfrm>
                  <a:off x="8686180" y="27302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0" name="Freeform: Shape 1239">
                  <a:extLst>
                    <a:ext uri="{FF2B5EF4-FFF2-40B4-BE49-F238E27FC236}">
                      <a16:creationId xmlns:a16="http://schemas.microsoft.com/office/drawing/2014/main" id="{A9EDA29D-185A-45DD-9608-27D2305DB120}"/>
                    </a:ext>
                  </a:extLst>
                </p:cNvPr>
                <p:cNvSpPr/>
                <p:nvPr/>
              </p:nvSpPr>
              <p:spPr>
                <a:xfrm>
                  <a:off x="8705230" y="27302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1" name="Freeform: Shape 1240">
                  <a:extLst>
                    <a:ext uri="{FF2B5EF4-FFF2-40B4-BE49-F238E27FC236}">
                      <a16:creationId xmlns:a16="http://schemas.microsoft.com/office/drawing/2014/main" id="{60E7DBE9-7891-4C04-A487-433EC1EAFA0A}"/>
                    </a:ext>
                  </a:extLst>
                </p:cNvPr>
                <p:cNvSpPr/>
                <p:nvPr/>
              </p:nvSpPr>
              <p:spPr>
                <a:xfrm>
                  <a:off x="8724280" y="27302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2" name="Freeform: Shape 1241">
                  <a:extLst>
                    <a:ext uri="{FF2B5EF4-FFF2-40B4-BE49-F238E27FC236}">
                      <a16:creationId xmlns:a16="http://schemas.microsoft.com/office/drawing/2014/main" id="{37CFC964-FCE1-4BA4-8068-B16A85391145}"/>
                    </a:ext>
                  </a:extLst>
                </p:cNvPr>
                <p:cNvSpPr/>
                <p:nvPr/>
              </p:nvSpPr>
              <p:spPr>
                <a:xfrm>
                  <a:off x="8743330" y="27302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3" name="Freeform: Shape 1242">
                  <a:extLst>
                    <a:ext uri="{FF2B5EF4-FFF2-40B4-BE49-F238E27FC236}">
                      <a16:creationId xmlns:a16="http://schemas.microsoft.com/office/drawing/2014/main" id="{56FD2836-7B1E-490B-966D-6BBC8B666549}"/>
                    </a:ext>
                  </a:extLst>
                </p:cNvPr>
                <p:cNvSpPr/>
                <p:nvPr/>
              </p:nvSpPr>
              <p:spPr>
                <a:xfrm>
                  <a:off x="8876682" y="29588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4" name="Freeform: Shape 1243">
                  <a:extLst>
                    <a:ext uri="{FF2B5EF4-FFF2-40B4-BE49-F238E27FC236}">
                      <a16:creationId xmlns:a16="http://schemas.microsoft.com/office/drawing/2014/main" id="{686D9409-41B4-4E0A-BF1F-A385CAE3F3D8}"/>
                    </a:ext>
                  </a:extLst>
                </p:cNvPr>
                <p:cNvSpPr/>
                <p:nvPr/>
              </p:nvSpPr>
              <p:spPr>
                <a:xfrm>
                  <a:off x="8971932" y="3073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5" name="Freeform: Shape 1244">
                  <a:extLst>
                    <a:ext uri="{FF2B5EF4-FFF2-40B4-BE49-F238E27FC236}">
                      <a16:creationId xmlns:a16="http://schemas.microsoft.com/office/drawing/2014/main" id="{8A72B7FE-6CB9-45E0-B81C-9B059BDEB016}"/>
                    </a:ext>
                  </a:extLst>
                </p:cNvPr>
                <p:cNvSpPr/>
                <p:nvPr/>
              </p:nvSpPr>
              <p:spPr>
                <a:xfrm>
                  <a:off x="9048132" y="31493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6" name="Freeform: Shape 1245">
                  <a:extLst>
                    <a:ext uri="{FF2B5EF4-FFF2-40B4-BE49-F238E27FC236}">
                      <a16:creationId xmlns:a16="http://schemas.microsoft.com/office/drawing/2014/main" id="{A3AB4F02-7A5D-41E0-AEF3-7CF1C89BEF38}"/>
                    </a:ext>
                  </a:extLst>
                </p:cNvPr>
                <p:cNvSpPr/>
                <p:nvPr/>
              </p:nvSpPr>
              <p:spPr>
                <a:xfrm>
                  <a:off x="9086232" y="32636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7" name="Freeform: Shape 1246">
                  <a:extLst>
                    <a:ext uri="{FF2B5EF4-FFF2-40B4-BE49-F238E27FC236}">
                      <a16:creationId xmlns:a16="http://schemas.microsoft.com/office/drawing/2014/main" id="{51B6B0F8-0E67-4915-BE16-4DF3EA339A86}"/>
                    </a:ext>
                  </a:extLst>
                </p:cNvPr>
                <p:cNvSpPr/>
                <p:nvPr/>
              </p:nvSpPr>
              <p:spPr>
                <a:xfrm>
                  <a:off x="9105282" y="32636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8" name="Freeform: Shape 1247">
                  <a:extLst>
                    <a:ext uri="{FF2B5EF4-FFF2-40B4-BE49-F238E27FC236}">
                      <a16:creationId xmlns:a16="http://schemas.microsoft.com/office/drawing/2014/main" id="{BD661F93-5348-4583-9A23-8A32FC105CAE}"/>
                    </a:ext>
                  </a:extLst>
                </p:cNvPr>
                <p:cNvSpPr/>
                <p:nvPr/>
              </p:nvSpPr>
              <p:spPr>
                <a:xfrm>
                  <a:off x="9124332" y="32636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9" name="Freeform: Shape 1248">
                  <a:extLst>
                    <a:ext uri="{FF2B5EF4-FFF2-40B4-BE49-F238E27FC236}">
                      <a16:creationId xmlns:a16="http://schemas.microsoft.com/office/drawing/2014/main" id="{BD073927-CCBF-40B1-8157-1D853DE42016}"/>
                    </a:ext>
                  </a:extLst>
                </p:cNvPr>
                <p:cNvSpPr/>
                <p:nvPr/>
              </p:nvSpPr>
              <p:spPr>
                <a:xfrm>
                  <a:off x="9181483" y="332082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0" name="Freeform: Shape 1249">
                  <a:extLst>
                    <a:ext uri="{FF2B5EF4-FFF2-40B4-BE49-F238E27FC236}">
                      <a16:creationId xmlns:a16="http://schemas.microsoft.com/office/drawing/2014/main" id="{E6AB19CA-B366-45A0-AE65-707BADD0E011}"/>
                    </a:ext>
                  </a:extLst>
                </p:cNvPr>
                <p:cNvSpPr/>
                <p:nvPr/>
              </p:nvSpPr>
              <p:spPr>
                <a:xfrm>
                  <a:off x="9257683" y="341607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1" name="Freeform: Shape 1250">
                  <a:extLst>
                    <a:ext uri="{FF2B5EF4-FFF2-40B4-BE49-F238E27FC236}">
                      <a16:creationId xmlns:a16="http://schemas.microsoft.com/office/drawing/2014/main" id="{021F6AA8-EF5B-42FA-BC0D-9A9FB4B3BF0F}"/>
                    </a:ext>
                  </a:extLst>
                </p:cNvPr>
                <p:cNvSpPr/>
                <p:nvPr/>
              </p:nvSpPr>
              <p:spPr>
                <a:xfrm>
                  <a:off x="9276733" y="34732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2" name="Freeform: Shape 1251">
                  <a:extLst>
                    <a:ext uri="{FF2B5EF4-FFF2-40B4-BE49-F238E27FC236}">
                      <a16:creationId xmlns:a16="http://schemas.microsoft.com/office/drawing/2014/main" id="{D8D897C9-8DC1-413E-B27F-1D5AC272C831}"/>
                    </a:ext>
                  </a:extLst>
                </p:cNvPr>
                <p:cNvSpPr/>
                <p:nvPr/>
              </p:nvSpPr>
              <p:spPr>
                <a:xfrm>
                  <a:off x="9295784" y="351133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3" name="Freeform: Shape 1252">
                  <a:extLst>
                    <a:ext uri="{FF2B5EF4-FFF2-40B4-BE49-F238E27FC236}">
                      <a16:creationId xmlns:a16="http://schemas.microsoft.com/office/drawing/2014/main" id="{7882F45A-6055-470E-A977-A4F821BA258A}"/>
                    </a:ext>
                  </a:extLst>
                </p:cNvPr>
                <p:cNvSpPr/>
                <p:nvPr/>
              </p:nvSpPr>
              <p:spPr>
                <a:xfrm>
                  <a:off x="9314834" y="360659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4" name="Freeform: Shape 1253">
                  <a:extLst>
                    <a:ext uri="{FF2B5EF4-FFF2-40B4-BE49-F238E27FC236}">
                      <a16:creationId xmlns:a16="http://schemas.microsoft.com/office/drawing/2014/main" id="{EF1115A3-DFF5-4555-9431-D87B30B31A75}"/>
                    </a:ext>
                  </a:extLst>
                </p:cNvPr>
                <p:cNvSpPr/>
                <p:nvPr/>
              </p:nvSpPr>
              <p:spPr>
                <a:xfrm>
                  <a:off x="9333884" y="3663745"/>
                  <a:ext cx="9525" cy="66675"/>
                </a:xfrm>
                <a:custGeom>
                  <a:avLst/>
                  <a:gdLst>
                    <a:gd name="connsiteX0" fmla="*/ 0 w 0"/>
                    <a:gd name="connsiteY0" fmla="*/ 0 h 66675"/>
                    <a:gd name="connsiteX1" fmla="*/ 0 w 0"/>
                    <a:gd name="connsiteY1" fmla="*/ 71998 h 66675"/>
                  </a:gdLst>
                  <a:ahLst/>
                  <a:cxnLst>
                    <a:cxn ang="0">
                      <a:pos x="connsiteX0" y="connsiteY0"/>
                    </a:cxn>
                    <a:cxn ang="0">
                      <a:pos x="connsiteX1" y="connsiteY1"/>
                    </a:cxn>
                  </a:cxnLst>
                  <a:rect l="l" t="t" r="r" b="b"/>
                  <a:pathLst>
                    <a:path h="66675">
                      <a:moveTo>
                        <a:pt x="0" y="0"/>
                      </a:moveTo>
                      <a:lnTo>
                        <a:pt x="0" y="71998"/>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5" name="Freeform: Shape 1254">
                  <a:extLst>
                    <a:ext uri="{FF2B5EF4-FFF2-40B4-BE49-F238E27FC236}">
                      <a16:creationId xmlns:a16="http://schemas.microsoft.com/office/drawing/2014/main" id="{BC798FD3-8259-488F-BBE0-80C49BC77F30}"/>
                    </a:ext>
                  </a:extLst>
                </p:cNvPr>
                <p:cNvSpPr/>
                <p:nvPr/>
              </p:nvSpPr>
              <p:spPr>
                <a:xfrm>
                  <a:off x="9352934" y="372090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6" name="Freeform: Shape 1255">
                  <a:extLst>
                    <a:ext uri="{FF2B5EF4-FFF2-40B4-BE49-F238E27FC236}">
                      <a16:creationId xmlns:a16="http://schemas.microsoft.com/office/drawing/2014/main" id="{80D99091-1D80-41EA-BF1F-0A2140114959}"/>
                    </a:ext>
                  </a:extLst>
                </p:cNvPr>
                <p:cNvSpPr/>
                <p:nvPr/>
              </p:nvSpPr>
              <p:spPr>
                <a:xfrm>
                  <a:off x="9391034" y="383520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7" name="Freeform: Shape 1256">
                  <a:extLst>
                    <a:ext uri="{FF2B5EF4-FFF2-40B4-BE49-F238E27FC236}">
                      <a16:creationId xmlns:a16="http://schemas.microsoft.com/office/drawing/2014/main" id="{8FE51FBF-C8C0-427C-8507-2A76BAE7A731}"/>
                    </a:ext>
                  </a:extLst>
                </p:cNvPr>
                <p:cNvSpPr/>
                <p:nvPr/>
              </p:nvSpPr>
              <p:spPr>
                <a:xfrm>
                  <a:off x="9429134" y="391141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8" name="Freeform: Shape 1257">
                  <a:extLst>
                    <a:ext uri="{FF2B5EF4-FFF2-40B4-BE49-F238E27FC236}">
                      <a16:creationId xmlns:a16="http://schemas.microsoft.com/office/drawing/2014/main" id="{EF3F3BC8-E467-4227-AE6E-FEBF9DB65748}"/>
                    </a:ext>
                  </a:extLst>
                </p:cNvPr>
                <p:cNvSpPr/>
                <p:nvPr/>
              </p:nvSpPr>
              <p:spPr>
                <a:xfrm>
                  <a:off x="9467235" y="391141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9" name="Freeform: Shape 1258">
                  <a:extLst>
                    <a:ext uri="{FF2B5EF4-FFF2-40B4-BE49-F238E27FC236}">
                      <a16:creationId xmlns:a16="http://schemas.microsoft.com/office/drawing/2014/main" id="{B4A841AA-B6B6-40D6-BFBA-4AB03B89F4BB}"/>
                    </a:ext>
                  </a:extLst>
                </p:cNvPr>
                <p:cNvSpPr/>
                <p:nvPr/>
              </p:nvSpPr>
              <p:spPr>
                <a:xfrm>
                  <a:off x="9543435" y="39685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0" name="Freeform: Shape 1259">
                  <a:extLst>
                    <a:ext uri="{FF2B5EF4-FFF2-40B4-BE49-F238E27FC236}">
                      <a16:creationId xmlns:a16="http://schemas.microsoft.com/office/drawing/2014/main" id="{3BCE4916-D987-436A-8C40-43ECD198F749}"/>
                    </a:ext>
                  </a:extLst>
                </p:cNvPr>
                <p:cNvSpPr/>
                <p:nvPr/>
              </p:nvSpPr>
              <p:spPr>
                <a:xfrm>
                  <a:off x="9562485" y="410192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1" name="Freeform: Shape 1260">
                  <a:extLst>
                    <a:ext uri="{FF2B5EF4-FFF2-40B4-BE49-F238E27FC236}">
                      <a16:creationId xmlns:a16="http://schemas.microsoft.com/office/drawing/2014/main" id="{64DE9BBE-1AEB-47FF-B093-0F712269705E}"/>
                    </a:ext>
                  </a:extLst>
                </p:cNvPr>
                <p:cNvSpPr/>
                <p:nvPr/>
              </p:nvSpPr>
              <p:spPr>
                <a:xfrm>
                  <a:off x="9581536" y="412097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2" name="Freeform: Shape 1261">
                  <a:extLst>
                    <a:ext uri="{FF2B5EF4-FFF2-40B4-BE49-F238E27FC236}">
                      <a16:creationId xmlns:a16="http://schemas.microsoft.com/office/drawing/2014/main" id="{2331F124-4A21-4660-8351-00DA4EFDC6E9}"/>
                    </a:ext>
                  </a:extLst>
                </p:cNvPr>
                <p:cNvSpPr/>
                <p:nvPr/>
              </p:nvSpPr>
              <p:spPr>
                <a:xfrm>
                  <a:off x="9600586" y="412097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3" name="Freeform: Shape 1262">
                  <a:extLst>
                    <a:ext uri="{FF2B5EF4-FFF2-40B4-BE49-F238E27FC236}">
                      <a16:creationId xmlns:a16="http://schemas.microsoft.com/office/drawing/2014/main" id="{A386571D-F0B2-453E-A4BA-4443153726C8}"/>
                    </a:ext>
                  </a:extLst>
                </p:cNvPr>
                <p:cNvSpPr/>
                <p:nvPr/>
              </p:nvSpPr>
              <p:spPr>
                <a:xfrm>
                  <a:off x="9619636" y="4159072"/>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4" name="Freeform: Shape 1263">
                  <a:extLst>
                    <a:ext uri="{FF2B5EF4-FFF2-40B4-BE49-F238E27FC236}">
                      <a16:creationId xmlns:a16="http://schemas.microsoft.com/office/drawing/2014/main" id="{E8736D34-146F-46A8-A7E9-20EDB1CBDE3A}"/>
                    </a:ext>
                  </a:extLst>
                </p:cNvPr>
                <p:cNvSpPr/>
                <p:nvPr/>
              </p:nvSpPr>
              <p:spPr>
                <a:xfrm>
                  <a:off x="9829184" y="433054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5" name="Freeform: Shape 1264">
                  <a:extLst>
                    <a:ext uri="{FF2B5EF4-FFF2-40B4-BE49-F238E27FC236}">
                      <a16:creationId xmlns:a16="http://schemas.microsoft.com/office/drawing/2014/main" id="{18E542AB-0D36-478D-B71D-BEC0368ABA46}"/>
                    </a:ext>
                  </a:extLst>
                </p:cNvPr>
                <p:cNvSpPr/>
                <p:nvPr/>
              </p:nvSpPr>
              <p:spPr>
                <a:xfrm>
                  <a:off x="9848234" y="433054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6" name="Freeform: Shape 1265">
                  <a:extLst>
                    <a:ext uri="{FF2B5EF4-FFF2-40B4-BE49-F238E27FC236}">
                      <a16:creationId xmlns:a16="http://schemas.microsoft.com/office/drawing/2014/main" id="{083102DD-4EB0-4B3B-A85B-E7CC9CBE2941}"/>
                    </a:ext>
                  </a:extLst>
                </p:cNvPr>
                <p:cNvSpPr/>
                <p:nvPr/>
              </p:nvSpPr>
              <p:spPr>
                <a:xfrm>
                  <a:off x="9867284" y="434959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7" name="Freeform: Shape 1266">
                  <a:extLst>
                    <a:ext uri="{FF2B5EF4-FFF2-40B4-BE49-F238E27FC236}">
                      <a16:creationId xmlns:a16="http://schemas.microsoft.com/office/drawing/2014/main" id="{C3BC7086-679D-48A7-9B13-67DE9D36113F}"/>
                    </a:ext>
                  </a:extLst>
                </p:cNvPr>
                <p:cNvSpPr/>
                <p:nvPr/>
              </p:nvSpPr>
              <p:spPr>
                <a:xfrm>
                  <a:off x="9886334" y="434959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8" name="Freeform: Shape 1267">
                  <a:extLst>
                    <a:ext uri="{FF2B5EF4-FFF2-40B4-BE49-F238E27FC236}">
                      <a16:creationId xmlns:a16="http://schemas.microsoft.com/office/drawing/2014/main" id="{5C4FF01F-FFB5-496B-9317-8744CCEB1BEE}"/>
                    </a:ext>
                  </a:extLst>
                </p:cNvPr>
                <p:cNvSpPr/>
                <p:nvPr/>
              </p:nvSpPr>
              <p:spPr>
                <a:xfrm>
                  <a:off x="10076834" y="444484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9" name="Freeform: Shape 1268">
                  <a:extLst>
                    <a:ext uri="{FF2B5EF4-FFF2-40B4-BE49-F238E27FC236}">
                      <a16:creationId xmlns:a16="http://schemas.microsoft.com/office/drawing/2014/main" id="{8387C924-17DD-4C83-BB0F-1141692670B5}"/>
                    </a:ext>
                  </a:extLst>
                </p:cNvPr>
                <p:cNvSpPr/>
                <p:nvPr/>
              </p:nvSpPr>
              <p:spPr>
                <a:xfrm>
                  <a:off x="10095884" y="444484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0" name="Freeform: Shape 1269">
                  <a:extLst>
                    <a:ext uri="{FF2B5EF4-FFF2-40B4-BE49-F238E27FC236}">
                      <a16:creationId xmlns:a16="http://schemas.microsoft.com/office/drawing/2014/main" id="{054F8DE4-F20C-4D68-B5F7-1E4EE5888276}"/>
                    </a:ext>
                  </a:extLst>
                </p:cNvPr>
                <p:cNvSpPr/>
                <p:nvPr/>
              </p:nvSpPr>
              <p:spPr>
                <a:xfrm>
                  <a:off x="10153044" y="4502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1" name="Freeform: Shape 1270">
                  <a:extLst>
                    <a:ext uri="{FF2B5EF4-FFF2-40B4-BE49-F238E27FC236}">
                      <a16:creationId xmlns:a16="http://schemas.microsoft.com/office/drawing/2014/main" id="{4E976EC9-6B35-40A9-8667-8A0F6952414B}"/>
                    </a:ext>
                  </a:extLst>
                </p:cNvPr>
                <p:cNvSpPr/>
                <p:nvPr/>
              </p:nvSpPr>
              <p:spPr>
                <a:xfrm>
                  <a:off x="10191144" y="45401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2" name="Freeform: Shape 1271">
                  <a:extLst>
                    <a:ext uri="{FF2B5EF4-FFF2-40B4-BE49-F238E27FC236}">
                      <a16:creationId xmlns:a16="http://schemas.microsoft.com/office/drawing/2014/main" id="{E2181E9B-98C9-4C8C-8DB9-427C6BA9D891}"/>
                    </a:ext>
                  </a:extLst>
                </p:cNvPr>
                <p:cNvSpPr/>
                <p:nvPr/>
              </p:nvSpPr>
              <p:spPr>
                <a:xfrm>
                  <a:off x="10229244" y="4559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3" name="Freeform: Shape 1272">
                  <a:extLst>
                    <a:ext uri="{FF2B5EF4-FFF2-40B4-BE49-F238E27FC236}">
                      <a16:creationId xmlns:a16="http://schemas.microsoft.com/office/drawing/2014/main" id="{22B8FB50-75ED-4A6D-995B-A28AF9E7D64D}"/>
                    </a:ext>
                  </a:extLst>
                </p:cNvPr>
                <p:cNvSpPr/>
                <p:nvPr/>
              </p:nvSpPr>
              <p:spPr>
                <a:xfrm>
                  <a:off x="10381644" y="461630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4" name="Freeform: Shape 1273">
                  <a:extLst>
                    <a:ext uri="{FF2B5EF4-FFF2-40B4-BE49-F238E27FC236}">
                      <a16:creationId xmlns:a16="http://schemas.microsoft.com/office/drawing/2014/main" id="{39D1E531-83B8-4600-AB15-62D26DAC0E9F}"/>
                    </a:ext>
                  </a:extLst>
                </p:cNvPr>
                <p:cNvSpPr/>
                <p:nvPr/>
              </p:nvSpPr>
              <p:spPr>
                <a:xfrm>
                  <a:off x="10438794" y="461630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5" name="Freeform: Shape 1274">
                  <a:extLst>
                    <a:ext uri="{FF2B5EF4-FFF2-40B4-BE49-F238E27FC236}">
                      <a16:creationId xmlns:a16="http://schemas.microsoft.com/office/drawing/2014/main" id="{DBC7A255-FBA9-4CF2-803C-CD8401972D92}"/>
                    </a:ext>
                  </a:extLst>
                </p:cNvPr>
                <p:cNvSpPr/>
                <p:nvPr/>
              </p:nvSpPr>
              <p:spPr>
                <a:xfrm>
                  <a:off x="10476894" y="461630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6" name="Freeform: Shape 1275">
                  <a:extLst>
                    <a:ext uri="{FF2B5EF4-FFF2-40B4-BE49-F238E27FC236}">
                      <a16:creationId xmlns:a16="http://schemas.microsoft.com/office/drawing/2014/main" id="{76C62B21-E0F3-48DF-8E3C-BB8FE6F489BF}"/>
                    </a:ext>
                  </a:extLst>
                </p:cNvPr>
                <p:cNvSpPr/>
                <p:nvPr/>
              </p:nvSpPr>
              <p:spPr>
                <a:xfrm>
                  <a:off x="10514994" y="461630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7" name="Freeform: Shape 1276">
                  <a:extLst>
                    <a:ext uri="{FF2B5EF4-FFF2-40B4-BE49-F238E27FC236}">
                      <a16:creationId xmlns:a16="http://schemas.microsoft.com/office/drawing/2014/main" id="{62B91E1E-B5D5-46D7-9947-2C17E5C13CDA}"/>
                    </a:ext>
                  </a:extLst>
                </p:cNvPr>
                <p:cNvSpPr/>
                <p:nvPr/>
              </p:nvSpPr>
              <p:spPr>
                <a:xfrm>
                  <a:off x="10534044" y="461630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8" name="Freeform: Shape 1277">
                  <a:extLst>
                    <a:ext uri="{FF2B5EF4-FFF2-40B4-BE49-F238E27FC236}">
                      <a16:creationId xmlns:a16="http://schemas.microsoft.com/office/drawing/2014/main" id="{97827FB3-6F1E-4F2D-B5AE-B190F8E6E3C2}"/>
                    </a:ext>
                  </a:extLst>
                </p:cNvPr>
                <p:cNvSpPr/>
                <p:nvPr/>
              </p:nvSpPr>
              <p:spPr>
                <a:xfrm>
                  <a:off x="10686444" y="46544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9" name="Freeform: Shape 1278">
                  <a:extLst>
                    <a:ext uri="{FF2B5EF4-FFF2-40B4-BE49-F238E27FC236}">
                      <a16:creationId xmlns:a16="http://schemas.microsoft.com/office/drawing/2014/main" id="{E15AE705-22F0-4155-B311-26E70EAEE55F}"/>
                    </a:ext>
                  </a:extLst>
                </p:cNvPr>
                <p:cNvSpPr/>
                <p:nvPr/>
              </p:nvSpPr>
              <p:spPr>
                <a:xfrm>
                  <a:off x="10724544" y="46544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0" name="Freeform: Shape 1279">
                  <a:extLst>
                    <a:ext uri="{FF2B5EF4-FFF2-40B4-BE49-F238E27FC236}">
                      <a16:creationId xmlns:a16="http://schemas.microsoft.com/office/drawing/2014/main" id="{3651A54A-6B79-4366-AFAA-4D4355FB6A3A}"/>
                    </a:ext>
                  </a:extLst>
                </p:cNvPr>
                <p:cNvSpPr/>
                <p:nvPr/>
              </p:nvSpPr>
              <p:spPr>
                <a:xfrm>
                  <a:off x="10934094" y="4730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1" name="Freeform: Shape 1280">
                  <a:extLst>
                    <a:ext uri="{FF2B5EF4-FFF2-40B4-BE49-F238E27FC236}">
                      <a16:creationId xmlns:a16="http://schemas.microsoft.com/office/drawing/2014/main" id="{4385C919-0EE2-4E0F-9D9D-35A9B487948A}"/>
                    </a:ext>
                  </a:extLst>
                </p:cNvPr>
                <p:cNvSpPr/>
                <p:nvPr/>
              </p:nvSpPr>
              <p:spPr>
                <a:xfrm>
                  <a:off x="10972194" y="4730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2" name="Freeform: Shape 1281">
                  <a:extLst>
                    <a:ext uri="{FF2B5EF4-FFF2-40B4-BE49-F238E27FC236}">
                      <a16:creationId xmlns:a16="http://schemas.microsoft.com/office/drawing/2014/main" id="{FF41B06C-F83D-4DF1-A5BB-C69ECAE2439B}"/>
                    </a:ext>
                  </a:extLst>
                </p:cNvPr>
                <p:cNvSpPr/>
                <p:nvPr/>
              </p:nvSpPr>
              <p:spPr>
                <a:xfrm>
                  <a:off x="11010294" y="47687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3" name="Freeform: Shape 1282">
                  <a:extLst>
                    <a:ext uri="{FF2B5EF4-FFF2-40B4-BE49-F238E27FC236}">
                      <a16:creationId xmlns:a16="http://schemas.microsoft.com/office/drawing/2014/main" id="{7FDEE85B-CEAB-4EDE-B472-80F6BC2CD9C9}"/>
                    </a:ext>
                  </a:extLst>
                </p:cNvPr>
                <p:cNvSpPr/>
                <p:nvPr/>
              </p:nvSpPr>
              <p:spPr>
                <a:xfrm>
                  <a:off x="11124594" y="4787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4" name="Freeform: Shape 1283">
                  <a:extLst>
                    <a:ext uri="{FF2B5EF4-FFF2-40B4-BE49-F238E27FC236}">
                      <a16:creationId xmlns:a16="http://schemas.microsoft.com/office/drawing/2014/main" id="{1F85E955-790C-44AF-B376-141C2C6F4A82}"/>
                    </a:ext>
                  </a:extLst>
                </p:cNvPr>
                <p:cNvSpPr/>
                <p:nvPr/>
              </p:nvSpPr>
              <p:spPr>
                <a:xfrm>
                  <a:off x="11181744" y="480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5" name="Freeform: Shape 1284">
                  <a:extLst>
                    <a:ext uri="{FF2B5EF4-FFF2-40B4-BE49-F238E27FC236}">
                      <a16:creationId xmlns:a16="http://schemas.microsoft.com/office/drawing/2014/main" id="{569691BA-38C8-4C54-BAE0-85C73C04993D}"/>
                    </a:ext>
                  </a:extLst>
                </p:cNvPr>
                <p:cNvSpPr/>
                <p:nvPr/>
              </p:nvSpPr>
              <p:spPr>
                <a:xfrm>
                  <a:off x="11315094" y="480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6" name="Freeform: Shape 1285">
                  <a:extLst>
                    <a:ext uri="{FF2B5EF4-FFF2-40B4-BE49-F238E27FC236}">
                      <a16:creationId xmlns:a16="http://schemas.microsoft.com/office/drawing/2014/main" id="{816676C9-3D11-43A7-8F98-9A0B9950B553}"/>
                    </a:ext>
                  </a:extLst>
                </p:cNvPr>
                <p:cNvSpPr/>
                <p:nvPr/>
              </p:nvSpPr>
              <p:spPr>
                <a:xfrm>
                  <a:off x="11372244" y="480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7" name="Freeform: Shape 1286">
                  <a:extLst>
                    <a:ext uri="{FF2B5EF4-FFF2-40B4-BE49-F238E27FC236}">
                      <a16:creationId xmlns:a16="http://schemas.microsoft.com/office/drawing/2014/main" id="{96024CDB-9555-41A3-A908-24BB639612EA}"/>
                    </a:ext>
                  </a:extLst>
                </p:cNvPr>
                <p:cNvSpPr/>
                <p:nvPr/>
              </p:nvSpPr>
              <p:spPr>
                <a:xfrm>
                  <a:off x="11410344" y="482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8" name="Freeform: Shape 1287">
                  <a:extLst>
                    <a:ext uri="{FF2B5EF4-FFF2-40B4-BE49-F238E27FC236}">
                      <a16:creationId xmlns:a16="http://schemas.microsoft.com/office/drawing/2014/main" id="{D33F4A5B-0EC8-4599-8FF3-41923F5275AA}"/>
                    </a:ext>
                  </a:extLst>
                </p:cNvPr>
                <p:cNvSpPr/>
                <p:nvPr/>
              </p:nvSpPr>
              <p:spPr>
                <a:xfrm>
                  <a:off x="11562744" y="482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9" name="Freeform: Shape 1288">
                  <a:extLst>
                    <a:ext uri="{FF2B5EF4-FFF2-40B4-BE49-F238E27FC236}">
                      <a16:creationId xmlns:a16="http://schemas.microsoft.com/office/drawing/2014/main" id="{F8082188-BDF5-40E7-9B88-4F213F2E95CB}"/>
                    </a:ext>
                  </a:extLst>
                </p:cNvPr>
                <p:cNvSpPr/>
                <p:nvPr/>
              </p:nvSpPr>
              <p:spPr>
                <a:xfrm>
                  <a:off x="11696104" y="48639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0" name="Freeform: Shape 1289">
                  <a:extLst>
                    <a:ext uri="{FF2B5EF4-FFF2-40B4-BE49-F238E27FC236}">
                      <a16:creationId xmlns:a16="http://schemas.microsoft.com/office/drawing/2014/main" id="{2A922960-7B6C-4C87-97EC-809BDDAA4EA3}"/>
                    </a:ext>
                  </a:extLst>
                </p:cNvPr>
                <p:cNvSpPr/>
                <p:nvPr/>
              </p:nvSpPr>
              <p:spPr>
                <a:xfrm>
                  <a:off x="12039004" y="4902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1" name="Freeform: Shape 1290">
                  <a:extLst>
                    <a:ext uri="{FF2B5EF4-FFF2-40B4-BE49-F238E27FC236}">
                      <a16:creationId xmlns:a16="http://schemas.microsoft.com/office/drawing/2014/main" id="{345933EC-BAE4-4BA2-91FA-47D2ABCDEA6B}"/>
                    </a:ext>
                  </a:extLst>
                </p:cNvPr>
                <p:cNvSpPr/>
                <p:nvPr/>
              </p:nvSpPr>
              <p:spPr>
                <a:xfrm>
                  <a:off x="12115204" y="4902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2" name="Freeform: Shape 1291">
                  <a:extLst>
                    <a:ext uri="{FF2B5EF4-FFF2-40B4-BE49-F238E27FC236}">
                      <a16:creationId xmlns:a16="http://schemas.microsoft.com/office/drawing/2014/main" id="{D4A02022-9F03-4EFF-9D6D-650C691EEAF8}"/>
                    </a:ext>
                  </a:extLst>
                </p:cNvPr>
                <p:cNvSpPr/>
                <p:nvPr/>
              </p:nvSpPr>
              <p:spPr>
                <a:xfrm>
                  <a:off x="12191404" y="4902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3" name="Freeform: Shape 1292">
                  <a:extLst>
                    <a:ext uri="{FF2B5EF4-FFF2-40B4-BE49-F238E27FC236}">
                      <a16:creationId xmlns:a16="http://schemas.microsoft.com/office/drawing/2014/main" id="{AE82DFB8-DF14-4884-A3F1-B2171932E9E3}"/>
                    </a:ext>
                  </a:extLst>
                </p:cNvPr>
                <p:cNvSpPr/>
                <p:nvPr/>
              </p:nvSpPr>
              <p:spPr>
                <a:xfrm>
                  <a:off x="12267604" y="4902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4" name="Freeform: Shape 1293">
                  <a:extLst>
                    <a:ext uri="{FF2B5EF4-FFF2-40B4-BE49-F238E27FC236}">
                      <a16:creationId xmlns:a16="http://schemas.microsoft.com/office/drawing/2014/main" id="{BCF9D27C-E284-4162-9AF7-7971D56026DA}"/>
                    </a:ext>
                  </a:extLst>
                </p:cNvPr>
                <p:cNvSpPr/>
                <p:nvPr/>
              </p:nvSpPr>
              <p:spPr>
                <a:xfrm>
                  <a:off x="12705754" y="4902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5" name="Freeform: Shape 1294">
                  <a:extLst>
                    <a:ext uri="{FF2B5EF4-FFF2-40B4-BE49-F238E27FC236}">
                      <a16:creationId xmlns:a16="http://schemas.microsoft.com/office/drawing/2014/main" id="{776F7636-277C-43DD-B4E0-FCE53D818677}"/>
                    </a:ext>
                  </a:extLst>
                </p:cNvPr>
                <p:cNvSpPr/>
                <p:nvPr/>
              </p:nvSpPr>
              <p:spPr>
                <a:xfrm>
                  <a:off x="12820054" y="4902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6" name="Freeform: Shape 1295">
                  <a:extLst>
                    <a:ext uri="{FF2B5EF4-FFF2-40B4-BE49-F238E27FC236}">
                      <a16:creationId xmlns:a16="http://schemas.microsoft.com/office/drawing/2014/main" id="{43826E0D-1AB3-4BE5-9AB8-E6B255271B34}"/>
                    </a:ext>
                  </a:extLst>
                </p:cNvPr>
                <p:cNvSpPr/>
                <p:nvPr/>
              </p:nvSpPr>
              <p:spPr>
                <a:xfrm>
                  <a:off x="12991504" y="4902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7" name="Freeform: Shape 1296">
                  <a:extLst>
                    <a:ext uri="{FF2B5EF4-FFF2-40B4-BE49-F238E27FC236}">
                      <a16:creationId xmlns:a16="http://schemas.microsoft.com/office/drawing/2014/main" id="{FC8A3016-7C01-4D4A-9F03-4258F2FACCA3}"/>
                    </a:ext>
                  </a:extLst>
                </p:cNvPr>
                <p:cNvSpPr/>
                <p:nvPr/>
              </p:nvSpPr>
              <p:spPr>
                <a:xfrm>
                  <a:off x="13296312" y="497827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402" name="Group 1401">
              <a:extLst>
                <a:ext uri="{FF2B5EF4-FFF2-40B4-BE49-F238E27FC236}">
                  <a16:creationId xmlns:a16="http://schemas.microsoft.com/office/drawing/2014/main" id="{3DAA8F87-D525-49A1-9240-8511CC8526B4}"/>
                </a:ext>
              </a:extLst>
            </p:cNvPr>
            <p:cNvGrpSpPr/>
            <p:nvPr/>
          </p:nvGrpSpPr>
          <p:grpSpPr>
            <a:xfrm>
              <a:off x="5448286" y="4293268"/>
              <a:ext cx="2940446" cy="1242703"/>
              <a:chOff x="8836556" y="3242747"/>
              <a:chExt cx="4540451" cy="1990979"/>
            </a:xfrm>
          </p:grpSpPr>
          <p:sp>
            <p:nvSpPr>
              <p:cNvPr id="1302" name="Freeform: Shape 1301">
                <a:extLst>
                  <a:ext uri="{FF2B5EF4-FFF2-40B4-BE49-F238E27FC236}">
                    <a16:creationId xmlns:a16="http://schemas.microsoft.com/office/drawing/2014/main" id="{61821535-828A-4735-ABA2-9584892C074C}"/>
                  </a:ext>
                </a:extLst>
              </p:cNvPr>
              <p:cNvSpPr/>
              <p:nvPr/>
            </p:nvSpPr>
            <p:spPr>
              <a:xfrm>
                <a:off x="8836556" y="3314747"/>
                <a:ext cx="4514850" cy="1914525"/>
              </a:xfrm>
              <a:custGeom>
                <a:avLst/>
                <a:gdLst>
                  <a:gd name="connsiteX0" fmla="*/ 4519175 w 4514850"/>
                  <a:gd name="connsiteY0" fmla="*/ 1919296 h 1914525"/>
                  <a:gd name="connsiteX1" fmla="*/ 3906879 w 4514850"/>
                  <a:gd name="connsiteY1" fmla="*/ 1919296 h 1914525"/>
                  <a:gd name="connsiteX2" fmla="*/ 3906879 w 4514850"/>
                  <a:gd name="connsiteY2" fmla="*/ 1883968 h 1914525"/>
                  <a:gd name="connsiteX3" fmla="*/ 3798551 w 4514850"/>
                  <a:gd name="connsiteY3" fmla="*/ 1883968 h 1914525"/>
                  <a:gd name="connsiteX4" fmla="*/ 3798551 w 4514850"/>
                  <a:gd name="connsiteY4" fmla="*/ 1853355 h 1914525"/>
                  <a:gd name="connsiteX5" fmla="*/ 3628997 w 4514850"/>
                  <a:gd name="connsiteY5" fmla="*/ 1853355 h 1914525"/>
                  <a:gd name="connsiteX6" fmla="*/ 3628997 w 4514850"/>
                  <a:gd name="connsiteY6" fmla="*/ 1815674 h 1914525"/>
                  <a:gd name="connsiteX7" fmla="*/ 3527736 w 4514850"/>
                  <a:gd name="connsiteY7" fmla="*/ 1815674 h 1914525"/>
                  <a:gd name="connsiteX8" fmla="*/ 3527736 w 4514850"/>
                  <a:gd name="connsiteY8" fmla="*/ 1796843 h 1914525"/>
                  <a:gd name="connsiteX9" fmla="*/ 3461795 w 4514850"/>
                  <a:gd name="connsiteY9" fmla="*/ 1796843 h 1914525"/>
                  <a:gd name="connsiteX10" fmla="*/ 3461795 w 4514850"/>
                  <a:gd name="connsiteY10" fmla="*/ 1780355 h 1914525"/>
                  <a:gd name="connsiteX11" fmla="*/ 3386433 w 4514850"/>
                  <a:gd name="connsiteY11" fmla="*/ 1780355 h 1914525"/>
                  <a:gd name="connsiteX12" fmla="*/ 3386433 w 4514850"/>
                  <a:gd name="connsiteY12" fmla="*/ 1756800 h 1914525"/>
                  <a:gd name="connsiteX13" fmla="*/ 3150937 w 4514850"/>
                  <a:gd name="connsiteY13" fmla="*/ 1756800 h 1914525"/>
                  <a:gd name="connsiteX14" fmla="*/ 3150937 w 4514850"/>
                  <a:gd name="connsiteY14" fmla="*/ 1719119 h 1914525"/>
                  <a:gd name="connsiteX15" fmla="*/ 3044962 w 4514850"/>
                  <a:gd name="connsiteY15" fmla="*/ 1719119 h 1914525"/>
                  <a:gd name="connsiteX16" fmla="*/ 3044962 w 4514850"/>
                  <a:gd name="connsiteY16" fmla="*/ 1693221 h 1914525"/>
                  <a:gd name="connsiteX17" fmla="*/ 2889542 w 4514850"/>
                  <a:gd name="connsiteY17" fmla="*/ 1693221 h 1914525"/>
                  <a:gd name="connsiteX18" fmla="*/ 2889542 w 4514850"/>
                  <a:gd name="connsiteY18" fmla="*/ 1676733 h 1914525"/>
                  <a:gd name="connsiteX19" fmla="*/ 2778852 w 4514850"/>
                  <a:gd name="connsiteY19" fmla="*/ 1676733 h 1914525"/>
                  <a:gd name="connsiteX20" fmla="*/ 2778852 w 4514850"/>
                  <a:gd name="connsiteY20" fmla="*/ 1676733 h 1914525"/>
                  <a:gd name="connsiteX21" fmla="*/ 2734113 w 4514850"/>
                  <a:gd name="connsiteY21" fmla="*/ 1676733 h 1914525"/>
                  <a:gd name="connsiteX22" fmla="*/ 2734113 w 4514850"/>
                  <a:gd name="connsiteY22" fmla="*/ 1650834 h 1914525"/>
                  <a:gd name="connsiteX23" fmla="*/ 2491549 w 4514850"/>
                  <a:gd name="connsiteY23" fmla="*/ 1650834 h 1914525"/>
                  <a:gd name="connsiteX24" fmla="*/ 2491549 w 4514850"/>
                  <a:gd name="connsiteY24" fmla="*/ 1631994 h 1914525"/>
                  <a:gd name="connsiteX25" fmla="*/ 2468004 w 4514850"/>
                  <a:gd name="connsiteY25" fmla="*/ 1631994 h 1914525"/>
                  <a:gd name="connsiteX26" fmla="*/ 2468004 w 4514850"/>
                  <a:gd name="connsiteY26" fmla="*/ 1594313 h 1914525"/>
                  <a:gd name="connsiteX27" fmla="*/ 2366734 w 4514850"/>
                  <a:gd name="connsiteY27" fmla="*/ 1594313 h 1914525"/>
                  <a:gd name="connsiteX28" fmla="*/ 2366734 w 4514850"/>
                  <a:gd name="connsiteY28" fmla="*/ 1535439 h 1914525"/>
                  <a:gd name="connsiteX29" fmla="*/ 2037045 w 4514850"/>
                  <a:gd name="connsiteY29" fmla="*/ 1535439 h 1914525"/>
                  <a:gd name="connsiteX30" fmla="*/ 2037045 w 4514850"/>
                  <a:gd name="connsiteY30" fmla="*/ 1509531 h 1914525"/>
                  <a:gd name="connsiteX31" fmla="*/ 1954616 w 4514850"/>
                  <a:gd name="connsiteY31" fmla="*/ 1509531 h 1914525"/>
                  <a:gd name="connsiteX32" fmla="*/ 1954616 w 4514850"/>
                  <a:gd name="connsiteY32" fmla="*/ 1464783 h 1914525"/>
                  <a:gd name="connsiteX33" fmla="*/ 1895742 w 4514850"/>
                  <a:gd name="connsiteY33" fmla="*/ 1464783 h 1914525"/>
                  <a:gd name="connsiteX34" fmla="*/ 1895742 w 4514850"/>
                  <a:gd name="connsiteY34" fmla="*/ 1443589 h 1914525"/>
                  <a:gd name="connsiteX35" fmla="*/ 1851003 w 4514850"/>
                  <a:gd name="connsiteY35" fmla="*/ 1443589 h 1914525"/>
                  <a:gd name="connsiteX36" fmla="*/ 1851003 w 4514850"/>
                  <a:gd name="connsiteY36" fmla="*/ 1415329 h 1914525"/>
                  <a:gd name="connsiteX37" fmla="*/ 1681439 w 4514850"/>
                  <a:gd name="connsiteY37" fmla="*/ 1415329 h 1914525"/>
                  <a:gd name="connsiteX38" fmla="*/ 1681439 w 4514850"/>
                  <a:gd name="connsiteY38" fmla="*/ 1391783 h 1914525"/>
                  <a:gd name="connsiteX39" fmla="*/ 1589599 w 4514850"/>
                  <a:gd name="connsiteY39" fmla="*/ 1391783 h 1914525"/>
                  <a:gd name="connsiteX40" fmla="*/ 1589599 w 4514850"/>
                  <a:gd name="connsiteY40" fmla="*/ 1354102 h 1914525"/>
                  <a:gd name="connsiteX41" fmla="*/ 1556633 w 4514850"/>
                  <a:gd name="connsiteY41" fmla="*/ 1354102 h 1914525"/>
                  <a:gd name="connsiteX42" fmla="*/ 1556633 w 4514850"/>
                  <a:gd name="connsiteY42" fmla="*/ 1316431 h 1914525"/>
                  <a:gd name="connsiteX43" fmla="*/ 1495396 w 4514850"/>
                  <a:gd name="connsiteY43" fmla="*/ 1316431 h 1914525"/>
                  <a:gd name="connsiteX44" fmla="*/ 1495396 w 4514850"/>
                  <a:gd name="connsiteY44" fmla="*/ 1269330 h 1914525"/>
                  <a:gd name="connsiteX45" fmla="*/ 1363523 w 4514850"/>
                  <a:gd name="connsiteY45" fmla="*/ 1269330 h 1914525"/>
                  <a:gd name="connsiteX46" fmla="*/ 1363523 w 4514850"/>
                  <a:gd name="connsiteY46" fmla="*/ 1241069 h 1914525"/>
                  <a:gd name="connsiteX47" fmla="*/ 1323489 w 4514850"/>
                  <a:gd name="connsiteY47" fmla="*/ 1241069 h 1914525"/>
                  <a:gd name="connsiteX48" fmla="*/ 1323489 w 4514850"/>
                  <a:gd name="connsiteY48" fmla="*/ 1217514 h 1914525"/>
                  <a:gd name="connsiteX49" fmla="*/ 1285808 w 4514850"/>
                  <a:gd name="connsiteY49" fmla="*/ 1217514 h 1914525"/>
                  <a:gd name="connsiteX50" fmla="*/ 1285808 w 4514850"/>
                  <a:gd name="connsiteY50" fmla="*/ 1153934 h 1914525"/>
                  <a:gd name="connsiteX51" fmla="*/ 1222229 w 4514850"/>
                  <a:gd name="connsiteY51" fmla="*/ 1153934 h 1914525"/>
                  <a:gd name="connsiteX52" fmla="*/ 1222229 w 4514850"/>
                  <a:gd name="connsiteY52" fmla="*/ 1120968 h 1914525"/>
                  <a:gd name="connsiteX53" fmla="*/ 1179833 w 4514850"/>
                  <a:gd name="connsiteY53" fmla="*/ 1120968 h 1914525"/>
                  <a:gd name="connsiteX54" fmla="*/ 1179833 w 4514850"/>
                  <a:gd name="connsiteY54" fmla="*/ 1062094 h 1914525"/>
                  <a:gd name="connsiteX55" fmla="*/ 1137447 w 4514850"/>
                  <a:gd name="connsiteY55" fmla="*/ 1062094 h 1914525"/>
                  <a:gd name="connsiteX56" fmla="*/ 1137447 w 4514850"/>
                  <a:gd name="connsiteY56" fmla="*/ 1031471 h 1914525"/>
                  <a:gd name="connsiteX57" fmla="*/ 1069153 w 4514850"/>
                  <a:gd name="connsiteY57" fmla="*/ 1031471 h 1914525"/>
                  <a:gd name="connsiteX58" fmla="*/ 1069153 w 4514850"/>
                  <a:gd name="connsiteY58" fmla="*/ 1005573 h 1914525"/>
                  <a:gd name="connsiteX59" fmla="*/ 996153 w 4514850"/>
                  <a:gd name="connsiteY59" fmla="*/ 1005573 h 1914525"/>
                  <a:gd name="connsiteX60" fmla="*/ 996153 w 4514850"/>
                  <a:gd name="connsiteY60" fmla="*/ 963177 h 1914525"/>
                  <a:gd name="connsiteX61" fmla="*/ 972598 w 4514850"/>
                  <a:gd name="connsiteY61" fmla="*/ 963177 h 1914525"/>
                  <a:gd name="connsiteX62" fmla="*/ 972598 w 4514850"/>
                  <a:gd name="connsiteY62" fmla="*/ 904303 h 1914525"/>
                  <a:gd name="connsiteX63" fmla="*/ 906660 w 4514850"/>
                  <a:gd name="connsiteY63" fmla="*/ 904303 h 1914525"/>
                  <a:gd name="connsiteX64" fmla="*/ 906660 w 4514850"/>
                  <a:gd name="connsiteY64" fmla="*/ 777139 h 1914525"/>
                  <a:gd name="connsiteX65" fmla="*/ 883110 w 4514850"/>
                  <a:gd name="connsiteY65" fmla="*/ 777139 h 1914525"/>
                  <a:gd name="connsiteX66" fmla="*/ 883110 w 4514850"/>
                  <a:gd name="connsiteY66" fmla="*/ 737104 h 1914525"/>
                  <a:gd name="connsiteX67" fmla="*/ 828947 w 4514850"/>
                  <a:gd name="connsiteY67" fmla="*/ 737104 h 1914525"/>
                  <a:gd name="connsiteX68" fmla="*/ 828947 w 4514850"/>
                  <a:gd name="connsiteY68" fmla="*/ 713556 h 1914525"/>
                  <a:gd name="connsiteX69" fmla="*/ 760652 w 4514850"/>
                  <a:gd name="connsiteY69" fmla="*/ 713556 h 1914525"/>
                  <a:gd name="connsiteX70" fmla="*/ 760652 w 4514850"/>
                  <a:gd name="connsiteY70" fmla="*/ 664100 h 1914525"/>
                  <a:gd name="connsiteX71" fmla="*/ 697069 w 4514850"/>
                  <a:gd name="connsiteY71" fmla="*/ 664100 h 1914525"/>
                  <a:gd name="connsiteX72" fmla="*/ 697069 w 4514850"/>
                  <a:gd name="connsiteY72" fmla="*/ 569901 h 1914525"/>
                  <a:gd name="connsiteX73" fmla="*/ 657035 w 4514850"/>
                  <a:gd name="connsiteY73" fmla="*/ 569901 h 1914525"/>
                  <a:gd name="connsiteX74" fmla="*/ 657035 w 4514850"/>
                  <a:gd name="connsiteY74" fmla="*/ 492189 h 1914525"/>
                  <a:gd name="connsiteX75" fmla="*/ 612290 w 4514850"/>
                  <a:gd name="connsiteY75" fmla="*/ 492189 h 1914525"/>
                  <a:gd name="connsiteX76" fmla="*/ 612290 w 4514850"/>
                  <a:gd name="connsiteY76" fmla="*/ 421539 h 1914525"/>
                  <a:gd name="connsiteX77" fmla="*/ 548707 w 4514850"/>
                  <a:gd name="connsiteY77" fmla="*/ 421539 h 1914525"/>
                  <a:gd name="connsiteX78" fmla="*/ 548707 w 4514850"/>
                  <a:gd name="connsiteY78" fmla="*/ 379149 h 1914525"/>
                  <a:gd name="connsiteX79" fmla="*/ 518091 w 4514850"/>
                  <a:gd name="connsiteY79" fmla="*/ 379149 h 1914525"/>
                  <a:gd name="connsiteX80" fmla="*/ 518091 w 4514850"/>
                  <a:gd name="connsiteY80" fmla="*/ 339116 h 1914525"/>
                  <a:gd name="connsiteX81" fmla="*/ 433313 w 4514850"/>
                  <a:gd name="connsiteY81" fmla="*/ 339116 h 1914525"/>
                  <a:gd name="connsiteX82" fmla="*/ 433313 w 4514850"/>
                  <a:gd name="connsiteY82" fmla="*/ 237852 h 1914525"/>
                  <a:gd name="connsiteX83" fmla="*/ 332050 w 4514850"/>
                  <a:gd name="connsiteY83" fmla="*/ 237852 h 1914525"/>
                  <a:gd name="connsiteX84" fmla="*/ 332050 w 4514850"/>
                  <a:gd name="connsiteY84" fmla="*/ 209592 h 1914525"/>
                  <a:gd name="connsiteX85" fmla="*/ 237852 w 4514850"/>
                  <a:gd name="connsiteY85" fmla="*/ 209592 h 1914525"/>
                  <a:gd name="connsiteX86" fmla="*/ 237852 w 4514850"/>
                  <a:gd name="connsiteY86" fmla="*/ 162493 h 1914525"/>
                  <a:gd name="connsiteX87" fmla="*/ 195462 w 4514850"/>
                  <a:gd name="connsiteY87" fmla="*/ 162493 h 1914525"/>
                  <a:gd name="connsiteX88" fmla="*/ 195462 w 4514850"/>
                  <a:gd name="connsiteY88" fmla="*/ 84780 h 1914525"/>
                  <a:gd name="connsiteX89" fmla="*/ 162493 w 4514850"/>
                  <a:gd name="connsiteY89" fmla="*/ 84780 h 1914525"/>
                  <a:gd name="connsiteX90" fmla="*/ 162493 w 4514850"/>
                  <a:gd name="connsiteY90" fmla="*/ 51812 h 1914525"/>
                  <a:gd name="connsiteX91" fmla="*/ 89488 w 4514850"/>
                  <a:gd name="connsiteY91" fmla="*/ 51812 h 1914525"/>
                  <a:gd name="connsiteX92" fmla="*/ 89488 w 4514850"/>
                  <a:gd name="connsiteY92" fmla="*/ 25906 h 1914525"/>
                  <a:gd name="connsiteX93" fmla="*/ 54164 w 4514850"/>
                  <a:gd name="connsiteY93" fmla="*/ 25906 h 1914525"/>
                  <a:gd name="connsiteX94" fmla="*/ 54164 w 4514850"/>
                  <a:gd name="connsiteY94" fmla="*/ 0 h 1914525"/>
                  <a:gd name="connsiteX95" fmla="*/ 0 w 4514850"/>
                  <a:gd name="connsiteY95" fmla="*/ 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514850" h="1914525">
                    <a:moveTo>
                      <a:pt x="4519175" y="1919296"/>
                    </a:moveTo>
                    <a:lnTo>
                      <a:pt x="3906879" y="1919296"/>
                    </a:lnTo>
                    <a:lnTo>
                      <a:pt x="3906879" y="1883968"/>
                    </a:lnTo>
                    <a:lnTo>
                      <a:pt x="3798551" y="1883968"/>
                    </a:lnTo>
                    <a:lnTo>
                      <a:pt x="3798551" y="1853355"/>
                    </a:lnTo>
                    <a:lnTo>
                      <a:pt x="3628997" y="1853355"/>
                    </a:lnTo>
                    <a:lnTo>
                      <a:pt x="3628997" y="1815674"/>
                    </a:lnTo>
                    <a:lnTo>
                      <a:pt x="3527736" y="1815674"/>
                    </a:lnTo>
                    <a:lnTo>
                      <a:pt x="3527736" y="1796843"/>
                    </a:lnTo>
                    <a:lnTo>
                      <a:pt x="3461795" y="1796843"/>
                    </a:lnTo>
                    <a:lnTo>
                      <a:pt x="3461795" y="1780355"/>
                    </a:lnTo>
                    <a:lnTo>
                      <a:pt x="3386433" y="1780355"/>
                    </a:lnTo>
                    <a:lnTo>
                      <a:pt x="3386433" y="1756800"/>
                    </a:lnTo>
                    <a:lnTo>
                      <a:pt x="3150937" y="1756800"/>
                    </a:lnTo>
                    <a:lnTo>
                      <a:pt x="3150937" y="1719119"/>
                    </a:lnTo>
                    <a:lnTo>
                      <a:pt x="3044962" y="1719119"/>
                    </a:lnTo>
                    <a:lnTo>
                      <a:pt x="3044962" y="1693221"/>
                    </a:lnTo>
                    <a:lnTo>
                      <a:pt x="2889542" y="1693221"/>
                    </a:lnTo>
                    <a:lnTo>
                      <a:pt x="2889542" y="1676733"/>
                    </a:lnTo>
                    <a:lnTo>
                      <a:pt x="2778852" y="1676733"/>
                    </a:lnTo>
                    <a:lnTo>
                      <a:pt x="2778852" y="1676733"/>
                    </a:lnTo>
                    <a:lnTo>
                      <a:pt x="2734113" y="1676733"/>
                    </a:lnTo>
                    <a:lnTo>
                      <a:pt x="2734113" y="1650834"/>
                    </a:lnTo>
                    <a:lnTo>
                      <a:pt x="2491549" y="1650834"/>
                    </a:lnTo>
                    <a:lnTo>
                      <a:pt x="2491549" y="1631994"/>
                    </a:lnTo>
                    <a:lnTo>
                      <a:pt x="2468004" y="1631994"/>
                    </a:lnTo>
                    <a:lnTo>
                      <a:pt x="2468004" y="1594313"/>
                    </a:lnTo>
                    <a:lnTo>
                      <a:pt x="2366734" y="1594313"/>
                    </a:lnTo>
                    <a:lnTo>
                      <a:pt x="2366734" y="1535439"/>
                    </a:lnTo>
                    <a:lnTo>
                      <a:pt x="2037045" y="1535439"/>
                    </a:lnTo>
                    <a:lnTo>
                      <a:pt x="2037045" y="1509531"/>
                    </a:lnTo>
                    <a:lnTo>
                      <a:pt x="1954616" y="1509531"/>
                    </a:lnTo>
                    <a:lnTo>
                      <a:pt x="1954616" y="1464783"/>
                    </a:lnTo>
                    <a:lnTo>
                      <a:pt x="1895742" y="1464783"/>
                    </a:lnTo>
                    <a:lnTo>
                      <a:pt x="1895742" y="1443589"/>
                    </a:lnTo>
                    <a:lnTo>
                      <a:pt x="1851003" y="1443589"/>
                    </a:lnTo>
                    <a:lnTo>
                      <a:pt x="1851003" y="1415329"/>
                    </a:lnTo>
                    <a:lnTo>
                      <a:pt x="1681439" y="1415329"/>
                    </a:lnTo>
                    <a:lnTo>
                      <a:pt x="1681439" y="1391783"/>
                    </a:lnTo>
                    <a:lnTo>
                      <a:pt x="1589599" y="1391783"/>
                    </a:lnTo>
                    <a:lnTo>
                      <a:pt x="1589599" y="1354102"/>
                    </a:lnTo>
                    <a:lnTo>
                      <a:pt x="1556633" y="1354102"/>
                    </a:lnTo>
                    <a:lnTo>
                      <a:pt x="1556633" y="1316431"/>
                    </a:lnTo>
                    <a:lnTo>
                      <a:pt x="1495396" y="1316431"/>
                    </a:lnTo>
                    <a:lnTo>
                      <a:pt x="1495396" y="1269330"/>
                    </a:lnTo>
                    <a:lnTo>
                      <a:pt x="1363523" y="1269330"/>
                    </a:lnTo>
                    <a:lnTo>
                      <a:pt x="1363523" y="1241069"/>
                    </a:lnTo>
                    <a:lnTo>
                      <a:pt x="1323489" y="1241069"/>
                    </a:lnTo>
                    <a:lnTo>
                      <a:pt x="1323489" y="1217514"/>
                    </a:lnTo>
                    <a:lnTo>
                      <a:pt x="1285808" y="1217514"/>
                    </a:lnTo>
                    <a:lnTo>
                      <a:pt x="1285808" y="1153934"/>
                    </a:lnTo>
                    <a:lnTo>
                      <a:pt x="1222229" y="1153934"/>
                    </a:lnTo>
                    <a:lnTo>
                      <a:pt x="1222229" y="1120968"/>
                    </a:lnTo>
                    <a:lnTo>
                      <a:pt x="1179833" y="1120968"/>
                    </a:lnTo>
                    <a:lnTo>
                      <a:pt x="1179833" y="1062094"/>
                    </a:lnTo>
                    <a:lnTo>
                      <a:pt x="1137447" y="1062094"/>
                    </a:lnTo>
                    <a:lnTo>
                      <a:pt x="1137447" y="1031471"/>
                    </a:lnTo>
                    <a:lnTo>
                      <a:pt x="1069153" y="1031471"/>
                    </a:lnTo>
                    <a:lnTo>
                      <a:pt x="1069153" y="1005573"/>
                    </a:lnTo>
                    <a:lnTo>
                      <a:pt x="996153" y="1005573"/>
                    </a:lnTo>
                    <a:lnTo>
                      <a:pt x="996153" y="963177"/>
                    </a:lnTo>
                    <a:lnTo>
                      <a:pt x="972598" y="963177"/>
                    </a:lnTo>
                    <a:lnTo>
                      <a:pt x="972598" y="904303"/>
                    </a:lnTo>
                    <a:lnTo>
                      <a:pt x="906660" y="904303"/>
                    </a:lnTo>
                    <a:lnTo>
                      <a:pt x="906660" y="777139"/>
                    </a:lnTo>
                    <a:lnTo>
                      <a:pt x="883110" y="777139"/>
                    </a:lnTo>
                    <a:lnTo>
                      <a:pt x="883110" y="737104"/>
                    </a:lnTo>
                    <a:lnTo>
                      <a:pt x="828947" y="737104"/>
                    </a:lnTo>
                    <a:lnTo>
                      <a:pt x="828947" y="713556"/>
                    </a:lnTo>
                    <a:lnTo>
                      <a:pt x="760652" y="713556"/>
                    </a:lnTo>
                    <a:lnTo>
                      <a:pt x="760652" y="664100"/>
                    </a:lnTo>
                    <a:lnTo>
                      <a:pt x="697069" y="664100"/>
                    </a:lnTo>
                    <a:lnTo>
                      <a:pt x="697069" y="569901"/>
                    </a:lnTo>
                    <a:lnTo>
                      <a:pt x="657035" y="569901"/>
                    </a:lnTo>
                    <a:lnTo>
                      <a:pt x="657035" y="492189"/>
                    </a:lnTo>
                    <a:lnTo>
                      <a:pt x="612290" y="492189"/>
                    </a:lnTo>
                    <a:lnTo>
                      <a:pt x="612290" y="421539"/>
                    </a:lnTo>
                    <a:lnTo>
                      <a:pt x="548707" y="421539"/>
                    </a:lnTo>
                    <a:lnTo>
                      <a:pt x="548707" y="379149"/>
                    </a:lnTo>
                    <a:lnTo>
                      <a:pt x="518091" y="379149"/>
                    </a:lnTo>
                    <a:lnTo>
                      <a:pt x="518091" y="339116"/>
                    </a:lnTo>
                    <a:lnTo>
                      <a:pt x="433313" y="339116"/>
                    </a:lnTo>
                    <a:lnTo>
                      <a:pt x="433313" y="237852"/>
                    </a:lnTo>
                    <a:lnTo>
                      <a:pt x="332050" y="237852"/>
                    </a:lnTo>
                    <a:lnTo>
                      <a:pt x="332050" y="209592"/>
                    </a:lnTo>
                    <a:lnTo>
                      <a:pt x="237852" y="209592"/>
                    </a:lnTo>
                    <a:lnTo>
                      <a:pt x="237852" y="162493"/>
                    </a:lnTo>
                    <a:lnTo>
                      <a:pt x="195462" y="162493"/>
                    </a:lnTo>
                    <a:lnTo>
                      <a:pt x="195462" y="84780"/>
                    </a:lnTo>
                    <a:lnTo>
                      <a:pt x="162493" y="84780"/>
                    </a:lnTo>
                    <a:lnTo>
                      <a:pt x="162493" y="51812"/>
                    </a:lnTo>
                    <a:lnTo>
                      <a:pt x="89488" y="51812"/>
                    </a:lnTo>
                    <a:lnTo>
                      <a:pt x="89488" y="25906"/>
                    </a:lnTo>
                    <a:lnTo>
                      <a:pt x="54164" y="25906"/>
                    </a:lnTo>
                    <a:lnTo>
                      <a:pt x="54164" y="0"/>
                    </a:lnTo>
                    <a:lnTo>
                      <a:pt x="0" y="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401" name="Group 1400">
                <a:extLst>
                  <a:ext uri="{FF2B5EF4-FFF2-40B4-BE49-F238E27FC236}">
                    <a16:creationId xmlns:a16="http://schemas.microsoft.com/office/drawing/2014/main" id="{0B2CF2A5-DA19-4AB5-8426-115ED924C2D9}"/>
                  </a:ext>
                </a:extLst>
              </p:cNvPr>
              <p:cNvGrpSpPr/>
              <p:nvPr/>
            </p:nvGrpSpPr>
            <p:grpSpPr>
              <a:xfrm>
                <a:off x="8890720" y="3242747"/>
                <a:ext cx="4486287" cy="1990979"/>
                <a:chOff x="8890720" y="3242747"/>
                <a:chExt cx="4486287" cy="1990979"/>
              </a:xfrm>
            </p:grpSpPr>
            <p:sp>
              <p:nvSpPr>
                <p:cNvPr id="1303" name="Freeform: Shape 1302">
                  <a:extLst>
                    <a:ext uri="{FF2B5EF4-FFF2-40B4-BE49-F238E27FC236}">
                      <a16:creationId xmlns:a16="http://schemas.microsoft.com/office/drawing/2014/main" id="{761DA95F-1C89-4247-B049-1674AB8E7690}"/>
                    </a:ext>
                  </a:extLst>
                </p:cNvPr>
                <p:cNvSpPr/>
                <p:nvPr/>
              </p:nvSpPr>
              <p:spPr>
                <a:xfrm>
                  <a:off x="8890720" y="324274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4" name="Freeform: Shape 1303">
                  <a:extLst>
                    <a:ext uri="{FF2B5EF4-FFF2-40B4-BE49-F238E27FC236}">
                      <a16:creationId xmlns:a16="http://schemas.microsoft.com/office/drawing/2014/main" id="{D1DCEB3C-0DE5-412F-84C1-EB588D6D0D2A}"/>
                    </a:ext>
                  </a:extLst>
                </p:cNvPr>
                <p:cNvSpPr/>
                <p:nvPr/>
              </p:nvSpPr>
              <p:spPr>
                <a:xfrm>
                  <a:off x="9024071" y="33189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5" name="Freeform: Shape 1304">
                  <a:extLst>
                    <a:ext uri="{FF2B5EF4-FFF2-40B4-BE49-F238E27FC236}">
                      <a16:creationId xmlns:a16="http://schemas.microsoft.com/office/drawing/2014/main" id="{FA910060-7E70-4CFD-A0CD-F8F650F225DB}"/>
                    </a:ext>
                  </a:extLst>
                </p:cNvPr>
                <p:cNvSpPr/>
                <p:nvPr/>
              </p:nvSpPr>
              <p:spPr>
                <a:xfrm>
                  <a:off x="9043121" y="33951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6" name="Freeform: Shape 1305">
                  <a:extLst>
                    <a:ext uri="{FF2B5EF4-FFF2-40B4-BE49-F238E27FC236}">
                      <a16:creationId xmlns:a16="http://schemas.microsoft.com/office/drawing/2014/main" id="{267B820A-9F2D-475A-A020-3742C454D7FE}"/>
                    </a:ext>
                  </a:extLst>
                </p:cNvPr>
                <p:cNvSpPr/>
                <p:nvPr/>
              </p:nvSpPr>
              <p:spPr>
                <a:xfrm>
                  <a:off x="9062171" y="33951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7" name="Freeform: Shape 1306">
                  <a:extLst>
                    <a:ext uri="{FF2B5EF4-FFF2-40B4-BE49-F238E27FC236}">
                      <a16:creationId xmlns:a16="http://schemas.microsoft.com/office/drawing/2014/main" id="{7133C330-2C65-4290-A506-1FD4B0EA220C}"/>
                    </a:ext>
                  </a:extLst>
                </p:cNvPr>
                <p:cNvSpPr/>
                <p:nvPr/>
              </p:nvSpPr>
              <p:spPr>
                <a:xfrm>
                  <a:off x="9081222" y="33951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8" name="Freeform: Shape 1307">
                  <a:extLst>
                    <a:ext uri="{FF2B5EF4-FFF2-40B4-BE49-F238E27FC236}">
                      <a16:creationId xmlns:a16="http://schemas.microsoft.com/office/drawing/2014/main" id="{9735CA85-9390-4FDC-B676-1DC3188E4A12}"/>
                    </a:ext>
                  </a:extLst>
                </p:cNvPr>
                <p:cNvSpPr/>
                <p:nvPr/>
              </p:nvSpPr>
              <p:spPr>
                <a:xfrm>
                  <a:off x="9214572" y="34713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9" name="Freeform: Shape 1308">
                  <a:extLst>
                    <a:ext uri="{FF2B5EF4-FFF2-40B4-BE49-F238E27FC236}">
                      <a16:creationId xmlns:a16="http://schemas.microsoft.com/office/drawing/2014/main" id="{A5651C2C-BC91-454E-8D50-9A71321F8A49}"/>
                    </a:ext>
                  </a:extLst>
                </p:cNvPr>
                <p:cNvSpPr/>
                <p:nvPr/>
              </p:nvSpPr>
              <p:spPr>
                <a:xfrm>
                  <a:off x="9233623" y="34713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0" name="Freeform: Shape 1309">
                  <a:extLst>
                    <a:ext uri="{FF2B5EF4-FFF2-40B4-BE49-F238E27FC236}">
                      <a16:creationId xmlns:a16="http://schemas.microsoft.com/office/drawing/2014/main" id="{31009481-66F9-4834-9594-24E08650CE29}"/>
                    </a:ext>
                  </a:extLst>
                </p:cNvPr>
                <p:cNvSpPr/>
                <p:nvPr/>
              </p:nvSpPr>
              <p:spPr>
                <a:xfrm>
                  <a:off x="9309823" y="356661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1" name="Freeform: Shape 1310">
                  <a:extLst>
                    <a:ext uri="{FF2B5EF4-FFF2-40B4-BE49-F238E27FC236}">
                      <a16:creationId xmlns:a16="http://schemas.microsoft.com/office/drawing/2014/main" id="{013BEB3F-78E3-4EF5-8D41-E6A8FDD7A1FA}"/>
                    </a:ext>
                  </a:extLst>
                </p:cNvPr>
                <p:cNvSpPr/>
                <p:nvPr/>
              </p:nvSpPr>
              <p:spPr>
                <a:xfrm>
                  <a:off x="9328873" y="356661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2" name="Freeform: Shape 1311">
                  <a:extLst>
                    <a:ext uri="{FF2B5EF4-FFF2-40B4-BE49-F238E27FC236}">
                      <a16:creationId xmlns:a16="http://schemas.microsoft.com/office/drawing/2014/main" id="{746C11D6-A00B-4DD4-9EFA-B59BB2BE9B4E}"/>
                    </a:ext>
                  </a:extLst>
                </p:cNvPr>
                <p:cNvSpPr/>
                <p:nvPr/>
              </p:nvSpPr>
              <p:spPr>
                <a:xfrm>
                  <a:off x="9405074" y="364282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3" name="Freeform: Shape 1312">
                  <a:extLst>
                    <a:ext uri="{FF2B5EF4-FFF2-40B4-BE49-F238E27FC236}">
                      <a16:creationId xmlns:a16="http://schemas.microsoft.com/office/drawing/2014/main" id="{6AA767E9-C4E1-46C3-AC30-0A309C9C260B}"/>
                    </a:ext>
                  </a:extLst>
                </p:cNvPr>
                <p:cNvSpPr/>
                <p:nvPr/>
              </p:nvSpPr>
              <p:spPr>
                <a:xfrm>
                  <a:off x="9424124" y="364282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4" name="Freeform: Shape 1313">
                  <a:extLst>
                    <a:ext uri="{FF2B5EF4-FFF2-40B4-BE49-F238E27FC236}">
                      <a16:creationId xmlns:a16="http://schemas.microsoft.com/office/drawing/2014/main" id="{6F1DF89A-D27D-493A-B7EF-E202328DD704}"/>
                    </a:ext>
                  </a:extLst>
                </p:cNvPr>
                <p:cNvSpPr/>
                <p:nvPr/>
              </p:nvSpPr>
              <p:spPr>
                <a:xfrm>
                  <a:off x="9462224" y="373807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5" name="Freeform: Shape 1314">
                  <a:extLst>
                    <a:ext uri="{FF2B5EF4-FFF2-40B4-BE49-F238E27FC236}">
                      <a16:creationId xmlns:a16="http://schemas.microsoft.com/office/drawing/2014/main" id="{8AD146C1-1A88-4606-900D-241D33BC4174}"/>
                    </a:ext>
                  </a:extLst>
                </p:cNvPr>
                <p:cNvSpPr/>
                <p:nvPr/>
              </p:nvSpPr>
              <p:spPr>
                <a:xfrm>
                  <a:off x="9481274" y="373807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6" name="Freeform: Shape 1315">
                  <a:extLst>
                    <a:ext uri="{FF2B5EF4-FFF2-40B4-BE49-F238E27FC236}">
                      <a16:creationId xmlns:a16="http://schemas.microsoft.com/office/drawing/2014/main" id="{EEBF3654-611A-49EE-9144-D3AE65443447}"/>
                    </a:ext>
                  </a:extLst>
                </p:cNvPr>
                <p:cNvSpPr/>
                <p:nvPr/>
              </p:nvSpPr>
              <p:spPr>
                <a:xfrm>
                  <a:off x="9500324" y="373807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7" name="Freeform: Shape 1316">
                  <a:extLst>
                    <a:ext uri="{FF2B5EF4-FFF2-40B4-BE49-F238E27FC236}">
                      <a16:creationId xmlns:a16="http://schemas.microsoft.com/office/drawing/2014/main" id="{C735D87B-85C3-4262-A614-7280B9D9F235}"/>
                    </a:ext>
                  </a:extLst>
                </p:cNvPr>
                <p:cNvSpPr/>
                <p:nvPr/>
              </p:nvSpPr>
              <p:spPr>
                <a:xfrm>
                  <a:off x="9538425" y="381428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8" name="Freeform: Shape 1317">
                  <a:extLst>
                    <a:ext uri="{FF2B5EF4-FFF2-40B4-BE49-F238E27FC236}">
                      <a16:creationId xmlns:a16="http://schemas.microsoft.com/office/drawing/2014/main" id="{2251314D-69F0-4EAB-8B70-A5B1AB9B68BD}"/>
                    </a:ext>
                  </a:extLst>
                </p:cNvPr>
                <p:cNvSpPr/>
                <p:nvPr/>
              </p:nvSpPr>
              <p:spPr>
                <a:xfrm>
                  <a:off x="9633675" y="394764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9" name="Freeform: Shape 1318">
                  <a:extLst>
                    <a:ext uri="{FF2B5EF4-FFF2-40B4-BE49-F238E27FC236}">
                      <a16:creationId xmlns:a16="http://schemas.microsoft.com/office/drawing/2014/main" id="{4A413856-6E94-4C9C-8ABE-E6E687850FA1}"/>
                    </a:ext>
                  </a:extLst>
                </p:cNvPr>
                <p:cNvSpPr/>
                <p:nvPr/>
              </p:nvSpPr>
              <p:spPr>
                <a:xfrm>
                  <a:off x="9671775" y="394764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0" name="Freeform: Shape 1319">
                  <a:extLst>
                    <a:ext uri="{FF2B5EF4-FFF2-40B4-BE49-F238E27FC236}">
                      <a16:creationId xmlns:a16="http://schemas.microsoft.com/office/drawing/2014/main" id="{A1A9C8CA-B53F-421D-B8B5-4AA207D3A299}"/>
                    </a:ext>
                  </a:extLst>
                </p:cNvPr>
                <p:cNvSpPr/>
                <p:nvPr/>
              </p:nvSpPr>
              <p:spPr>
                <a:xfrm>
                  <a:off x="9728926" y="398574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1" name="Freeform: Shape 1320">
                  <a:extLst>
                    <a:ext uri="{FF2B5EF4-FFF2-40B4-BE49-F238E27FC236}">
                      <a16:creationId xmlns:a16="http://schemas.microsoft.com/office/drawing/2014/main" id="{816950D9-7D8F-4B1D-B22E-00B59D8E795E}"/>
                    </a:ext>
                  </a:extLst>
                </p:cNvPr>
                <p:cNvSpPr/>
                <p:nvPr/>
              </p:nvSpPr>
              <p:spPr>
                <a:xfrm>
                  <a:off x="9767026" y="41381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2" name="Freeform: Shape 1321">
                  <a:extLst>
                    <a:ext uri="{FF2B5EF4-FFF2-40B4-BE49-F238E27FC236}">
                      <a16:creationId xmlns:a16="http://schemas.microsoft.com/office/drawing/2014/main" id="{A30509F5-92A1-4941-B927-4294F2C40344}"/>
                    </a:ext>
                  </a:extLst>
                </p:cNvPr>
                <p:cNvSpPr/>
                <p:nvPr/>
              </p:nvSpPr>
              <p:spPr>
                <a:xfrm>
                  <a:off x="9786076" y="41381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3" name="Freeform: Shape 1322">
                  <a:extLst>
                    <a:ext uri="{FF2B5EF4-FFF2-40B4-BE49-F238E27FC236}">
                      <a16:creationId xmlns:a16="http://schemas.microsoft.com/office/drawing/2014/main" id="{A33BCAC0-FDCB-494B-AF1B-AD4AAEE448EC}"/>
                    </a:ext>
                  </a:extLst>
                </p:cNvPr>
                <p:cNvSpPr/>
                <p:nvPr/>
              </p:nvSpPr>
              <p:spPr>
                <a:xfrm>
                  <a:off x="9824175" y="4195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4" name="Freeform: Shape 1323">
                  <a:extLst>
                    <a:ext uri="{FF2B5EF4-FFF2-40B4-BE49-F238E27FC236}">
                      <a16:creationId xmlns:a16="http://schemas.microsoft.com/office/drawing/2014/main" id="{C1D92105-2E96-4C23-85C3-9FEFABC55A13}"/>
                    </a:ext>
                  </a:extLst>
                </p:cNvPr>
                <p:cNvSpPr/>
                <p:nvPr/>
              </p:nvSpPr>
              <p:spPr>
                <a:xfrm>
                  <a:off x="9862275" y="425246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5" name="Freeform: Shape 1324">
                  <a:extLst>
                    <a:ext uri="{FF2B5EF4-FFF2-40B4-BE49-F238E27FC236}">
                      <a16:creationId xmlns:a16="http://schemas.microsoft.com/office/drawing/2014/main" id="{8F8C7BDD-D49A-499C-BC63-8FDB969F79F8}"/>
                    </a:ext>
                  </a:extLst>
                </p:cNvPr>
                <p:cNvSpPr/>
                <p:nvPr/>
              </p:nvSpPr>
              <p:spPr>
                <a:xfrm>
                  <a:off x="9881325" y="425246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6" name="Freeform: Shape 1325">
                  <a:extLst>
                    <a:ext uri="{FF2B5EF4-FFF2-40B4-BE49-F238E27FC236}">
                      <a16:creationId xmlns:a16="http://schemas.microsoft.com/office/drawing/2014/main" id="{E195C89B-298F-4910-ADB9-5D5D7EC1A0A5}"/>
                    </a:ext>
                  </a:extLst>
                </p:cNvPr>
                <p:cNvSpPr/>
                <p:nvPr/>
              </p:nvSpPr>
              <p:spPr>
                <a:xfrm>
                  <a:off x="9900375" y="425246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7" name="Freeform: Shape 1326">
                  <a:extLst>
                    <a:ext uri="{FF2B5EF4-FFF2-40B4-BE49-F238E27FC236}">
                      <a16:creationId xmlns:a16="http://schemas.microsoft.com/office/drawing/2014/main" id="{20B8DC3E-FB47-4C92-8B00-4B2F58751FB8}"/>
                    </a:ext>
                  </a:extLst>
                </p:cNvPr>
                <p:cNvSpPr/>
                <p:nvPr/>
              </p:nvSpPr>
              <p:spPr>
                <a:xfrm>
                  <a:off x="9938475" y="429056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8" name="Freeform: Shape 1327">
                  <a:extLst>
                    <a:ext uri="{FF2B5EF4-FFF2-40B4-BE49-F238E27FC236}">
                      <a16:creationId xmlns:a16="http://schemas.microsoft.com/office/drawing/2014/main" id="{74F57164-A816-45A3-87AD-D21BDDACA0B7}"/>
                    </a:ext>
                  </a:extLst>
                </p:cNvPr>
                <p:cNvSpPr/>
                <p:nvPr/>
              </p:nvSpPr>
              <p:spPr>
                <a:xfrm>
                  <a:off x="9976575" y="429056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9" name="Freeform: Shape 1328">
                  <a:extLst>
                    <a:ext uri="{FF2B5EF4-FFF2-40B4-BE49-F238E27FC236}">
                      <a16:creationId xmlns:a16="http://schemas.microsoft.com/office/drawing/2014/main" id="{5A99E127-DE36-4D3F-8C5A-B6ABC9475262}"/>
                    </a:ext>
                  </a:extLst>
                </p:cNvPr>
                <p:cNvSpPr/>
                <p:nvPr/>
              </p:nvSpPr>
              <p:spPr>
                <a:xfrm>
                  <a:off x="10033725" y="436676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0" name="Freeform: Shape 1329">
                  <a:extLst>
                    <a:ext uri="{FF2B5EF4-FFF2-40B4-BE49-F238E27FC236}">
                      <a16:creationId xmlns:a16="http://schemas.microsoft.com/office/drawing/2014/main" id="{CDAB1E45-6AE7-4BC8-82FE-7AA74655B065}"/>
                    </a:ext>
                  </a:extLst>
                </p:cNvPr>
                <p:cNvSpPr/>
                <p:nvPr/>
              </p:nvSpPr>
              <p:spPr>
                <a:xfrm>
                  <a:off x="10052775" y="436676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1" name="Freeform: Shape 1330">
                  <a:extLst>
                    <a:ext uri="{FF2B5EF4-FFF2-40B4-BE49-F238E27FC236}">
                      <a16:creationId xmlns:a16="http://schemas.microsoft.com/office/drawing/2014/main" id="{902FF434-4883-4D9C-9B9D-FC1BC4BA6687}"/>
                    </a:ext>
                  </a:extLst>
                </p:cNvPr>
                <p:cNvSpPr/>
                <p:nvPr/>
              </p:nvSpPr>
              <p:spPr>
                <a:xfrm>
                  <a:off x="10071825" y="436676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2" name="Freeform: Shape 1331">
                  <a:extLst>
                    <a:ext uri="{FF2B5EF4-FFF2-40B4-BE49-F238E27FC236}">
                      <a16:creationId xmlns:a16="http://schemas.microsoft.com/office/drawing/2014/main" id="{D7B1D0F8-1F67-419B-8E10-92EBDF7589A5}"/>
                    </a:ext>
                  </a:extLst>
                </p:cNvPr>
                <p:cNvSpPr/>
                <p:nvPr/>
              </p:nvSpPr>
              <p:spPr>
                <a:xfrm>
                  <a:off x="10109925" y="44048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3" name="Freeform: Shape 1332">
                  <a:extLst>
                    <a:ext uri="{FF2B5EF4-FFF2-40B4-BE49-F238E27FC236}">
                      <a16:creationId xmlns:a16="http://schemas.microsoft.com/office/drawing/2014/main" id="{0929E333-6C41-4F10-A079-C1AE90BA2EF3}"/>
                    </a:ext>
                  </a:extLst>
                </p:cNvPr>
                <p:cNvSpPr/>
                <p:nvPr/>
              </p:nvSpPr>
              <p:spPr>
                <a:xfrm>
                  <a:off x="10148025" y="446202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4" name="Freeform: Shape 1333">
                  <a:extLst>
                    <a:ext uri="{FF2B5EF4-FFF2-40B4-BE49-F238E27FC236}">
                      <a16:creationId xmlns:a16="http://schemas.microsoft.com/office/drawing/2014/main" id="{B0390F31-158C-4124-A6D9-F6846CC2486A}"/>
                    </a:ext>
                  </a:extLst>
                </p:cNvPr>
                <p:cNvSpPr/>
                <p:nvPr/>
              </p:nvSpPr>
              <p:spPr>
                <a:xfrm>
                  <a:off x="10205175" y="451917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5" name="Freeform: Shape 1334">
                  <a:extLst>
                    <a:ext uri="{FF2B5EF4-FFF2-40B4-BE49-F238E27FC236}">
                      <a16:creationId xmlns:a16="http://schemas.microsoft.com/office/drawing/2014/main" id="{25738A46-661F-417F-A79F-0BF3EBD890B2}"/>
                    </a:ext>
                  </a:extLst>
                </p:cNvPr>
                <p:cNvSpPr/>
                <p:nvPr/>
              </p:nvSpPr>
              <p:spPr>
                <a:xfrm>
                  <a:off x="10243275" y="451917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6" name="Freeform: Shape 1335">
                  <a:extLst>
                    <a:ext uri="{FF2B5EF4-FFF2-40B4-BE49-F238E27FC236}">
                      <a16:creationId xmlns:a16="http://schemas.microsoft.com/office/drawing/2014/main" id="{8721CA39-837B-46A6-9197-410F1A304E9D}"/>
                    </a:ext>
                  </a:extLst>
                </p:cNvPr>
                <p:cNvSpPr/>
                <p:nvPr/>
              </p:nvSpPr>
              <p:spPr>
                <a:xfrm>
                  <a:off x="10281375" y="451917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7" name="Freeform: Shape 1336">
                  <a:extLst>
                    <a:ext uri="{FF2B5EF4-FFF2-40B4-BE49-F238E27FC236}">
                      <a16:creationId xmlns:a16="http://schemas.microsoft.com/office/drawing/2014/main" id="{8D6EA9D8-146F-4F64-A4A1-BA01372139E8}"/>
                    </a:ext>
                  </a:extLst>
                </p:cNvPr>
                <p:cNvSpPr/>
                <p:nvPr/>
              </p:nvSpPr>
              <p:spPr>
                <a:xfrm>
                  <a:off x="10319475" y="451917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8" name="Freeform: Shape 1337">
                  <a:extLst>
                    <a:ext uri="{FF2B5EF4-FFF2-40B4-BE49-F238E27FC236}">
                      <a16:creationId xmlns:a16="http://schemas.microsoft.com/office/drawing/2014/main" id="{4703A85D-E631-44BF-B7E6-6E1E316CC818}"/>
                    </a:ext>
                  </a:extLst>
                </p:cNvPr>
                <p:cNvSpPr/>
                <p:nvPr/>
              </p:nvSpPr>
              <p:spPr>
                <a:xfrm>
                  <a:off x="10357584" y="455728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9" name="Freeform: Shape 1338">
                  <a:extLst>
                    <a:ext uri="{FF2B5EF4-FFF2-40B4-BE49-F238E27FC236}">
                      <a16:creationId xmlns:a16="http://schemas.microsoft.com/office/drawing/2014/main" id="{1F391D4E-0734-4550-9313-F53DACBF25F6}"/>
                    </a:ext>
                  </a:extLst>
                </p:cNvPr>
                <p:cNvSpPr/>
                <p:nvPr/>
              </p:nvSpPr>
              <p:spPr>
                <a:xfrm>
                  <a:off x="10376634" y="455728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0" name="Freeform: Shape 1339">
                  <a:extLst>
                    <a:ext uri="{FF2B5EF4-FFF2-40B4-BE49-F238E27FC236}">
                      <a16:creationId xmlns:a16="http://schemas.microsoft.com/office/drawing/2014/main" id="{1B4021A4-978B-483F-99B4-29840037ECF5}"/>
                    </a:ext>
                  </a:extLst>
                </p:cNvPr>
                <p:cNvSpPr/>
                <p:nvPr/>
              </p:nvSpPr>
              <p:spPr>
                <a:xfrm>
                  <a:off x="10395684" y="455728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1" name="Freeform: Shape 1340">
                  <a:extLst>
                    <a:ext uri="{FF2B5EF4-FFF2-40B4-BE49-F238E27FC236}">
                      <a16:creationId xmlns:a16="http://schemas.microsoft.com/office/drawing/2014/main" id="{65979A00-7A88-4FB8-B691-7BB3902A119C}"/>
                    </a:ext>
                  </a:extLst>
                </p:cNvPr>
                <p:cNvSpPr/>
                <p:nvPr/>
              </p:nvSpPr>
              <p:spPr>
                <a:xfrm>
                  <a:off x="10471884" y="463348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2" name="Freeform: Shape 1341">
                  <a:extLst>
                    <a:ext uri="{FF2B5EF4-FFF2-40B4-BE49-F238E27FC236}">
                      <a16:creationId xmlns:a16="http://schemas.microsoft.com/office/drawing/2014/main" id="{7BC0FFF2-BDEF-48BA-8F08-08DA10030B82}"/>
                    </a:ext>
                  </a:extLst>
                </p:cNvPr>
                <p:cNvSpPr/>
                <p:nvPr/>
              </p:nvSpPr>
              <p:spPr>
                <a:xfrm>
                  <a:off x="10509984" y="463348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3" name="Freeform: Shape 1342">
                  <a:extLst>
                    <a:ext uri="{FF2B5EF4-FFF2-40B4-BE49-F238E27FC236}">
                      <a16:creationId xmlns:a16="http://schemas.microsoft.com/office/drawing/2014/main" id="{7BC7E8AC-F3FC-4FF0-83A5-68B9DA84715B}"/>
                    </a:ext>
                  </a:extLst>
                </p:cNvPr>
                <p:cNvSpPr/>
                <p:nvPr/>
              </p:nvSpPr>
              <p:spPr>
                <a:xfrm>
                  <a:off x="10548084" y="46525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4" name="Freeform: Shape 1343">
                  <a:extLst>
                    <a:ext uri="{FF2B5EF4-FFF2-40B4-BE49-F238E27FC236}">
                      <a16:creationId xmlns:a16="http://schemas.microsoft.com/office/drawing/2014/main" id="{CAF67336-0CD9-422F-89D1-03D47C8A290B}"/>
                    </a:ext>
                  </a:extLst>
                </p:cNvPr>
                <p:cNvSpPr/>
                <p:nvPr/>
              </p:nvSpPr>
              <p:spPr>
                <a:xfrm>
                  <a:off x="10548084" y="46525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5" name="Freeform: Shape 1344">
                  <a:extLst>
                    <a:ext uri="{FF2B5EF4-FFF2-40B4-BE49-F238E27FC236}">
                      <a16:creationId xmlns:a16="http://schemas.microsoft.com/office/drawing/2014/main" id="{59F97431-491F-4B9B-9A99-F950707325A5}"/>
                    </a:ext>
                  </a:extLst>
                </p:cNvPr>
                <p:cNvSpPr/>
                <p:nvPr/>
              </p:nvSpPr>
              <p:spPr>
                <a:xfrm>
                  <a:off x="10586184" y="46525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6" name="Freeform: Shape 1345">
                  <a:extLst>
                    <a:ext uri="{FF2B5EF4-FFF2-40B4-BE49-F238E27FC236}">
                      <a16:creationId xmlns:a16="http://schemas.microsoft.com/office/drawing/2014/main" id="{BA9ABD14-824B-4572-90E1-7898440983FA}"/>
                    </a:ext>
                  </a:extLst>
                </p:cNvPr>
                <p:cNvSpPr/>
                <p:nvPr/>
              </p:nvSpPr>
              <p:spPr>
                <a:xfrm>
                  <a:off x="10605234" y="46525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7" name="Freeform: Shape 1346">
                  <a:extLst>
                    <a:ext uri="{FF2B5EF4-FFF2-40B4-BE49-F238E27FC236}">
                      <a16:creationId xmlns:a16="http://schemas.microsoft.com/office/drawing/2014/main" id="{D319BC03-03D5-435B-800B-186362741714}"/>
                    </a:ext>
                  </a:extLst>
                </p:cNvPr>
                <p:cNvSpPr/>
                <p:nvPr/>
              </p:nvSpPr>
              <p:spPr>
                <a:xfrm>
                  <a:off x="10624284" y="46525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8" name="Freeform: Shape 1347">
                  <a:extLst>
                    <a:ext uri="{FF2B5EF4-FFF2-40B4-BE49-F238E27FC236}">
                      <a16:creationId xmlns:a16="http://schemas.microsoft.com/office/drawing/2014/main" id="{A023C0A3-CA63-4982-83BB-DC73911E5642}"/>
                    </a:ext>
                  </a:extLst>
                </p:cNvPr>
                <p:cNvSpPr/>
                <p:nvPr/>
              </p:nvSpPr>
              <p:spPr>
                <a:xfrm>
                  <a:off x="10643334" y="46525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9" name="Freeform: Shape 1348">
                  <a:extLst>
                    <a:ext uri="{FF2B5EF4-FFF2-40B4-BE49-F238E27FC236}">
                      <a16:creationId xmlns:a16="http://schemas.microsoft.com/office/drawing/2014/main" id="{38713B6C-CAF5-47A6-80CA-16C7374B483D}"/>
                    </a:ext>
                  </a:extLst>
                </p:cNvPr>
                <p:cNvSpPr/>
                <p:nvPr/>
              </p:nvSpPr>
              <p:spPr>
                <a:xfrm>
                  <a:off x="10700484" y="46906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0" name="Freeform: Shape 1349">
                  <a:extLst>
                    <a:ext uri="{FF2B5EF4-FFF2-40B4-BE49-F238E27FC236}">
                      <a16:creationId xmlns:a16="http://schemas.microsoft.com/office/drawing/2014/main" id="{70645D47-DF9B-4F00-B6EE-2E757AC645A0}"/>
                    </a:ext>
                  </a:extLst>
                </p:cNvPr>
                <p:cNvSpPr/>
                <p:nvPr/>
              </p:nvSpPr>
              <p:spPr>
                <a:xfrm>
                  <a:off x="10719534" y="46906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1" name="Freeform: Shape 1350">
                  <a:extLst>
                    <a:ext uri="{FF2B5EF4-FFF2-40B4-BE49-F238E27FC236}">
                      <a16:creationId xmlns:a16="http://schemas.microsoft.com/office/drawing/2014/main" id="{958CBB30-8BAD-4655-86B0-ECC44F3B019C}"/>
                    </a:ext>
                  </a:extLst>
                </p:cNvPr>
                <p:cNvSpPr/>
                <p:nvPr/>
              </p:nvSpPr>
              <p:spPr>
                <a:xfrm>
                  <a:off x="10738584" y="46906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2" name="Freeform: Shape 1351">
                  <a:extLst>
                    <a:ext uri="{FF2B5EF4-FFF2-40B4-BE49-F238E27FC236}">
                      <a16:creationId xmlns:a16="http://schemas.microsoft.com/office/drawing/2014/main" id="{841E6CF5-33FC-49EB-A544-445C0D0BC2DC}"/>
                    </a:ext>
                  </a:extLst>
                </p:cNvPr>
                <p:cNvSpPr/>
                <p:nvPr/>
              </p:nvSpPr>
              <p:spPr>
                <a:xfrm>
                  <a:off x="10757634" y="46906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3" name="Freeform: Shape 1352">
                  <a:extLst>
                    <a:ext uri="{FF2B5EF4-FFF2-40B4-BE49-F238E27FC236}">
                      <a16:creationId xmlns:a16="http://schemas.microsoft.com/office/drawing/2014/main" id="{97A40D52-3515-437F-88F3-F8DF44C76958}"/>
                    </a:ext>
                  </a:extLst>
                </p:cNvPr>
                <p:cNvSpPr/>
                <p:nvPr/>
              </p:nvSpPr>
              <p:spPr>
                <a:xfrm>
                  <a:off x="10814784" y="47477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4" name="Freeform: Shape 1353">
                  <a:extLst>
                    <a:ext uri="{FF2B5EF4-FFF2-40B4-BE49-F238E27FC236}">
                      <a16:creationId xmlns:a16="http://schemas.microsoft.com/office/drawing/2014/main" id="{D60D7A00-BD70-4792-945F-7504C0CA2C26}"/>
                    </a:ext>
                  </a:extLst>
                </p:cNvPr>
                <p:cNvSpPr/>
                <p:nvPr/>
              </p:nvSpPr>
              <p:spPr>
                <a:xfrm>
                  <a:off x="10833834" y="47477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5" name="Freeform: Shape 1354">
                  <a:extLst>
                    <a:ext uri="{FF2B5EF4-FFF2-40B4-BE49-F238E27FC236}">
                      <a16:creationId xmlns:a16="http://schemas.microsoft.com/office/drawing/2014/main" id="{C4434B35-E15D-4CAE-85AB-5449D07CF1F4}"/>
                    </a:ext>
                  </a:extLst>
                </p:cNvPr>
                <p:cNvSpPr/>
                <p:nvPr/>
              </p:nvSpPr>
              <p:spPr>
                <a:xfrm>
                  <a:off x="10871934" y="47477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6" name="Freeform: Shape 1355">
                  <a:extLst>
                    <a:ext uri="{FF2B5EF4-FFF2-40B4-BE49-F238E27FC236}">
                      <a16:creationId xmlns:a16="http://schemas.microsoft.com/office/drawing/2014/main" id="{396DACBD-1967-42C1-BA55-F3AFD364EC6E}"/>
                    </a:ext>
                  </a:extLst>
                </p:cNvPr>
                <p:cNvSpPr/>
                <p:nvPr/>
              </p:nvSpPr>
              <p:spPr>
                <a:xfrm>
                  <a:off x="10948134" y="47668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7" name="Freeform: Shape 1356">
                  <a:extLst>
                    <a:ext uri="{FF2B5EF4-FFF2-40B4-BE49-F238E27FC236}">
                      <a16:creationId xmlns:a16="http://schemas.microsoft.com/office/drawing/2014/main" id="{48E0B409-3286-4484-955A-2ACCD02A6E8D}"/>
                    </a:ext>
                  </a:extLst>
                </p:cNvPr>
                <p:cNvSpPr/>
                <p:nvPr/>
              </p:nvSpPr>
              <p:spPr>
                <a:xfrm>
                  <a:off x="11081484" y="47668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8" name="Freeform: Shape 1357">
                  <a:extLst>
                    <a:ext uri="{FF2B5EF4-FFF2-40B4-BE49-F238E27FC236}">
                      <a16:creationId xmlns:a16="http://schemas.microsoft.com/office/drawing/2014/main" id="{3ED6916E-882F-4A4B-8AF3-F15CFDE63DEC}"/>
                    </a:ext>
                  </a:extLst>
                </p:cNvPr>
                <p:cNvSpPr/>
                <p:nvPr/>
              </p:nvSpPr>
              <p:spPr>
                <a:xfrm>
                  <a:off x="11100534" y="47668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9" name="Freeform: Shape 1358">
                  <a:extLst>
                    <a:ext uri="{FF2B5EF4-FFF2-40B4-BE49-F238E27FC236}">
                      <a16:creationId xmlns:a16="http://schemas.microsoft.com/office/drawing/2014/main" id="{4372427A-DCF3-4B89-B642-E4AE98972630}"/>
                    </a:ext>
                  </a:extLst>
                </p:cNvPr>
                <p:cNvSpPr/>
                <p:nvPr/>
              </p:nvSpPr>
              <p:spPr>
                <a:xfrm>
                  <a:off x="11119584" y="47668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0" name="Freeform: Shape 1359">
                  <a:extLst>
                    <a:ext uri="{FF2B5EF4-FFF2-40B4-BE49-F238E27FC236}">
                      <a16:creationId xmlns:a16="http://schemas.microsoft.com/office/drawing/2014/main" id="{33E8200A-88B0-4AF7-8959-45C78F0CCABF}"/>
                    </a:ext>
                  </a:extLst>
                </p:cNvPr>
                <p:cNvSpPr/>
                <p:nvPr/>
              </p:nvSpPr>
              <p:spPr>
                <a:xfrm>
                  <a:off x="11138634" y="47668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1" name="Freeform: Shape 1360">
                  <a:extLst>
                    <a:ext uri="{FF2B5EF4-FFF2-40B4-BE49-F238E27FC236}">
                      <a16:creationId xmlns:a16="http://schemas.microsoft.com/office/drawing/2014/main" id="{DDE5B57C-2EB2-4086-AA0C-448C9B98ED5F}"/>
                    </a:ext>
                  </a:extLst>
                </p:cNvPr>
                <p:cNvSpPr/>
                <p:nvPr/>
              </p:nvSpPr>
              <p:spPr>
                <a:xfrm>
                  <a:off x="11176734" y="47858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2" name="Freeform: Shape 1361">
                  <a:extLst>
                    <a:ext uri="{FF2B5EF4-FFF2-40B4-BE49-F238E27FC236}">
                      <a16:creationId xmlns:a16="http://schemas.microsoft.com/office/drawing/2014/main" id="{FA7806BE-C0F3-4977-BDD8-B856FFC5B836}"/>
                    </a:ext>
                  </a:extLst>
                </p:cNvPr>
                <p:cNvSpPr/>
                <p:nvPr/>
              </p:nvSpPr>
              <p:spPr>
                <a:xfrm>
                  <a:off x="11195784" y="47858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3" name="Freeform: Shape 1362">
                  <a:extLst>
                    <a:ext uri="{FF2B5EF4-FFF2-40B4-BE49-F238E27FC236}">
                      <a16:creationId xmlns:a16="http://schemas.microsoft.com/office/drawing/2014/main" id="{46D0C257-7423-4B55-BC5B-EBC05BFA1DB2}"/>
                    </a:ext>
                  </a:extLst>
                </p:cNvPr>
                <p:cNvSpPr/>
                <p:nvPr/>
              </p:nvSpPr>
              <p:spPr>
                <a:xfrm>
                  <a:off x="11233884" y="48430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4" name="Freeform: Shape 1363">
                  <a:extLst>
                    <a:ext uri="{FF2B5EF4-FFF2-40B4-BE49-F238E27FC236}">
                      <a16:creationId xmlns:a16="http://schemas.microsoft.com/office/drawing/2014/main" id="{69D471D7-CEF5-468D-9E9B-2CEDCD5494AB}"/>
                    </a:ext>
                  </a:extLst>
                </p:cNvPr>
                <p:cNvSpPr/>
                <p:nvPr/>
              </p:nvSpPr>
              <p:spPr>
                <a:xfrm>
                  <a:off x="11271984" y="48430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5" name="Freeform: Shape 1364">
                  <a:extLst>
                    <a:ext uri="{FF2B5EF4-FFF2-40B4-BE49-F238E27FC236}">
                      <a16:creationId xmlns:a16="http://schemas.microsoft.com/office/drawing/2014/main" id="{6E018ABB-D28C-4428-98E8-F99F5477FBA7}"/>
                    </a:ext>
                  </a:extLst>
                </p:cNvPr>
                <p:cNvSpPr/>
                <p:nvPr/>
              </p:nvSpPr>
              <p:spPr>
                <a:xfrm>
                  <a:off x="11405334" y="49002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6" name="Freeform: Shape 1365">
                  <a:extLst>
                    <a:ext uri="{FF2B5EF4-FFF2-40B4-BE49-F238E27FC236}">
                      <a16:creationId xmlns:a16="http://schemas.microsoft.com/office/drawing/2014/main" id="{8FA506AF-C904-489E-A7CA-6609604B691E}"/>
                    </a:ext>
                  </a:extLst>
                </p:cNvPr>
                <p:cNvSpPr/>
                <p:nvPr/>
              </p:nvSpPr>
              <p:spPr>
                <a:xfrm>
                  <a:off x="11443434" y="49002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7" name="Freeform: Shape 1366">
                  <a:extLst>
                    <a:ext uri="{FF2B5EF4-FFF2-40B4-BE49-F238E27FC236}">
                      <a16:creationId xmlns:a16="http://schemas.microsoft.com/office/drawing/2014/main" id="{1682E1D2-9165-48EF-BE62-4A1084EA6F9A}"/>
                    </a:ext>
                  </a:extLst>
                </p:cNvPr>
                <p:cNvSpPr/>
                <p:nvPr/>
              </p:nvSpPr>
              <p:spPr>
                <a:xfrm>
                  <a:off x="11538684" y="49002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8" name="Freeform: Shape 1367">
                  <a:extLst>
                    <a:ext uri="{FF2B5EF4-FFF2-40B4-BE49-F238E27FC236}">
                      <a16:creationId xmlns:a16="http://schemas.microsoft.com/office/drawing/2014/main" id="{135F04B8-5F78-43E8-96D7-10273C47ACED}"/>
                    </a:ext>
                  </a:extLst>
                </p:cNvPr>
                <p:cNvSpPr/>
                <p:nvPr/>
              </p:nvSpPr>
              <p:spPr>
                <a:xfrm>
                  <a:off x="11557734" y="49002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9" name="Freeform: Shape 1368">
                  <a:extLst>
                    <a:ext uri="{FF2B5EF4-FFF2-40B4-BE49-F238E27FC236}">
                      <a16:creationId xmlns:a16="http://schemas.microsoft.com/office/drawing/2014/main" id="{502FB47E-B31B-4481-B368-BA5910D72284}"/>
                    </a:ext>
                  </a:extLst>
                </p:cNvPr>
                <p:cNvSpPr/>
                <p:nvPr/>
              </p:nvSpPr>
              <p:spPr>
                <a:xfrm>
                  <a:off x="11595834" y="49192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0" name="Freeform: Shape 1369">
                  <a:extLst>
                    <a:ext uri="{FF2B5EF4-FFF2-40B4-BE49-F238E27FC236}">
                      <a16:creationId xmlns:a16="http://schemas.microsoft.com/office/drawing/2014/main" id="{D847BE94-FE44-4482-AEF7-DFFE9B93F688}"/>
                    </a:ext>
                  </a:extLst>
                </p:cNvPr>
                <p:cNvSpPr/>
                <p:nvPr/>
              </p:nvSpPr>
              <p:spPr>
                <a:xfrm>
                  <a:off x="11614884" y="49192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1" name="Freeform: Shape 1370">
                  <a:extLst>
                    <a:ext uri="{FF2B5EF4-FFF2-40B4-BE49-F238E27FC236}">
                      <a16:creationId xmlns:a16="http://schemas.microsoft.com/office/drawing/2014/main" id="{F5E8F3B0-F12C-44D7-B46B-D412CFE219CF}"/>
                    </a:ext>
                  </a:extLst>
                </p:cNvPr>
                <p:cNvSpPr/>
                <p:nvPr/>
              </p:nvSpPr>
              <p:spPr>
                <a:xfrm>
                  <a:off x="11633934" y="49192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2" name="Freeform: Shape 1371">
                  <a:extLst>
                    <a:ext uri="{FF2B5EF4-FFF2-40B4-BE49-F238E27FC236}">
                      <a16:creationId xmlns:a16="http://schemas.microsoft.com/office/drawing/2014/main" id="{A59E4AD7-740D-4047-9671-27EF56987DF8}"/>
                    </a:ext>
                  </a:extLst>
                </p:cNvPr>
                <p:cNvSpPr/>
                <p:nvPr/>
              </p:nvSpPr>
              <p:spPr>
                <a:xfrm>
                  <a:off x="11652984" y="49192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3" name="Freeform: Shape 1372">
                  <a:extLst>
                    <a:ext uri="{FF2B5EF4-FFF2-40B4-BE49-F238E27FC236}">
                      <a16:creationId xmlns:a16="http://schemas.microsoft.com/office/drawing/2014/main" id="{935A594B-DBE1-4B28-B7A6-EC8E79666E68}"/>
                    </a:ext>
                  </a:extLst>
                </p:cNvPr>
                <p:cNvSpPr/>
                <p:nvPr/>
              </p:nvSpPr>
              <p:spPr>
                <a:xfrm>
                  <a:off x="11786334" y="49383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4" name="Freeform: Shape 1373">
                  <a:extLst>
                    <a:ext uri="{FF2B5EF4-FFF2-40B4-BE49-F238E27FC236}">
                      <a16:creationId xmlns:a16="http://schemas.microsoft.com/office/drawing/2014/main" id="{79079FEB-F148-4795-83CA-D894C716B210}"/>
                    </a:ext>
                  </a:extLst>
                </p:cNvPr>
                <p:cNvSpPr/>
                <p:nvPr/>
              </p:nvSpPr>
              <p:spPr>
                <a:xfrm>
                  <a:off x="11805384" y="493830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5" name="Freeform: Shape 1374">
                  <a:extLst>
                    <a:ext uri="{FF2B5EF4-FFF2-40B4-BE49-F238E27FC236}">
                      <a16:creationId xmlns:a16="http://schemas.microsoft.com/office/drawing/2014/main" id="{F481C332-FFC2-45CF-B398-0C91DCE667FE}"/>
                    </a:ext>
                  </a:extLst>
                </p:cNvPr>
                <p:cNvSpPr/>
                <p:nvPr/>
              </p:nvSpPr>
              <p:spPr>
                <a:xfrm>
                  <a:off x="11938744" y="49573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6" name="Freeform: Shape 1375">
                  <a:extLst>
                    <a:ext uri="{FF2B5EF4-FFF2-40B4-BE49-F238E27FC236}">
                      <a16:creationId xmlns:a16="http://schemas.microsoft.com/office/drawing/2014/main" id="{6D9AF245-6CC4-43D1-8524-40097A0DA202}"/>
                    </a:ext>
                  </a:extLst>
                </p:cNvPr>
                <p:cNvSpPr/>
                <p:nvPr/>
              </p:nvSpPr>
              <p:spPr>
                <a:xfrm>
                  <a:off x="11957794" y="49573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7" name="Freeform: Shape 1376">
                  <a:extLst>
                    <a:ext uri="{FF2B5EF4-FFF2-40B4-BE49-F238E27FC236}">
                      <a16:creationId xmlns:a16="http://schemas.microsoft.com/office/drawing/2014/main" id="{9F464E9E-516A-481C-A80F-128BA526BDE6}"/>
                    </a:ext>
                  </a:extLst>
                </p:cNvPr>
                <p:cNvSpPr/>
                <p:nvPr/>
              </p:nvSpPr>
              <p:spPr>
                <a:xfrm>
                  <a:off x="11976844" y="49573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8" name="Freeform: Shape 1377">
                  <a:extLst>
                    <a:ext uri="{FF2B5EF4-FFF2-40B4-BE49-F238E27FC236}">
                      <a16:creationId xmlns:a16="http://schemas.microsoft.com/office/drawing/2014/main" id="{8EEA736C-DBAA-4DCC-88E7-F72C01782F2F}"/>
                    </a:ext>
                  </a:extLst>
                </p:cNvPr>
                <p:cNvSpPr/>
                <p:nvPr/>
              </p:nvSpPr>
              <p:spPr>
                <a:xfrm>
                  <a:off x="11995894" y="4995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9" name="Freeform: Shape 1378">
                  <a:extLst>
                    <a:ext uri="{FF2B5EF4-FFF2-40B4-BE49-F238E27FC236}">
                      <a16:creationId xmlns:a16="http://schemas.microsoft.com/office/drawing/2014/main" id="{17952269-18AD-434F-9233-B758981286B9}"/>
                    </a:ext>
                  </a:extLst>
                </p:cNvPr>
                <p:cNvSpPr/>
                <p:nvPr/>
              </p:nvSpPr>
              <p:spPr>
                <a:xfrm>
                  <a:off x="12014944" y="4995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0" name="Freeform: Shape 1379">
                  <a:extLst>
                    <a:ext uri="{FF2B5EF4-FFF2-40B4-BE49-F238E27FC236}">
                      <a16:creationId xmlns:a16="http://schemas.microsoft.com/office/drawing/2014/main" id="{D874C8A5-CCB4-436F-8B7D-7F7A0438E0CB}"/>
                    </a:ext>
                  </a:extLst>
                </p:cNvPr>
                <p:cNvSpPr/>
                <p:nvPr/>
              </p:nvSpPr>
              <p:spPr>
                <a:xfrm>
                  <a:off x="12148294" y="4995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1" name="Freeform: Shape 1380">
                  <a:extLst>
                    <a:ext uri="{FF2B5EF4-FFF2-40B4-BE49-F238E27FC236}">
                      <a16:creationId xmlns:a16="http://schemas.microsoft.com/office/drawing/2014/main" id="{9CFF6158-6CA3-4B2D-AAFC-C96826668C74}"/>
                    </a:ext>
                  </a:extLst>
                </p:cNvPr>
                <p:cNvSpPr/>
                <p:nvPr/>
              </p:nvSpPr>
              <p:spPr>
                <a:xfrm>
                  <a:off x="12167344" y="4995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2" name="Freeform: Shape 1381">
                  <a:extLst>
                    <a:ext uri="{FF2B5EF4-FFF2-40B4-BE49-F238E27FC236}">
                      <a16:creationId xmlns:a16="http://schemas.microsoft.com/office/drawing/2014/main" id="{C71130FA-FDF7-443D-AE9E-E034D0DC5E91}"/>
                    </a:ext>
                  </a:extLst>
                </p:cNvPr>
                <p:cNvSpPr/>
                <p:nvPr/>
              </p:nvSpPr>
              <p:spPr>
                <a:xfrm>
                  <a:off x="12186394" y="4995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3" name="Freeform: Shape 1382">
                  <a:extLst>
                    <a:ext uri="{FF2B5EF4-FFF2-40B4-BE49-F238E27FC236}">
                      <a16:creationId xmlns:a16="http://schemas.microsoft.com/office/drawing/2014/main" id="{88020E0C-D04F-496C-8D35-0A4704FDA501}"/>
                    </a:ext>
                  </a:extLst>
                </p:cNvPr>
                <p:cNvSpPr/>
                <p:nvPr/>
              </p:nvSpPr>
              <p:spPr>
                <a:xfrm>
                  <a:off x="12243544" y="50145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4" name="Freeform: Shape 1383">
                  <a:extLst>
                    <a:ext uri="{FF2B5EF4-FFF2-40B4-BE49-F238E27FC236}">
                      <a16:creationId xmlns:a16="http://schemas.microsoft.com/office/drawing/2014/main" id="{59315AA7-55C2-4E14-B425-49421C22A4A1}"/>
                    </a:ext>
                  </a:extLst>
                </p:cNvPr>
                <p:cNvSpPr/>
                <p:nvPr/>
              </p:nvSpPr>
              <p:spPr>
                <a:xfrm>
                  <a:off x="12281644" y="50145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5" name="Freeform: Shape 1384">
                  <a:extLst>
                    <a:ext uri="{FF2B5EF4-FFF2-40B4-BE49-F238E27FC236}">
                      <a16:creationId xmlns:a16="http://schemas.microsoft.com/office/drawing/2014/main" id="{B86A90A9-15F0-46CB-8C45-1BEDECE4BEB1}"/>
                    </a:ext>
                  </a:extLst>
                </p:cNvPr>
                <p:cNvSpPr/>
                <p:nvPr/>
              </p:nvSpPr>
              <p:spPr>
                <a:xfrm>
                  <a:off x="12338794" y="50335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6" name="Freeform: Shape 1385">
                  <a:extLst>
                    <a:ext uri="{FF2B5EF4-FFF2-40B4-BE49-F238E27FC236}">
                      <a16:creationId xmlns:a16="http://schemas.microsoft.com/office/drawing/2014/main" id="{5E05DD97-25B7-4228-9865-7B46A106750D}"/>
                    </a:ext>
                  </a:extLst>
                </p:cNvPr>
                <p:cNvSpPr/>
                <p:nvPr/>
              </p:nvSpPr>
              <p:spPr>
                <a:xfrm>
                  <a:off x="12376894" y="50335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7" name="Freeform: Shape 1386">
                  <a:extLst>
                    <a:ext uri="{FF2B5EF4-FFF2-40B4-BE49-F238E27FC236}">
                      <a16:creationId xmlns:a16="http://schemas.microsoft.com/office/drawing/2014/main" id="{BE627DFD-2345-40CB-AD5F-978A16E9FCA4}"/>
                    </a:ext>
                  </a:extLst>
                </p:cNvPr>
                <p:cNvSpPr/>
                <p:nvPr/>
              </p:nvSpPr>
              <p:spPr>
                <a:xfrm>
                  <a:off x="12395944" y="50335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8" name="Freeform: Shape 1387">
                  <a:extLst>
                    <a:ext uri="{FF2B5EF4-FFF2-40B4-BE49-F238E27FC236}">
                      <a16:creationId xmlns:a16="http://schemas.microsoft.com/office/drawing/2014/main" id="{5C151D48-57D8-4EE0-BC70-D857083EDAC0}"/>
                    </a:ext>
                  </a:extLst>
                </p:cNvPr>
                <p:cNvSpPr/>
                <p:nvPr/>
              </p:nvSpPr>
              <p:spPr>
                <a:xfrm>
                  <a:off x="12472144" y="50716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9" name="Freeform: Shape 1388">
                  <a:extLst>
                    <a:ext uri="{FF2B5EF4-FFF2-40B4-BE49-F238E27FC236}">
                      <a16:creationId xmlns:a16="http://schemas.microsoft.com/office/drawing/2014/main" id="{9312FEDC-DD4C-4862-9889-3D9D9449DEA3}"/>
                    </a:ext>
                  </a:extLst>
                </p:cNvPr>
                <p:cNvSpPr/>
                <p:nvPr/>
              </p:nvSpPr>
              <p:spPr>
                <a:xfrm>
                  <a:off x="12548332" y="50908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0" name="Freeform: Shape 1389">
                  <a:extLst>
                    <a:ext uri="{FF2B5EF4-FFF2-40B4-BE49-F238E27FC236}">
                      <a16:creationId xmlns:a16="http://schemas.microsoft.com/office/drawing/2014/main" id="{E1E4F521-0959-4D1E-8C2F-11E80B86C961}"/>
                    </a:ext>
                  </a:extLst>
                </p:cNvPr>
                <p:cNvSpPr/>
                <p:nvPr/>
              </p:nvSpPr>
              <p:spPr>
                <a:xfrm>
                  <a:off x="12586432" y="50908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1" name="Freeform: Shape 1390">
                  <a:extLst>
                    <a:ext uri="{FF2B5EF4-FFF2-40B4-BE49-F238E27FC236}">
                      <a16:creationId xmlns:a16="http://schemas.microsoft.com/office/drawing/2014/main" id="{D7FC5E04-E1D2-46EC-9110-02C0FFBCEEE3}"/>
                    </a:ext>
                  </a:extLst>
                </p:cNvPr>
                <p:cNvSpPr/>
                <p:nvPr/>
              </p:nvSpPr>
              <p:spPr>
                <a:xfrm>
                  <a:off x="12738832" y="51289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2" name="Freeform: Shape 1391">
                  <a:extLst>
                    <a:ext uri="{FF2B5EF4-FFF2-40B4-BE49-F238E27FC236}">
                      <a16:creationId xmlns:a16="http://schemas.microsoft.com/office/drawing/2014/main" id="{42E2C095-8214-433A-84D2-D27CE276F268}"/>
                    </a:ext>
                  </a:extLst>
                </p:cNvPr>
                <p:cNvSpPr/>
                <p:nvPr/>
              </p:nvSpPr>
              <p:spPr>
                <a:xfrm>
                  <a:off x="12776932" y="51670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3" name="Freeform: Shape 1392">
                  <a:extLst>
                    <a:ext uri="{FF2B5EF4-FFF2-40B4-BE49-F238E27FC236}">
                      <a16:creationId xmlns:a16="http://schemas.microsoft.com/office/drawing/2014/main" id="{895E8DC3-55A7-4B93-B16C-F2BAA4A053CD}"/>
                    </a:ext>
                  </a:extLst>
                </p:cNvPr>
                <p:cNvSpPr/>
                <p:nvPr/>
              </p:nvSpPr>
              <p:spPr>
                <a:xfrm>
                  <a:off x="12795982" y="51670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4" name="Freeform: Shape 1393">
                  <a:extLst>
                    <a:ext uri="{FF2B5EF4-FFF2-40B4-BE49-F238E27FC236}">
                      <a16:creationId xmlns:a16="http://schemas.microsoft.com/office/drawing/2014/main" id="{F8DED6AA-6600-42F3-BA23-CE55FD1FF7D1}"/>
                    </a:ext>
                  </a:extLst>
                </p:cNvPr>
                <p:cNvSpPr/>
                <p:nvPr/>
              </p:nvSpPr>
              <p:spPr>
                <a:xfrm>
                  <a:off x="12815032" y="51670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5" name="Freeform: Shape 1394">
                  <a:extLst>
                    <a:ext uri="{FF2B5EF4-FFF2-40B4-BE49-F238E27FC236}">
                      <a16:creationId xmlns:a16="http://schemas.microsoft.com/office/drawing/2014/main" id="{BD4220BC-69D9-4509-997C-9D6058E52E4B}"/>
                    </a:ext>
                  </a:extLst>
                </p:cNvPr>
                <p:cNvSpPr/>
                <p:nvPr/>
              </p:nvSpPr>
              <p:spPr>
                <a:xfrm>
                  <a:off x="12853132" y="51670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6" name="Freeform: Shape 1395">
                  <a:extLst>
                    <a:ext uri="{FF2B5EF4-FFF2-40B4-BE49-F238E27FC236}">
                      <a16:creationId xmlns:a16="http://schemas.microsoft.com/office/drawing/2014/main" id="{62E06205-351C-4142-891E-04F36D3B8DC1}"/>
                    </a:ext>
                  </a:extLst>
                </p:cNvPr>
                <p:cNvSpPr/>
                <p:nvPr/>
              </p:nvSpPr>
              <p:spPr>
                <a:xfrm>
                  <a:off x="12891232" y="51670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7" name="Freeform: Shape 1396">
                  <a:extLst>
                    <a:ext uri="{FF2B5EF4-FFF2-40B4-BE49-F238E27FC236}">
                      <a16:creationId xmlns:a16="http://schemas.microsoft.com/office/drawing/2014/main" id="{EC2D0AF4-37F1-4F28-870C-93E364214048}"/>
                    </a:ext>
                  </a:extLst>
                </p:cNvPr>
                <p:cNvSpPr/>
                <p:nvPr/>
              </p:nvSpPr>
              <p:spPr>
                <a:xfrm>
                  <a:off x="13005532" y="51670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8" name="Freeform: Shape 1397">
                  <a:extLst>
                    <a:ext uri="{FF2B5EF4-FFF2-40B4-BE49-F238E27FC236}">
                      <a16:creationId xmlns:a16="http://schemas.microsoft.com/office/drawing/2014/main" id="{396D28E3-C9D6-4AC4-BFD8-EA5AEB251F3C}"/>
                    </a:ext>
                  </a:extLst>
                </p:cNvPr>
                <p:cNvSpPr/>
                <p:nvPr/>
              </p:nvSpPr>
              <p:spPr>
                <a:xfrm>
                  <a:off x="13043632" y="51670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9" name="Freeform: Shape 1398">
                  <a:extLst>
                    <a:ext uri="{FF2B5EF4-FFF2-40B4-BE49-F238E27FC236}">
                      <a16:creationId xmlns:a16="http://schemas.microsoft.com/office/drawing/2014/main" id="{4341AD13-DAAB-4629-859C-E33EE496A043}"/>
                    </a:ext>
                  </a:extLst>
                </p:cNvPr>
                <p:cNvSpPr/>
                <p:nvPr/>
              </p:nvSpPr>
              <p:spPr>
                <a:xfrm>
                  <a:off x="13119832" y="51670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0" name="Freeform: Shape 1399">
                  <a:extLst>
                    <a:ext uri="{FF2B5EF4-FFF2-40B4-BE49-F238E27FC236}">
                      <a16:creationId xmlns:a16="http://schemas.microsoft.com/office/drawing/2014/main" id="{69C4EB80-17AA-4356-B21E-6785DD29DC5F}"/>
                    </a:ext>
                  </a:extLst>
                </p:cNvPr>
                <p:cNvSpPr/>
                <p:nvPr/>
              </p:nvSpPr>
              <p:spPr>
                <a:xfrm>
                  <a:off x="13367482" y="51670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2894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sp>
        <p:nvSpPr>
          <p:cNvPr id="841" name="TextBox 840">
            <a:extLst>
              <a:ext uri="{FF2B5EF4-FFF2-40B4-BE49-F238E27FC236}">
                <a16:creationId xmlns:a16="http://schemas.microsoft.com/office/drawing/2014/main" id="{56EE79E2-2E05-44CA-ACC7-A9535AD0B8AA}"/>
              </a:ext>
            </a:extLst>
          </p:cNvPr>
          <p:cNvSpPr txBox="1"/>
          <p:nvPr/>
        </p:nvSpPr>
        <p:spPr>
          <a:xfrm>
            <a:off x="3946535" y="1466740"/>
            <a:ext cx="1250930" cy="274594"/>
          </a:xfrm>
          <a:prstGeom prst="rect">
            <a:avLst/>
          </a:prstGeom>
          <a:noFill/>
        </p:spPr>
        <p:txBody>
          <a:bodyPr wrap="none" rtlCol="0">
            <a:spAutoFit/>
          </a:bodyPr>
          <a:lstStyle/>
          <a:p>
            <a:pPr algn="ct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伴脑转移的患者</a:t>
            </a:r>
          </a:p>
        </p:txBody>
      </p:sp>
      <p:sp>
        <p:nvSpPr>
          <p:cNvPr id="835" name="TextBox 834">
            <a:extLst>
              <a:ext uri="{FF2B5EF4-FFF2-40B4-BE49-F238E27FC236}">
                <a16:creationId xmlns:a16="http://schemas.microsoft.com/office/drawing/2014/main" id="{56EE79E2-2E05-44CA-ACC7-A9535AD0B8AA}"/>
              </a:ext>
            </a:extLst>
          </p:cNvPr>
          <p:cNvSpPr txBox="1"/>
          <p:nvPr/>
        </p:nvSpPr>
        <p:spPr>
          <a:xfrm>
            <a:off x="2085972" y="1670747"/>
            <a:ext cx="407484" cy="276999"/>
          </a:xfrm>
          <a:prstGeom prst="rect">
            <a:avLst/>
          </a:prstGeom>
          <a:noFill/>
        </p:spPr>
        <p:txBody>
          <a:bodyPr wrap="none" rtlCol="0">
            <a:spAutoFit/>
          </a:bodyPr>
          <a:lstStyle/>
          <a:p>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836" name="TextBox 835">
            <a:extLst>
              <a:ext uri="{FF2B5EF4-FFF2-40B4-BE49-F238E27FC236}">
                <a16:creationId xmlns:a16="http://schemas.microsoft.com/office/drawing/2014/main" id="{56EE79E2-2E05-44CA-ACC7-A9535AD0B8AA}"/>
              </a:ext>
            </a:extLst>
          </p:cNvPr>
          <p:cNvSpPr txBox="1"/>
          <p:nvPr/>
        </p:nvSpPr>
        <p:spPr>
          <a:xfrm>
            <a:off x="2085972" y="4156533"/>
            <a:ext cx="407484" cy="276999"/>
          </a:xfrm>
          <a:prstGeom prst="rect">
            <a:avLst/>
          </a:prstGeom>
          <a:noFill/>
        </p:spPr>
        <p:txBody>
          <a:bodyPr wrap="none" rtlCol="0">
            <a:spAutoFit/>
          </a:bodyPr>
          <a:lstStyle/>
          <a:p>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837" name="TextBox 836">
            <a:extLst>
              <a:ext uri="{FF2B5EF4-FFF2-40B4-BE49-F238E27FC236}">
                <a16:creationId xmlns:a16="http://schemas.microsoft.com/office/drawing/2014/main" id="{56EE79E2-2E05-44CA-ACC7-A9535AD0B8AA}"/>
              </a:ext>
            </a:extLst>
          </p:cNvPr>
          <p:cNvSpPr txBox="1"/>
          <p:nvPr/>
        </p:nvSpPr>
        <p:spPr>
          <a:xfrm>
            <a:off x="6517432" y="1670746"/>
            <a:ext cx="484428" cy="276999"/>
          </a:xfrm>
          <a:prstGeom prst="rect">
            <a:avLst/>
          </a:prstGeom>
          <a:noFill/>
        </p:spPr>
        <p:txBody>
          <a:bodyPr wrap="none" rtlCol="0">
            <a:spAutoFit/>
          </a:bodyPr>
          <a:lstStyle/>
          <a:p>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838" name="TextBox 837">
            <a:extLst>
              <a:ext uri="{FF2B5EF4-FFF2-40B4-BE49-F238E27FC236}">
                <a16:creationId xmlns:a16="http://schemas.microsoft.com/office/drawing/2014/main" id="{56EE79E2-2E05-44CA-ACC7-A9535AD0B8AA}"/>
              </a:ext>
            </a:extLst>
          </p:cNvPr>
          <p:cNvSpPr txBox="1"/>
          <p:nvPr/>
        </p:nvSpPr>
        <p:spPr>
          <a:xfrm>
            <a:off x="6489727" y="4215843"/>
            <a:ext cx="484428" cy="276999"/>
          </a:xfrm>
          <a:prstGeom prst="rect">
            <a:avLst/>
          </a:prstGeom>
          <a:noFill/>
        </p:spPr>
        <p:txBody>
          <a:bodyPr wrap="none" rtlCol="0">
            <a:spAutoFit/>
          </a:bodyPr>
          <a:lstStyle/>
          <a:p>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Tree>
    <p:extLst>
      <p:ext uri="{BB962C8B-B14F-4D97-AF65-F5344CB8AC3E}">
        <p14:creationId xmlns:p14="http://schemas.microsoft.com/office/powerpoint/2010/main" val="319441920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1483PD：帕博利珠单抗联合铂类化疗治疗伴脑转移的 NSCLC：KEYNOTE-021、189 和 407 的合并分析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Powell SF 等人</a:t>
            </a:r>
          </a:p>
        </p:txBody>
      </p:sp>
      <p:sp>
        <p:nvSpPr>
          <p:cNvPr id="3" name="Content Placeholder 2"/>
          <p:cNvSpPr>
            <a:spLocks noGrp="1"/>
          </p:cNvSpPr>
          <p:nvPr>
            <p:ph idx="1"/>
          </p:nvPr>
        </p:nvSpPr>
        <p:spPr/>
        <p:txBody>
          <a:bodyPr/>
          <a:lstStyle/>
          <a:p>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a:spcBef>
                <a:spcPts val="21600"/>
              </a:spcBef>
            </a:pPr>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buFontTx/>
              <a:buChar char="-"/>
            </a:pPr>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在伴或不伴预治疗或无症状脑转移的晚期鳞状和非鳞状 NSCLC 患者中，帕博利珠单抗联合铂类化疗与单用化疗相比可改善结局</a:t>
            </a:r>
          </a:p>
          <a:p>
            <a:pPr lvl="1">
              <a:buFontTx/>
              <a:buChar char="-"/>
            </a:pPr>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无论脑转移状态如何，安全性特征均可耐受</a:t>
            </a:r>
          </a:p>
        </p:txBody>
      </p:sp>
      <p:sp>
        <p:nvSpPr>
          <p:cNvPr id="4" name="Text Box 4"/>
          <p:cNvSpPr txBox="1">
            <a:spLocks noChangeArrowheads="1"/>
          </p:cNvSpPr>
          <p:nvPr/>
        </p:nvSpPr>
        <p:spPr bwMode="auto">
          <a:xfrm>
            <a:off x="5015089" y="6474897"/>
            <a:ext cx="39082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Powell SF, et al. Ann Oncol 2019;30(suppl):Abstr 1483PD</a:t>
            </a:r>
          </a:p>
        </p:txBody>
      </p:sp>
      <p:graphicFrame>
        <p:nvGraphicFramePr>
          <p:cNvPr id="6" name="Group 88"/>
          <p:cNvGraphicFramePr>
            <a:graphicFrameLocks noGrp="1"/>
          </p:cNvGraphicFramePr>
          <p:nvPr>
            <p:extLst>
              <p:ext uri="{D42A27DB-BD31-4B8C-83A1-F6EECF244321}">
                <p14:modId xmlns:p14="http://schemas.microsoft.com/office/powerpoint/2010/main" val="1475055010"/>
              </p:ext>
            </p:extLst>
          </p:nvPr>
        </p:nvGraphicFramePr>
        <p:xfrm>
          <a:off x="415660" y="1705783"/>
          <a:ext cx="8312680" cy="2468880"/>
        </p:xfrm>
        <a:graphic>
          <a:graphicData uri="http://schemas.openxmlformats.org/drawingml/2006/table">
            <a:tbl>
              <a:tblPr firstRow="1" bandRow="1">
                <a:tableStyleId>{69012ECD-51FC-41F1-AA8D-1B2483CD663E}</a:tableStyleId>
              </a:tblPr>
              <a:tblGrid>
                <a:gridCol w="3486772">
                  <a:extLst>
                    <a:ext uri="{9D8B030D-6E8A-4147-A177-3AD203B41FA5}">
                      <a16:colId xmlns:a16="http://schemas.microsoft.com/office/drawing/2014/main" val="20000"/>
                    </a:ext>
                  </a:extLst>
                </a:gridCol>
                <a:gridCol w="1206477">
                  <a:extLst>
                    <a:ext uri="{9D8B030D-6E8A-4147-A177-3AD203B41FA5}">
                      <a16:colId xmlns:a16="http://schemas.microsoft.com/office/drawing/2014/main" val="20001"/>
                    </a:ext>
                  </a:extLst>
                </a:gridCol>
                <a:gridCol w="1206477">
                  <a:extLst>
                    <a:ext uri="{9D8B030D-6E8A-4147-A177-3AD203B41FA5}">
                      <a16:colId xmlns:a16="http://schemas.microsoft.com/office/drawing/2014/main" val="1977128670"/>
                    </a:ext>
                  </a:extLst>
                </a:gridCol>
                <a:gridCol w="1206477">
                  <a:extLst>
                    <a:ext uri="{9D8B030D-6E8A-4147-A177-3AD203B41FA5}">
                      <a16:colId xmlns:a16="http://schemas.microsoft.com/office/drawing/2014/main" val="2050670981"/>
                    </a:ext>
                  </a:extLst>
                </a:gridCol>
                <a:gridCol w="1206477">
                  <a:extLst>
                    <a:ext uri="{9D8B030D-6E8A-4147-A177-3AD203B41FA5}">
                      <a16:colId xmlns:a16="http://schemas.microsoft.com/office/drawing/2014/main" val="3957594363"/>
                    </a:ext>
                  </a:extLst>
                </a:gridCol>
              </a:tblGrid>
              <a:tr h="16337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endParaRPr kumimoji="0" lang="en-GB" sz="1200" b="1" u="none" strike="noStrike" cap="none" normalizeH="0" baseline="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 CT</a:t>
                      </a:r>
                    </a:p>
                  </a:txBody>
                  <a:tcPr marL="45720" marR="4572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u="none" strike="noStrike" cap="none" normalizeH="0" baseline="0">
                        <a:ln>
                          <a:noFill/>
                        </a:ln>
                        <a:solidFill>
                          <a:schemeClr val="tx2"/>
                        </a:solidFill>
                        <a:effectLst/>
                      </a:endParaRPr>
                    </a:p>
                  </a:txBody>
                  <a:tcPr marL="45720" marR="45720"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CT</a:t>
                      </a:r>
                    </a:p>
                  </a:txBody>
                  <a:tcPr marL="45720" marR="4572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Arial"/>
                        <a:cs typeface="Arial"/>
                      </a:endParaRPr>
                    </a:p>
                  </a:txBody>
                  <a:tcPr marL="45720" marR="45720" anchor="ctr" horzOverflow="overflow"/>
                </a:tc>
                <a:extLst>
                  <a:ext uri="{0D108BD9-81ED-4DB2-BD59-A6C34878D82A}">
                    <a16:rowId xmlns:a16="http://schemas.microsoft.com/office/drawing/2014/main" val="1394520909"/>
                  </a:ext>
                </a:extLst>
              </a:tr>
              <a:tr h="39593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endParaRPr kumimoji="0" lang="en-GB" sz="1200" b="1" u="none" strike="noStrike" cap="none" normalizeH="0" baseline="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伴脑转移</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(n=102)</a:t>
                      </a: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不伴脑转移</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(n=640)</a:t>
                      </a: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伴脑转移</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(n=64)</a:t>
                      </a:r>
                    </a:p>
                  </a:txBody>
                  <a:tcPr marL="45720" marR="45720"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不伴脑转移</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(n=480)</a:t>
                      </a:r>
                    </a:p>
                  </a:txBody>
                  <a:tcPr marL="45720" marR="45720" anchor="ctr" horzOverflow="overflow">
                    <a:solidFill>
                      <a:schemeClr val="accent1"/>
                    </a:solidFill>
                  </a:tcPr>
                </a:tc>
                <a:extLst>
                  <a:ext uri="{0D108BD9-81ED-4DB2-BD59-A6C34878D82A}">
                    <a16:rowId xmlns:a16="http://schemas.microsoft.com/office/drawing/2014/main" val="10000"/>
                  </a:ext>
                </a:extLst>
              </a:tr>
              <a:tr h="16337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中位治疗持续时间，月（范围）</a:t>
                      </a:r>
                    </a:p>
                  </a:txBody>
                  <a:tcPr marL="4680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7.0 (0.03–29.1)</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6.9 (0.03–30.4)</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4.2 (0.03–18.5)</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4.3 (0.03–30.7)</a:t>
                      </a:r>
                    </a:p>
                  </a:txBody>
                  <a:tcPr marL="45720" marR="45720" anchor="ctr" horzOverflow="overflow"/>
                </a:tc>
                <a:extLst>
                  <a:ext uri="{0D108BD9-81ED-4DB2-BD59-A6C34878D82A}">
                    <a16:rowId xmlns:a16="http://schemas.microsoft.com/office/drawing/2014/main" val="10001"/>
                  </a:ext>
                </a:extLst>
              </a:tr>
              <a:tr h="58621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TRAE，%</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 级 </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导致死亡</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导致停药</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影响 CNS</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88.2</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59.8</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5.9</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25.5</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32.4</a:t>
                      </a:r>
                    </a:p>
                  </a:txBody>
                  <a:tcPr marL="45720" marR="45720" anchor="ctr" horzOverflow="overflow"/>
                </a:tc>
                <a:tc>
                  <a:txBody>
                    <a:bodyPr/>
                    <a:lstStyle/>
                    <a:p>
                      <a:pPr algn="ctr">
                        <a:spcBef>
                          <a:spcPct val="0"/>
                        </a:spcBef>
                        <a:spcAft>
                          <a:spcPct val="0"/>
                        </a:spcAft>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94.5</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50.5</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2.0</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21.4</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36.4</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82.8</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45.3</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1.6</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10.9</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17.2</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90.6</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46.9</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1.9</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33.5</a:t>
                      </a:r>
                    </a:p>
                  </a:txBody>
                  <a:tcPr marL="45720" marR="45720" anchor="ctr" horzOverflow="overflow"/>
                </a:tc>
                <a:extLst>
                  <a:ext uri="{0D108BD9-81ED-4DB2-BD59-A6C34878D82A}">
                    <a16:rowId xmlns:a16="http://schemas.microsoft.com/office/drawing/2014/main" val="10002"/>
                  </a:ext>
                </a:extLst>
              </a:tr>
              <a:tr h="16337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免疫介导 AE 和输注反应，%</a:t>
                      </a:r>
                    </a:p>
                    <a:p>
                      <a:pPr marL="9207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 级，%</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25.5</a:t>
                      </a:r>
                    </a:p>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13.7</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27.8</a:t>
                      </a:r>
                    </a:p>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9.7</a:t>
                      </a:r>
                    </a:p>
                  </a:txBody>
                  <a:tcPr marL="45720" marR="45720" anchor="ctr" horzOverflow="overflow"/>
                </a:tc>
                <a:tc>
                  <a:txBody>
                    <a:bodyPr/>
                    <a:lstStyle/>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9.4</a:t>
                      </a:r>
                    </a:p>
                    <a:p>
                      <a:pPr algn="ctr">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1.6</a:t>
                      </a:r>
                    </a:p>
                  </a:txBody>
                  <a:tcPr marL="45720" marR="45720" anchor="ctr" horzOverflow="overflow"/>
                </a:tc>
                <a:tc>
                  <a:txBody>
                    <a:bodyPr/>
                    <a:lstStyle/>
                    <a:p>
                      <a:pPr algn="ctr">
                        <a:spcBef>
                          <a:spcPct val="0"/>
                        </a:spcBef>
                        <a:spcAft>
                          <a:spcPct val="0"/>
                        </a:spcAft>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10.6</a:t>
                      </a:r>
                    </a:p>
                    <a:p>
                      <a:pPr algn="ctr">
                        <a:spcBef>
                          <a:spcPct val="0"/>
                        </a:spcBef>
                        <a:spcAft>
                          <a:spcPct val="0"/>
                        </a:spcAft>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3.8</a:t>
                      </a:r>
                    </a:p>
                  </a:txBody>
                  <a:tcPr marL="45720" marR="45720"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507100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1478O &amp; 390O：ASCEND-7 II 期研究的结果</a:t>
            </a:r>
            <a:r>
              <a:rPr lang="en-GB"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Chow LQ 等人 和 Barlesi F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研究色瑞替尼对伴脑或软脑膜转移的 ALK+ NSCLC 患者的疗效和安全性</a:t>
            </a:r>
          </a:p>
        </p:txBody>
      </p:sp>
      <p:sp>
        <p:nvSpPr>
          <p:cNvPr id="4" name="Text Box 4"/>
          <p:cNvSpPr txBox="1">
            <a:spLocks noChangeArrowheads="1"/>
          </p:cNvSpPr>
          <p:nvPr/>
        </p:nvSpPr>
        <p:spPr bwMode="auto">
          <a:xfrm>
            <a:off x="5142303" y="6290231"/>
            <a:ext cx="3781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Chow LQ, et al. Ann Oncol 2019;30(suppl):Abstr 1478O</a:t>
            </a:r>
          </a:p>
          <a:p>
            <a:pPr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Barlesi F, et al. Ann Oncol 2019;30(suppl):Abstr 390O</a:t>
            </a:r>
          </a:p>
        </p:txBody>
      </p:sp>
      <p:sp>
        <p:nvSpPr>
          <p:cNvPr id="7" name="Rectangle 9"/>
          <p:cNvSpPr txBox="1">
            <a:spLocks noChangeArrowheads="1"/>
          </p:cNvSpPr>
          <p:nvPr/>
        </p:nvSpPr>
        <p:spPr bwMode="auto">
          <a:xfrm>
            <a:off x="424545" y="5578833"/>
            <a:ext cx="3299730"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1800">
                <a:solidFill>
                  <a:schemeClr val="tx1"/>
                </a:solidFill>
                <a:latin typeface="+mn-lt"/>
                <a:cs typeface="+mn-cs"/>
              </a:defRPr>
            </a:lvl2pPr>
            <a:lvl3pPr marL="812800" indent="-249238" algn="l" rtl="0" fontAlgn="base">
              <a:spcBef>
                <a:spcPct val="0"/>
              </a:spcBef>
              <a:spcAft>
                <a:spcPts val="600"/>
              </a:spcAft>
              <a:buClr>
                <a:schemeClr val="bg1"/>
              </a:buClr>
              <a:buChar char="•"/>
              <a:defRPr sz="1600">
                <a:solidFill>
                  <a:schemeClr val="tx1"/>
                </a:solidFill>
                <a:latin typeface="+mn-lt"/>
                <a:cs typeface="+mn-cs"/>
              </a:defRPr>
            </a:lvl3pPr>
            <a:lvl4pPr marL="1101725" indent="-287338" algn="l" rtl="0" fontAlgn="base">
              <a:spcBef>
                <a:spcPct val="0"/>
              </a:spcBef>
              <a:spcAft>
                <a:spcPts val="600"/>
              </a:spcAft>
              <a:buClr>
                <a:schemeClr val="bg1"/>
              </a:buClr>
              <a:buChar char="–"/>
              <a:defRPr sz="1600">
                <a:solidFill>
                  <a:schemeClr val="tx1"/>
                </a:solidFill>
                <a:latin typeface="+mn-lt"/>
                <a:cs typeface="+mn-cs"/>
              </a:defRPr>
            </a:lvl4pPr>
            <a:lvl5pPr marL="1390650" indent="-287338" algn="l" rtl="0" fontAlgn="base">
              <a:spcBef>
                <a:spcPct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600"/>
              </a:spcAft>
              <a:buClr>
                <a:srgbClr val="002850"/>
              </a:buClr>
              <a:buSzPct val="110000"/>
              <a:buFontTx/>
              <a:buNone/>
              <a:defRPr/>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主要终点</a:t>
            </a:r>
          </a:p>
          <a:p>
            <a:pPr marL="250825" marR="0" lvl="0" indent="-250825" algn="l" defTabSz="914400" rtl="0" eaLnBrk="1" fontAlgn="base" latinLnBrk="0" hangingPunct="1">
              <a:lnSpc>
                <a:spcPct val="100000"/>
              </a:lnSpc>
              <a:spcBef>
                <a:spcPct val="0"/>
              </a:spcBef>
              <a:spcAft>
                <a:spcPts val="600"/>
              </a:spcAft>
              <a:buClr>
                <a:srgbClr val="002850"/>
              </a:buClr>
              <a:buSzPct val="110000"/>
              <a:buFontTx/>
              <a:buChar char="•"/>
              <a:defRPr/>
            </a:pPr>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ORR（全身；RECIST v1.1）</a:t>
            </a:r>
          </a:p>
        </p:txBody>
      </p:sp>
      <p:sp>
        <p:nvSpPr>
          <p:cNvPr id="8" name="Content Placeholder 26"/>
          <p:cNvSpPr txBox="1"/>
          <p:nvPr/>
        </p:nvSpPr>
        <p:spPr>
          <a:xfrm>
            <a:off x="4318208" y="5578833"/>
            <a:ext cx="4637970"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buClr>
                <a:srgbClr val="002850"/>
              </a:buClr>
              <a:buNone/>
              <a:defRPr/>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defRPr/>
            </a:pPr>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DCR、颅内和颅外缓解、安全性</a:t>
            </a:r>
          </a:p>
        </p:txBody>
      </p:sp>
      <p:sp>
        <p:nvSpPr>
          <p:cNvPr id="9" name="AutoShape 8"/>
          <p:cNvSpPr>
            <a:spLocks noChangeArrowheads="1"/>
          </p:cNvSpPr>
          <p:nvPr/>
        </p:nvSpPr>
        <p:spPr bwMode="auto">
          <a:xfrm>
            <a:off x="3529338" y="2963062"/>
            <a:ext cx="3885755" cy="579071"/>
          </a:xfrm>
          <a:prstGeom prst="roundRect">
            <a:avLst>
              <a:gd name="adj" fmla="val 16667"/>
            </a:avLst>
          </a:prstGeom>
          <a:solidFill>
            <a:schemeClr val="accent1"/>
          </a:solidFill>
          <a:ln w="9525" algn="ctr">
            <a:noFill/>
            <a:round/>
          </a:ln>
        </p:spPr>
        <p:txBody>
          <a:bodyPr lIns="90488" tIns="0" rIns="90488" bIns="0" anchor="ctr"/>
          <a:lstStyle/>
          <a:p>
            <a:pPr lvl="0" algn="ctr" defTabSz="892175" eaLnBrk="0" hangingPunct="0">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2 组：未接受过既往脑放疗</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和既往克唑替尼（n=40）</a:t>
            </a:r>
          </a:p>
        </p:txBody>
      </p:sp>
      <p:cxnSp>
        <p:nvCxnSpPr>
          <p:cNvPr id="12" name="AutoShape 15"/>
          <p:cNvCxnSpPr>
            <a:cxnSpLocks noChangeShapeType="1"/>
            <a:stCxn id="17" idx="3"/>
            <a:endCxn id="15" idx="1"/>
          </p:cNvCxnSpPr>
          <p:nvPr/>
        </p:nvCxnSpPr>
        <p:spPr bwMode="auto">
          <a:xfrm flipV="1">
            <a:off x="3093578" y="2607757"/>
            <a:ext cx="435760" cy="1297708"/>
          </a:xfrm>
          <a:prstGeom prst="bentConnector3">
            <a:avLst>
              <a:gd name="adj1" fmla="val 50000"/>
            </a:avLst>
          </a:prstGeom>
          <a:noFill/>
          <a:ln w="38100">
            <a:solidFill>
              <a:schemeClr val="bg1"/>
            </a:solidFill>
            <a:miter lim="800000"/>
            <a:tailEnd type="triangle" w="med" len="med"/>
          </a:ln>
        </p:spPr>
      </p:cxnSp>
      <p:sp>
        <p:nvSpPr>
          <p:cNvPr id="14" name="AutoShape 12"/>
          <p:cNvSpPr>
            <a:spLocks noChangeArrowheads="1"/>
          </p:cNvSpPr>
          <p:nvPr/>
        </p:nvSpPr>
        <p:spPr bwMode="auto">
          <a:xfrm>
            <a:off x="3529338" y="3604518"/>
            <a:ext cx="3885755" cy="601892"/>
          </a:xfrm>
          <a:prstGeom prst="roundRect">
            <a:avLst>
              <a:gd name="adj" fmla="val 16667"/>
            </a:avLst>
          </a:prstGeom>
          <a:solidFill>
            <a:schemeClr val="accent3"/>
          </a:solidFill>
          <a:ln w="9525" algn="ctr">
            <a:noFill/>
            <a:round/>
          </a:ln>
        </p:spPr>
        <p:txBody>
          <a:bodyPr lIns="90488" tIns="0" rIns="90488" bIns="0" anchor="ctr"/>
          <a:lstStyle/>
          <a:p>
            <a:pPr lvl="0" algn="ctr" defTabSz="892175" eaLnBrk="0" hangingPunct="0">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3 组：接受过既往脑部放疗</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但未接受过既往 ALKi (n=12)</a:t>
            </a:r>
          </a:p>
        </p:txBody>
      </p:sp>
      <p:sp>
        <p:nvSpPr>
          <p:cNvPr id="15" name="AutoShape 8"/>
          <p:cNvSpPr>
            <a:spLocks noChangeArrowheads="1"/>
          </p:cNvSpPr>
          <p:nvPr/>
        </p:nvSpPr>
        <p:spPr bwMode="auto">
          <a:xfrm>
            <a:off x="3529338" y="2298822"/>
            <a:ext cx="3885755" cy="617869"/>
          </a:xfrm>
          <a:prstGeom prst="roundRect">
            <a:avLst>
              <a:gd name="adj" fmla="val 16667"/>
            </a:avLst>
          </a:prstGeom>
          <a:solidFill>
            <a:schemeClr val="accent2"/>
          </a:solidFill>
          <a:ln w="9525" algn="ctr">
            <a:noFill/>
            <a:round/>
          </a:ln>
        </p:spPr>
        <p:txBody>
          <a:bodyPr lIns="90488" tIns="0" rIns="90488" bIns="0" anchor="ctr"/>
          <a:lstStyle/>
          <a:p>
            <a:pPr lvl="0" algn="ctr" defTabSz="892175" eaLnBrk="0" hangingPunct="0">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1 组：接受过既往脑放疗</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和既往克唑替尼（n=42）</a:t>
            </a:r>
          </a:p>
        </p:txBody>
      </p:sp>
      <p:sp>
        <p:nvSpPr>
          <p:cNvPr id="17" name="AutoShape 9"/>
          <p:cNvSpPr>
            <a:spLocks noChangeArrowheads="1"/>
          </p:cNvSpPr>
          <p:nvPr/>
        </p:nvSpPr>
        <p:spPr bwMode="auto">
          <a:xfrm>
            <a:off x="125902" y="2929151"/>
            <a:ext cx="2967676" cy="1952627"/>
          </a:xfrm>
          <a:prstGeom prst="roundRect">
            <a:avLst>
              <a:gd name="adj" fmla="val 8208"/>
            </a:avLst>
          </a:prstGeom>
          <a:solidFill>
            <a:schemeClr val="bg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NSCLC</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ALK+ (FISH)</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新诊断或进展性活动性脑转移 + ≥1 个颅外可测量病灶</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WHO PS 0–2 </a:t>
            </a:r>
          </a:p>
        </p:txBody>
      </p:sp>
      <p:sp>
        <p:nvSpPr>
          <p:cNvPr id="56" name="AutoShape 12"/>
          <p:cNvSpPr>
            <a:spLocks noChangeArrowheads="1"/>
          </p:cNvSpPr>
          <p:nvPr/>
        </p:nvSpPr>
        <p:spPr bwMode="auto">
          <a:xfrm>
            <a:off x="3529338" y="4257032"/>
            <a:ext cx="3885755" cy="633340"/>
          </a:xfrm>
          <a:prstGeom prst="roundRect">
            <a:avLst>
              <a:gd name="adj" fmla="val 16667"/>
            </a:avLst>
          </a:prstGeom>
          <a:solidFill>
            <a:schemeClr val="bg1"/>
          </a:solidFill>
          <a:ln w="9525" algn="ctr">
            <a:noFill/>
            <a:round/>
          </a:ln>
        </p:spPr>
        <p:txBody>
          <a:bodyPr lIns="90488" tIns="0" rIns="90488" bIns="0" anchor="ctr"/>
          <a:lstStyle/>
          <a:p>
            <a:pPr lvl="0" algn="ctr" defTabSz="892175" eaLnBrk="0" hangingPunct="0">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4 组：未接受过既往脑放疗</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和既往 ALKi（n=44）</a:t>
            </a:r>
          </a:p>
        </p:txBody>
      </p:sp>
      <p:cxnSp>
        <p:nvCxnSpPr>
          <p:cNvPr id="57" name="AutoShape 15"/>
          <p:cNvCxnSpPr>
            <a:cxnSpLocks noChangeShapeType="1"/>
            <a:stCxn id="17" idx="3"/>
            <a:endCxn id="9" idx="1"/>
          </p:cNvCxnSpPr>
          <p:nvPr/>
        </p:nvCxnSpPr>
        <p:spPr bwMode="auto">
          <a:xfrm flipV="1">
            <a:off x="3093578" y="3252598"/>
            <a:ext cx="435760" cy="652867"/>
          </a:xfrm>
          <a:prstGeom prst="bentConnector3">
            <a:avLst>
              <a:gd name="adj1" fmla="val 50000"/>
            </a:avLst>
          </a:prstGeom>
          <a:noFill/>
          <a:ln w="38100">
            <a:solidFill>
              <a:schemeClr val="bg1"/>
            </a:solidFill>
            <a:miter lim="800000"/>
            <a:tailEnd type="triangle" w="med" len="med"/>
          </a:ln>
        </p:spPr>
      </p:cxnSp>
      <p:cxnSp>
        <p:nvCxnSpPr>
          <p:cNvPr id="60" name="AutoShape 15"/>
          <p:cNvCxnSpPr>
            <a:cxnSpLocks noChangeShapeType="1"/>
            <a:stCxn id="17" idx="3"/>
            <a:endCxn id="56" idx="1"/>
          </p:cNvCxnSpPr>
          <p:nvPr/>
        </p:nvCxnSpPr>
        <p:spPr bwMode="auto">
          <a:xfrm>
            <a:off x="3093578" y="3905465"/>
            <a:ext cx="435760" cy="668237"/>
          </a:xfrm>
          <a:prstGeom prst="bentConnector3">
            <a:avLst>
              <a:gd name="adj1" fmla="val 50000"/>
            </a:avLst>
          </a:prstGeom>
          <a:noFill/>
          <a:ln w="38100">
            <a:solidFill>
              <a:schemeClr val="bg1"/>
            </a:solidFill>
            <a:miter lim="800000"/>
            <a:tailEnd type="triangle" w="med" len="med"/>
          </a:ln>
        </p:spPr>
      </p:cxnSp>
      <p:sp>
        <p:nvSpPr>
          <p:cNvPr id="80" name="AutoShape 8"/>
          <p:cNvSpPr>
            <a:spLocks noChangeArrowheads="1"/>
          </p:cNvSpPr>
          <p:nvPr/>
        </p:nvSpPr>
        <p:spPr bwMode="auto">
          <a:xfrm>
            <a:off x="7767631" y="3567512"/>
            <a:ext cx="1314897" cy="675904"/>
          </a:xfrm>
          <a:prstGeom prst="roundRect">
            <a:avLst>
              <a:gd name="adj" fmla="val 16667"/>
            </a:avLst>
          </a:prstGeom>
          <a:solidFill>
            <a:schemeClr val="tx1"/>
          </a:solidFill>
          <a:ln w="9525" algn="ctr">
            <a:noFill/>
            <a:round/>
          </a:ln>
        </p:spPr>
        <p:txBody>
          <a:bodyPr lIns="90488" tIns="0" rIns="90488" bIns="0" anchor="ctr"/>
          <a:lstStyle/>
          <a:p>
            <a:pPr lvl="0" algn="ctr" defTabSz="892175" eaLnBrk="0" hangingPunct="0">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色瑞替尼 </a:t>
            </a:r>
            <a:br>
              <a:rPr sz="160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750 mg/天</a:t>
            </a:r>
          </a:p>
        </p:txBody>
      </p:sp>
      <p:sp>
        <p:nvSpPr>
          <p:cNvPr id="23" name="AutoShape 12"/>
          <p:cNvSpPr>
            <a:spLocks noChangeArrowheads="1"/>
          </p:cNvSpPr>
          <p:nvPr/>
        </p:nvSpPr>
        <p:spPr bwMode="auto">
          <a:xfrm>
            <a:off x="3529338" y="4939572"/>
            <a:ext cx="3885756" cy="628198"/>
          </a:xfrm>
          <a:prstGeom prst="roundRect">
            <a:avLst>
              <a:gd name="adj" fmla="val 16667"/>
            </a:avLst>
          </a:prstGeom>
          <a:solidFill>
            <a:schemeClr val="accent4"/>
          </a:solidFill>
          <a:ln w="9525" algn="ctr">
            <a:noFill/>
            <a:round/>
          </a:ln>
        </p:spPr>
        <p:txBody>
          <a:bodyPr lIns="90488" tIns="0" rIns="90488" bIns="0" anchor="ctr"/>
          <a:lstStyle/>
          <a:p>
            <a:pPr lvl="0" algn="ctr" defTabSz="892175" eaLnBrk="0" hangingPunct="0">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5 组：软脑膜癌伴或不伴活动性转移 (n=18)</a:t>
            </a:r>
          </a:p>
        </p:txBody>
      </p:sp>
      <p:cxnSp>
        <p:nvCxnSpPr>
          <p:cNvPr id="24" name="AutoShape 16"/>
          <p:cNvCxnSpPr>
            <a:cxnSpLocks noChangeShapeType="1"/>
            <a:stCxn id="17" idx="3"/>
            <a:endCxn id="23" idx="1"/>
          </p:cNvCxnSpPr>
          <p:nvPr/>
        </p:nvCxnSpPr>
        <p:spPr bwMode="auto">
          <a:xfrm>
            <a:off x="3093578" y="3905465"/>
            <a:ext cx="435760" cy="1348206"/>
          </a:xfrm>
          <a:prstGeom prst="bentConnector3">
            <a:avLst>
              <a:gd name="adj1" fmla="val 50000"/>
            </a:avLst>
          </a:prstGeom>
          <a:noFill/>
          <a:ln w="38100">
            <a:solidFill>
              <a:schemeClr val="bg1"/>
            </a:solidFill>
            <a:miter lim="800000"/>
            <a:tailEnd type="triangle" w="med" len="med"/>
          </a:ln>
        </p:spPr>
      </p:cxnSp>
      <p:cxnSp>
        <p:nvCxnSpPr>
          <p:cNvPr id="30" name="AutoShape 15"/>
          <p:cNvCxnSpPr>
            <a:cxnSpLocks noChangeShapeType="1"/>
            <a:stCxn id="15" idx="3"/>
            <a:endCxn id="80" idx="1"/>
          </p:cNvCxnSpPr>
          <p:nvPr/>
        </p:nvCxnSpPr>
        <p:spPr bwMode="auto">
          <a:xfrm>
            <a:off x="7415093" y="2607757"/>
            <a:ext cx="352538" cy="1297707"/>
          </a:xfrm>
          <a:prstGeom prst="bentConnector3">
            <a:avLst>
              <a:gd name="adj1" fmla="val 50000"/>
            </a:avLst>
          </a:prstGeom>
          <a:noFill/>
          <a:ln w="38100">
            <a:solidFill>
              <a:schemeClr val="bg1"/>
            </a:solidFill>
            <a:miter lim="800000"/>
            <a:tailEnd type="triangle" w="med" len="med"/>
          </a:ln>
        </p:spPr>
      </p:cxnSp>
      <p:cxnSp>
        <p:nvCxnSpPr>
          <p:cNvPr id="33" name="AutoShape 15"/>
          <p:cNvCxnSpPr>
            <a:cxnSpLocks noChangeShapeType="1"/>
            <a:stCxn id="9" idx="3"/>
            <a:endCxn id="80" idx="1"/>
          </p:cNvCxnSpPr>
          <p:nvPr/>
        </p:nvCxnSpPr>
        <p:spPr bwMode="auto">
          <a:xfrm>
            <a:off x="7415093" y="3252598"/>
            <a:ext cx="352538" cy="652866"/>
          </a:xfrm>
          <a:prstGeom prst="bentConnector3">
            <a:avLst>
              <a:gd name="adj1" fmla="val 50000"/>
            </a:avLst>
          </a:prstGeom>
          <a:noFill/>
          <a:ln w="38100">
            <a:solidFill>
              <a:schemeClr val="bg1"/>
            </a:solidFill>
            <a:miter lim="800000"/>
            <a:tailEnd type="triangle" w="med" len="med"/>
          </a:ln>
        </p:spPr>
      </p:cxnSp>
      <p:cxnSp>
        <p:nvCxnSpPr>
          <p:cNvPr id="36" name="AutoShape 15"/>
          <p:cNvCxnSpPr>
            <a:cxnSpLocks noChangeShapeType="1"/>
            <a:stCxn id="23" idx="3"/>
            <a:endCxn id="80" idx="1"/>
          </p:cNvCxnSpPr>
          <p:nvPr/>
        </p:nvCxnSpPr>
        <p:spPr bwMode="auto">
          <a:xfrm flipV="1">
            <a:off x="7415094" y="3905464"/>
            <a:ext cx="352537" cy="1348207"/>
          </a:xfrm>
          <a:prstGeom prst="bentConnector3">
            <a:avLst>
              <a:gd name="adj1" fmla="val 50000"/>
            </a:avLst>
          </a:prstGeom>
          <a:noFill/>
          <a:ln w="38100">
            <a:solidFill>
              <a:schemeClr val="bg1"/>
            </a:solidFill>
            <a:miter lim="800000"/>
            <a:tailEnd type="triangle" w="med" len="med"/>
          </a:ln>
        </p:spPr>
      </p:cxnSp>
      <p:cxnSp>
        <p:nvCxnSpPr>
          <p:cNvPr id="39" name="AutoShape 15"/>
          <p:cNvCxnSpPr>
            <a:cxnSpLocks noChangeShapeType="1"/>
            <a:stCxn id="56" idx="3"/>
            <a:endCxn id="80" idx="1"/>
          </p:cNvCxnSpPr>
          <p:nvPr/>
        </p:nvCxnSpPr>
        <p:spPr bwMode="auto">
          <a:xfrm flipV="1">
            <a:off x="7415093" y="3905464"/>
            <a:ext cx="352538" cy="668238"/>
          </a:xfrm>
          <a:prstGeom prst="bentConnector3">
            <a:avLst>
              <a:gd name="adj1" fmla="val 50000"/>
            </a:avLst>
          </a:prstGeom>
          <a:noFill/>
          <a:ln w="38100">
            <a:solidFill>
              <a:schemeClr val="bg1"/>
            </a:solidFill>
            <a:miter lim="800000"/>
            <a:tailEnd type="triangle" w="med" len="med"/>
          </a:ln>
        </p:spPr>
      </p:cxnSp>
      <p:cxnSp>
        <p:nvCxnSpPr>
          <p:cNvPr id="6" name="Straight Arrow Connector 5"/>
          <p:cNvCxnSpPr>
            <a:stCxn id="17" idx="3"/>
            <a:endCxn id="14" idx="1"/>
          </p:cNvCxnSpPr>
          <p:nvPr/>
        </p:nvCxnSpPr>
        <p:spPr>
          <a:xfrm flipV="1">
            <a:off x="3093578" y="3905464"/>
            <a:ext cx="435760"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3"/>
            <a:endCxn id="80" idx="1"/>
          </p:cNvCxnSpPr>
          <p:nvPr/>
        </p:nvCxnSpPr>
        <p:spPr>
          <a:xfrm>
            <a:off x="7415093" y="3905464"/>
            <a:ext cx="35253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19603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1478O &amp; 390O：ASCEND-7 II 期研究的结果</a:t>
            </a:r>
            <a:r>
              <a:rPr lang="en-GB"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Chow LQ 等人 和 Barlesi F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lvl="1"/>
            <a:endParaRPr lang="en-GB" b="1">
              <a:latin typeface="Arial" panose="020B0604020202020204" pitchFamily="34" charset="0"/>
              <a:ea typeface="宋体" panose="02010600030101010101" pitchFamily="2" charset="-122"/>
              <a:cs typeface="Arial" panose="020B0604020202020204" pitchFamily="34" charset="0"/>
            </a:endParaRPr>
          </a:p>
          <a:p>
            <a:pPr lvl="1"/>
            <a:endParaRPr lang="en-GB" b="1">
              <a:latin typeface="Arial" panose="020B0604020202020204" pitchFamily="34" charset="0"/>
              <a:ea typeface="宋体" panose="02010600030101010101" pitchFamily="2" charset="-122"/>
              <a:cs typeface="Arial" panose="020B0604020202020204" pitchFamily="34" charset="0"/>
            </a:endParaRPr>
          </a:p>
          <a:p>
            <a:pPr lvl="1"/>
            <a:endParaRPr lang="en-GB" b="1">
              <a:latin typeface="Arial" panose="020B0604020202020204" pitchFamily="34" charset="0"/>
              <a:ea typeface="宋体" panose="02010600030101010101" pitchFamily="2" charset="-122"/>
              <a:cs typeface="Arial" panose="020B0604020202020204" pitchFamily="34" charset="0"/>
            </a:endParaRPr>
          </a:p>
          <a:p>
            <a:pPr lvl="1"/>
            <a:endParaRPr lang="en-GB" b="1">
              <a:latin typeface="Arial" panose="020B0604020202020204" pitchFamily="34" charset="0"/>
              <a:ea typeface="宋体" panose="02010600030101010101" pitchFamily="2" charset="-122"/>
              <a:cs typeface="Arial" panose="020B0604020202020204" pitchFamily="34" charset="0"/>
            </a:endParaRPr>
          </a:p>
          <a:p>
            <a:pPr lvl="1"/>
            <a:endParaRPr lang="en-GB" b="1">
              <a:latin typeface="Arial" panose="020B0604020202020204" pitchFamily="34" charset="0"/>
              <a:ea typeface="宋体" panose="02010600030101010101" pitchFamily="2" charset="-122"/>
              <a:cs typeface="Arial" panose="020B0604020202020204" pitchFamily="34" charset="0"/>
            </a:endParaRPr>
          </a:p>
          <a:p>
            <a:pPr lvl="1"/>
            <a:endParaRPr lang="en-GB" b="1">
              <a:latin typeface="Arial" panose="020B0604020202020204" pitchFamily="34" charset="0"/>
              <a:ea typeface="宋体" panose="02010600030101010101" pitchFamily="2" charset="-122"/>
              <a:cs typeface="Arial" panose="020B0604020202020204" pitchFamily="34" charset="0"/>
            </a:endParaRPr>
          </a:p>
          <a:p>
            <a:pPr lvl="1"/>
            <a:endParaRPr lang="en-GB" b="1">
              <a:latin typeface="Arial" panose="020B0604020202020204" pitchFamily="34" charset="0"/>
              <a:ea typeface="宋体" panose="02010600030101010101" pitchFamily="2" charset="-122"/>
              <a:cs typeface="Arial" panose="020B0604020202020204" pitchFamily="34" charset="0"/>
            </a:endParaRPr>
          </a:p>
          <a:p>
            <a:pPr lvl="1"/>
            <a:endParaRPr lang="en-GB" b="1">
              <a:latin typeface="Arial" panose="020B0604020202020204" pitchFamily="34" charset="0"/>
              <a:ea typeface="宋体" panose="02010600030101010101" pitchFamily="2" charset="-122"/>
              <a:cs typeface="Arial" panose="020B0604020202020204" pitchFamily="34" charset="0"/>
            </a:endParaRPr>
          </a:p>
          <a:p>
            <a:pPr marL="252412" lvl="1" indent="0">
              <a:buNone/>
            </a:pPr>
            <a:endParaRPr lang="en-GB" b="1">
              <a:latin typeface="Arial" panose="020B0604020202020204" pitchFamily="34" charset="0"/>
              <a:ea typeface="宋体" panose="02010600030101010101" pitchFamily="2" charset="-122"/>
              <a:cs typeface="Arial" panose="020B0604020202020204" pitchFamily="34" charset="0"/>
            </a:endParaRPr>
          </a:p>
        </p:txBody>
      </p:sp>
      <p:graphicFrame>
        <p:nvGraphicFramePr>
          <p:cNvPr id="6" name="Group 88"/>
          <p:cNvGraphicFramePr>
            <a:graphicFrameLocks noGrp="1"/>
          </p:cNvGraphicFramePr>
          <p:nvPr>
            <p:extLst>
              <p:ext uri="{D42A27DB-BD31-4B8C-83A1-F6EECF244321}">
                <p14:modId xmlns:p14="http://schemas.microsoft.com/office/powerpoint/2010/main" val="2597688600"/>
              </p:ext>
            </p:extLst>
          </p:nvPr>
        </p:nvGraphicFramePr>
        <p:xfrm>
          <a:off x="187970" y="1756000"/>
          <a:ext cx="8768061" cy="3591096"/>
        </p:xfrm>
        <a:graphic>
          <a:graphicData uri="http://schemas.openxmlformats.org/drawingml/2006/table">
            <a:tbl>
              <a:tblPr firstRow="1" bandRow="1">
                <a:tableStyleId>{69012ECD-51FC-41F1-AA8D-1B2483CD663E}</a:tableStyleId>
              </a:tblPr>
              <a:tblGrid>
                <a:gridCol w="1561381">
                  <a:extLst>
                    <a:ext uri="{9D8B030D-6E8A-4147-A177-3AD203B41FA5}">
                      <a16:colId xmlns:a16="http://schemas.microsoft.com/office/drawing/2014/main" val="20000"/>
                    </a:ext>
                  </a:extLst>
                </a:gridCol>
                <a:gridCol w="1441336">
                  <a:extLst>
                    <a:ext uri="{9D8B030D-6E8A-4147-A177-3AD203B41FA5}">
                      <a16:colId xmlns:a16="http://schemas.microsoft.com/office/drawing/2014/main" val="20001"/>
                    </a:ext>
                  </a:extLst>
                </a:gridCol>
                <a:gridCol w="1441336">
                  <a:extLst>
                    <a:ext uri="{9D8B030D-6E8A-4147-A177-3AD203B41FA5}">
                      <a16:colId xmlns:a16="http://schemas.microsoft.com/office/drawing/2014/main" val="20002"/>
                    </a:ext>
                  </a:extLst>
                </a:gridCol>
                <a:gridCol w="1441336">
                  <a:extLst>
                    <a:ext uri="{9D8B030D-6E8A-4147-A177-3AD203B41FA5}">
                      <a16:colId xmlns:a16="http://schemas.microsoft.com/office/drawing/2014/main" val="20003"/>
                    </a:ext>
                  </a:extLst>
                </a:gridCol>
                <a:gridCol w="1441336">
                  <a:extLst>
                    <a:ext uri="{9D8B030D-6E8A-4147-A177-3AD203B41FA5}">
                      <a16:colId xmlns:a16="http://schemas.microsoft.com/office/drawing/2014/main" val="4068547249"/>
                    </a:ext>
                  </a:extLst>
                </a:gridCol>
                <a:gridCol w="1441336">
                  <a:extLst>
                    <a:ext uri="{9D8B030D-6E8A-4147-A177-3AD203B41FA5}">
                      <a16:colId xmlns:a16="http://schemas.microsoft.com/office/drawing/2014/main" val="20005"/>
                    </a:ext>
                  </a:extLst>
                </a:gridCol>
              </a:tblGrid>
              <a:tr h="3231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全身缓解，</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(95% CI)</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1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(n=42)</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2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(n=40)</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3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(n=12)</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4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(n=44)</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5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(n=18)</a:t>
                      </a:r>
                    </a:p>
                  </a:txBody>
                  <a:tcPr marL="45720" marR="45720" anchor="b" horzOverflow="overflow"/>
                </a:tc>
                <a:extLst>
                  <a:ext uri="{0D108BD9-81ED-4DB2-BD59-A6C34878D82A}">
                    <a16:rowId xmlns:a16="http://schemas.microsoft.com/office/drawing/2014/main" val="10000"/>
                  </a:ext>
                </a:extLst>
              </a:tr>
              <a:tr h="339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35.7 (21.6, 52.0)</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30.0 (16.6, 46.5)</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50.0 (21.1, 78.9)</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59.1 (43.2, 73.7)</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16.7 (3.6, 41.4)</a:t>
                      </a:r>
                    </a:p>
                  </a:txBody>
                  <a:tcPr marL="45720" marR="45720" anchor="ctr" horzOverflow="overflow"/>
                </a:tc>
                <a:extLst>
                  <a:ext uri="{0D108BD9-81ED-4DB2-BD59-A6C34878D82A}">
                    <a16:rowId xmlns:a16="http://schemas.microsoft.com/office/drawing/2014/main" val="10002"/>
                  </a:ext>
                </a:extLst>
              </a:tr>
              <a:tr h="339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DCR</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66.7 (50.5, 80.4)</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82.5 (67.2, 92.7)</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66.7 (34.9, 90.1)</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70.5 (54.8, 83.2)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66.7 (41.0, 86.7)</a:t>
                      </a:r>
                    </a:p>
                  </a:txBody>
                  <a:tcPr marL="45720" marR="45720" anchor="ctr" horzOverflow="overflow"/>
                </a:tc>
                <a:extLst>
                  <a:ext uri="{0D108BD9-81ED-4DB2-BD59-A6C34878D82A}">
                    <a16:rowId xmlns:a16="http://schemas.microsoft.com/office/drawing/2014/main" val="10003"/>
                  </a:ext>
                </a:extLst>
              </a:tr>
              <a:tr h="339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颅内缓解，% (95% CI)</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1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(n=28)</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2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(n=29)</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3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(n=7)</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4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(n=33)</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5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(n=18)</a:t>
                      </a:r>
                    </a:p>
                  </a:txBody>
                  <a:tcPr marL="45720" marR="45720" anchor="b" horzOverflow="overflow">
                    <a:solidFill>
                      <a:schemeClr val="accent1"/>
                    </a:solidFill>
                  </a:tcPr>
                </a:tc>
                <a:extLst>
                  <a:ext uri="{0D108BD9-81ED-4DB2-BD59-A6C34878D82A}">
                    <a16:rowId xmlns:a16="http://schemas.microsoft.com/office/drawing/2014/main" val="1399310714"/>
                  </a:ext>
                </a:extLst>
              </a:tr>
              <a:tr h="339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39.3 (21.5, 59.4)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27.6 (12.7, 47.2)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28.6 (3.7, 71.0)</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51.5 (33.5, 69.2)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5.6 (0.1, 27.3)</a:t>
                      </a:r>
                    </a:p>
                  </a:txBody>
                  <a:tcPr marL="45720" marR="45720" anchor="ctr" horzOverflow="overflow"/>
                </a:tc>
                <a:extLst>
                  <a:ext uri="{0D108BD9-81ED-4DB2-BD59-A6C34878D82A}">
                    <a16:rowId xmlns:a16="http://schemas.microsoft.com/office/drawing/2014/main" val="1952313828"/>
                  </a:ext>
                </a:extLst>
              </a:tr>
              <a:tr h="339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DCR</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75.0 (55.1, 89.3)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82.8 (64.2, 94.2)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85.7 (42.1, 99.6)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75.8 (57.7, 88.9)</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66.7 (41.0, 86.7)</a:t>
                      </a:r>
                    </a:p>
                  </a:txBody>
                  <a:tcPr marL="45720" marR="45720" anchor="ctr" horzOverflow="overflow"/>
                </a:tc>
                <a:extLst>
                  <a:ext uri="{0D108BD9-81ED-4DB2-BD59-A6C34878D82A}">
                    <a16:rowId xmlns:a16="http://schemas.microsoft.com/office/drawing/2014/main" val="803051080"/>
                  </a:ext>
                </a:extLst>
              </a:tr>
              <a:tr h="339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颅外缓解，% (95% CI) </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1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(n=42)</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2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(n=40)</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3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(n=12)</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4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(n=44)</a:t>
                      </a:r>
                    </a:p>
                  </a:txBody>
                  <a:tcPr marL="45720" marR="45720" anchor="b"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5 组</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(n=18)</a:t>
                      </a:r>
                    </a:p>
                  </a:txBody>
                  <a:tcPr marL="45720" marR="45720" anchor="b" horzOverflow="overflow">
                    <a:solidFill>
                      <a:schemeClr val="accent1"/>
                    </a:solidFill>
                  </a:tcPr>
                </a:tc>
                <a:extLst>
                  <a:ext uri="{0D108BD9-81ED-4DB2-BD59-A6C34878D82A}">
                    <a16:rowId xmlns:a16="http://schemas.microsoft.com/office/drawing/2014/main" val="1938100983"/>
                  </a:ext>
                </a:extLst>
              </a:tr>
              <a:tr h="339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31.0 (17.6, 47.1)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42.5 (27.0, 59.1)</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41.7 (15.2, 72.3)</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61.4 (45.5, 75.6)</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22.2 (6.4, 47.6)</a:t>
                      </a:r>
                    </a:p>
                  </a:txBody>
                  <a:tcPr marL="45720" marR="45720" anchor="ctr" horzOverflow="overflow"/>
                </a:tc>
                <a:extLst>
                  <a:ext uri="{0D108BD9-81ED-4DB2-BD59-A6C34878D82A}">
                    <a16:rowId xmlns:a16="http://schemas.microsoft.com/office/drawing/2014/main" val="3844862325"/>
                  </a:ext>
                </a:extLst>
              </a:tr>
              <a:tr h="339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DCR</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69.0 (52.9, 82.4)</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92.5 (79.6, 98.4)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66.7 (34.9, 90.1)</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72.7 (57.2, 85.0) </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72.2 (46.5, 90.3)</a:t>
                      </a:r>
                    </a:p>
                  </a:txBody>
                  <a:tcPr marL="45720" marR="45720" anchor="ctr" horzOverflow="overflow"/>
                </a:tc>
                <a:extLst>
                  <a:ext uri="{0D108BD9-81ED-4DB2-BD59-A6C34878D82A}">
                    <a16:rowId xmlns:a16="http://schemas.microsoft.com/office/drawing/2014/main" val="1460243818"/>
                  </a:ext>
                </a:extLst>
              </a:tr>
            </a:tbl>
          </a:graphicData>
        </a:graphic>
      </p:graphicFrame>
      <p:sp>
        <p:nvSpPr>
          <p:cNvPr id="7" name="Text Box 9"/>
          <p:cNvSpPr txBox="1">
            <a:spLocks noChangeArrowheads="1"/>
          </p:cNvSpPr>
          <p:nvPr/>
        </p:nvSpPr>
        <p:spPr bwMode="auto">
          <a:xfrm>
            <a:off x="231775" y="6476500"/>
            <a:ext cx="4827448"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 (CR + PR)；DCR (CR + PR + SD)</a:t>
            </a:r>
          </a:p>
        </p:txBody>
      </p:sp>
      <p:sp>
        <p:nvSpPr>
          <p:cNvPr id="9" name="Text Box 4"/>
          <p:cNvSpPr txBox="1">
            <a:spLocks noChangeArrowheads="1"/>
          </p:cNvSpPr>
          <p:nvPr/>
        </p:nvSpPr>
        <p:spPr bwMode="auto">
          <a:xfrm>
            <a:off x="5142303" y="6290231"/>
            <a:ext cx="3781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Chow LQ, et al. Ann Oncol 2019;30(suppl):Abstr 1478O</a:t>
            </a:r>
          </a:p>
          <a:p>
            <a:pPr algn="r">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Barlesi F, et al. Ann Oncol 2019;30(suppl):Abstr 390O</a:t>
            </a:r>
          </a:p>
        </p:txBody>
      </p:sp>
    </p:spTree>
    <p:extLst>
      <p:ext uri="{BB962C8B-B14F-4D97-AF65-F5344CB8AC3E}">
        <p14:creationId xmlns:p14="http://schemas.microsoft.com/office/powerpoint/2010/main" val="338497545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1478O &amp; 390O：ASCEND-7 II 期研究的结果</a:t>
            </a:r>
            <a:r>
              <a:rPr lang="en-GB"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Chow LQ 等人 和 Barlesi F 等人</a:t>
            </a:r>
          </a:p>
        </p:txBody>
      </p:sp>
      <p:sp>
        <p:nvSpPr>
          <p:cNvPr id="3" name="Content Placeholder 2"/>
          <p:cNvSpPr>
            <a:spLocks noGrp="1"/>
          </p:cNvSpPr>
          <p:nvPr>
            <p:ph idx="1"/>
          </p:nvPr>
        </p:nvSpPr>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a:spcBef>
                <a:spcPts val="24000"/>
              </a:spcBef>
            </a:pPr>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在伴活动性脑或软脑膜转移的 ALK + NSCLC 患者中，无论既往治疗情况如何，色瑞替尼具有全身、颅外和颅内活性</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未观察到新的安全性信号</a:t>
            </a:r>
          </a:p>
        </p:txBody>
      </p:sp>
      <p:graphicFrame>
        <p:nvGraphicFramePr>
          <p:cNvPr id="10" name="Group 88"/>
          <p:cNvGraphicFramePr>
            <a:graphicFrameLocks noGrp="1"/>
          </p:cNvGraphicFramePr>
          <p:nvPr>
            <p:extLst>
              <p:ext uri="{D42A27DB-BD31-4B8C-83A1-F6EECF244321}">
                <p14:modId xmlns:p14="http://schemas.microsoft.com/office/powerpoint/2010/main" val="1479921989"/>
              </p:ext>
            </p:extLst>
          </p:nvPr>
        </p:nvGraphicFramePr>
        <p:xfrm>
          <a:off x="224633" y="1675823"/>
          <a:ext cx="8694735" cy="3017520"/>
        </p:xfrm>
        <a:graphic>
          <a:graphicData uri="http://schemas.openxmlformats.org/drawingml/2006/table">
            <a:tbl>
              <a:tblPr firstRow="1" bandRow="1">
                <a:tableStyleId>{69012ECD-51FC-41F1-AA8D-1B2483CD663E}</a:tableStyleId>
              </a:tblPr>
              <a:tblGrid>
                <a:gridCol w="3667205">
                  <a:extLst>
                    <a:ext uri="{9D8B030D-6E8A-4147-A177-3AD203B41FA5}">
                      <a16:colId xmlns:a16="http://schemas.microsoft.com/office/drawing/2014/main" val="20000"/>
                    </a:ext>
                  </a:extLst>
                </a:gridCol>
                <a:gridCol w="1005506">
                  <a:extLst>
                    <a:ext uri="{9D8B030D-6E8A-4147-A177-3AD203B41FA5}">
                      <a16:colId xmlns:a16="http://schemas.microsoft.com/office/drawing/2014/main" val="20001"/>
                    </a:ext>
                  </a:extLst>
                </a:gridCol>
                <a:gridCol w="1005506">
                  <a:extLst>
                    <a:ext uri="{9D8B030D-6E8A-4147-A177-3AD203B41FA5}">
                      <a16:colId xmlns:a16="http://schemas.microsoft.com/office/drawing/2014/main" val="1977128670"/>
                    </a:ext>
                  </a:extLst>
                </a:gridCol>
                <a:gridCol w="1005506">
                  <a:extLst>
                    <a:ext uri="{9D8B030D-6E8A-4147-A177-3AD203B41FA5}">
                      <a16:colId xmlns:a16="http://schemas.microsoft.com/office/drawing/2014/main" val="2050670981"/>
                    </a:ext>
                  </a:extLst>
                </a:gridCol>
                <a:gridCol w="1005506">
                  <a:extLst>
                    <a:ext uri="{9D8B030D-6E8A-4147-A177-3AD203B41FA5}">
                      <a16:colId xmlns:a16="http://schemas.microsoft.com/office/drawing/2014/main" val="3957594363"/>
                    </a:ext>
                  </a:extLst>
                </a:gridCol>
                <a:gridCol w="1005506">
                  <a:extLst>
                    <a:ext uri="{9D8B030D-6E8A-4147-A177-3AD203B41FA5}">
                      <a16:colId xmlns:a16="http://schemas.microsoft.com/office/drawing/2014/main" val="20005"/>
                    </a:ext>
                  </a:extLst>
                </a:gridCol>
              </a:tblGrid>
              <a:tr h="1370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1 组</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2 组</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(n=40)</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3 组</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4 组</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(n=44)</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第 5 组</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(n=18)</a:t>
                      </a:r>
                    </a:p>
                  </a:txBody>
                  <a:tcPr marL="45720" marR="45720" anchor="ctr" horzOverflow="overflow"/>
                </a:tc>
                <a:extLst>
                  <a:ext uri="{0D108BD9-81ED-4DB2-BD59-A6C34878D82A}">
                    <a16:rowId xmlns:a16="http://schemas.microsoft.com/office/drawing/2014/main" val="10000"/>
                  </a:ext>
                </a:extLst>
              </a:tr>
              <a:tr h="317718">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AE，n (%)</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所有 AE</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3-4 级 </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疑似与药物相关的 AE</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疑似与药物相关的 3–4 级 AE</a:t>
                      </a:r>
                    </a:p>
                  </a:txBody>
                  <a:tcPr marL="46800" marR="45720"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42 (100)</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34 (81.0)</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41 (97.6)</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 (47.6)</a:t>
                      </a:r>
                    </a:p>
                  </a:txBody>
                  <a:tcPr marL="45720" marR="45720"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40 (100)</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32 (80.0)</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40 (100)</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25 (62.5)</a:t>
                      </a:r>
                    </a:p>
                  </a:txBody>
                  <a:tcPr marL="45720" marR="45720"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 (91.7)</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 (58.3)</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 (83.3)</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 (33.3)</a:t>
                      </a:r>
                    </a:p>
                  </a:txBody>
                  <a:tcPr marL="45720" marR="45720"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43 (97.7)</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34 (77.3)</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39 (88.6)</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25 (56.8)</a:t>
                      </a:r>
                    </a:p>
                  </a:txBody>
                  <a:tcPr marL="45720" marR="45720"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 (100)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16 (88.9)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16 (88.9)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 (50.0)</a:t>
                      </a:r>
                    </a:p>
                  </a:txBody>
                  <a:tcPr marL="45720" marR="45720" horzOverflow="overflow"/>
                </a:tc>
                <a:extLst>
                  <a:ext uri="{0D108BD9-81ED-4DB2-BD59-A6C34878D82A}">
                    <a16:rowId xmlns:a16="http://schemas.microsoft.com/office/drawing/2014/main" val="10001"/>
                  </a:ext>
                </a:extLst>
              </a:tr>
              <a:tr h="32900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SAE，n (%)</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所有 SAE</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3-4 级 AE</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疑似与药物相关的 SAE</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疑似与药物相关的 3–4 级 SAE</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28 (66.7)</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21 (50.0)</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 (9.5)</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 (7.1)</a:t>
                      </a:r>
                    </a:p>
                  </a:txBody>
                  <a:tcPr marL="45720" marR="45720"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17 (42.5)</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 (25.0)</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 (7.5)</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 (5.0)</a:t>
                      </a:r>
                    </a:p>
                  </a:txBody>
                  <a:tcPr marL="45720" marR="45720"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 (33.3)</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 (33.3)</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 (16.7)</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 (8.3)</a:t>
                      </a:r>
                    </a:p>
                  </a:txBody>
                  <a:tcPr marL="45720" marR="45720"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 (34.1)</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 (27.3)</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 (6.8)</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 (6.8)</a:t>
                      </a:r>
                    </a:p>
                  </a:txBody>
                  <a:tcPr marL="45720" marR="45720"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 (61.1)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 (61.1)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 (5.6)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 (5.6)</a:t>
                      </a:r>
                    </a:p>
                  </a:txBody>
                  <a:tcPr marL="45720" marR="45720"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导致停药的 AE，n (%)</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 (4.8)</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 (5.0)</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 (16.7)</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 (15.9)</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 (33.3)</a:t>
                      </a:r>
                    </a:p>
                  </a:txBody>
                  <a:tcPr marL="45720" marR="4572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需要剂量调整/中断的 AE，n (%)</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33 (78.6)</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 (87.5)</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 (91.7)</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33 (75.0)</a:t>
                      </a:r>
                    </a:p>
                  </a:txBody>
                  <a:tcPr marL="45720" marR="4572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12 (66.7)</a:t>
                      </a:r>
                    </a:p>
                  </a:txBody>
                  <a:tcPr marL="45720" marR="45720" anchor="ctr" horzOverflow="overflow"/>
                </a:tc>
                <a:extLst>
                  <a:ext uri="{0D108BD9-81ED-4DB2-BD59-A6C34878D82A}">
                    <a16:rowId xmlns:a16="http://schemas.microsoft.com/office/drawing/2014/main" val="338696679"/>
                  </a:ext>
                </a:extLst>
              </a:tr>
            </a:tbl>
          </a:graphicData>
        </a:graphic>
      </p:graphicFrame>
      <p:sp>
        <p:nvSpPr>
          <p:cNvPr id="7" name="Text Box 4"/>
          <p:cNvSpPr txBox="1">
            <a:spLocks noChangeArrowheads="1"/>
          </p:cNvSpPr>
          <p:nvPr/>
        </p:nvSpPr>
        <p:spPr bwMode="auto">
          <a:xfrm>
            <a:off x="5142303" y="6290231"/>
            <a:ext cx="3781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Chow LQ, et al. Ann Oncol 2019;30(suppl):Abstr 1478O</a:t>
            </a:r>
          </a:p>
          <a:p>
            <a:pPr algn="r">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Barlesi F, et al. Ann Oncol 2019;30(suppl):Abstr 390O</a:t>
            </a:r>
          </a:p>
        </p:txBody>
      </p:sp>
    </p:spTree>
    <p:extLst>
      <p:ext uri="{BB962C8B-B14F-4D97-AF65-F5344CB8AC3E}">
        <p14:creationId xmlns:p14="http://schemas.microsoft.com/office/powerpoint/2010/main" val="411636141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zh-CN" sz="40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其他恶性肿瘤</a:t>
            </a:r>
          </a:p>
        </p:txBody>
      </p:sp>
      <p:sp>
        <p:nvSpPr>
          <p:cNvPr id="3" name="Subtitle 2"/>
          <p:cNvSpPr>
            <a:spLocks noGrp="1"/>
          </p:cNvSpPr>
          <p:nvPr>
            <p:ph type="subTitle" idx="1"/>
          </p:nvPr>
        </p:nvSpPr>
        <p:spPr/>
        <p:txBody>
          <a:bodyPr/>
          <a:lstStyle/>
          <a:p>
            <a:r>
              <a:rPr lang="zh-CN" sz="2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SCLC、间皮瘤和胸腺上皮肿瘤 </a:t>
            </a:r>
          </a:p>
        </p:txBody>
      </p:sp>
    </p:spTree>
    <p:custDataLst>
      <p:tags r:id="rId1"/>
    </p:custDataLst>
    <p:extLst>
      <p:ext uri="{BB962C8B-B14F-4D97-AF65-F5344CB8AC3E}">
        <p14:creationId xmlns:p14="http://schemas.microsoft.com/office/powerpoint/2010/main" val="3874903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LBA17：非小细胞肺癌 (NSCLC) 肿瘤突变负荷测定的协调研究 </a:t>
            </a:r>
            <a:br>
              <a:rPr lang="en-GB"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Garrido-Martin EM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评估两种基因组合测定检测 TMB 的效果，并探究计算 TMB 与 NSCLC 中 PD-L1 表达的相关性</a:t>
            </a:r>
          </a:p>
          <a:p>
            <a:pPr>
              <a:spcBef>
                <a:spcPts val="1200"/>
              </a:spcBef>
            </a:pPr>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方法</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从西班牙 22 家医院的早期 NSCLC 患者中采集肿瘤样本 (n=100)</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使用两种 NGS 组合（TSO500</a:t>
            </a:r>
            <a:r>
              <a:rPr lang="zh-CN" sz="18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a</a:t>
            </a:r>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 和 TML</a:t>
            </a:r>
            <a:r>
              <a:rPr lang="zh-CN" sz="18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b</a:t>
            </a:r>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）评估 TMB，并与标准参考方法 (F1CDx</a:t>
            </a:r>
            <a:r>
              <a:rPr lang="zh-CN" sz="18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c</a:t>
            </a:r>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 进行比较</a:t>
            </a:r>
          </a:p>
          <a:p>
            <a:pPr lvl="2"/>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根据每个外显子 Mb 的突变（同义和非同义）总数计算 TMB</a:t>
            </a:r>
          </a:p>
        </p:txBody>
      </p:sp>
      <p:sp>
        <p:nvSpPr>
          <p:cNvPr id="4" name="Text Box 4"/>
          <p:cNvSpPr txBox="1">
            <a:spLocks noChangeArrowheads="1"/>
          </p:cNvSpPr>
          <p:nvPr/>
        </p:nvSpPr>
        <p:spPr bwMode="auto">
          <a:xfrm>
            <a:off x="4518736" y="6474897"/>
            <a:ext cx="44046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Garrido-Martin EM, et al. Ann Oncol 2019;30(suppl):Abstr LBA17</a:t>
            </a:r>
          </a:p>
        </p:txBody>
      </p:sp>
      <p:sp>
        <p:nvSpPr>
          <p:cNvPr id="6" name="Text Box 5"/>
          <p:cNvSpPr txBox="1">
            <a:spLocks noChangeArrowheads="1"/>
          </p:cNvSpPr>
          <p:nvPr/>
        </p:nvSpPr>
        <p:spPr bwMode="auto">
          <a:xfrm flipH="1">
            <a:off x="287412" y="6476500"/>
            <a:ext cx="3677486"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a</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SNV 和 indel；</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b</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SNV；</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c</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SNV、indel、CNA、选择重排</a:t>
            </a:r>
          </a:p>
        </p:txBody>
      </p:sp>
    </p:spTree>
    <p:extLst>
      <p:ext uri="{BB962C8B-B14F-4D97-AF65-F5344CB8AC3E}">
        <p14:creationId xmlns:p14="http://schemas.microsoft.com/office/powerpoint/2010/main" val="201048702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LBA89：Durvalumab 联合铂类-依托泊苷治疗 ES-SCLC 的 PD-L1 表达、进展模式和患者报告结果 (PRO)：CASPIAN 研究的结果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Paz-Ares L 等人</a:t>
            </a:r>
          </a:p>
        </p:txBody>
      </p:sp>
      <p:sp>
        <p:nvSpPr>
          <p:cNvPr id="3" name="Content Placeholder 2"/>
          <p:cNvSpPr>
            <a:spLocks noGrp="1"/>
          </p:cNvSpPr>
          <p:nvPr>
            <p:ph idx="1"/>
          </p:nvPr>
        </p:nvSpPr>
        <p:spPr>
          <a:xfrm>
            <a:off x="261712" y="1283766"/>
            <a:ext cx="8686800" cy="5308600"/>
          </a:xfrm>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评估 Durvalumab + 铂类-依托泊苷在广泛期 SCLC 患者中的进展模式和 PRO</a:t>
            </a:r>
          </a:p>
        </p:txBody>
      </p:sp>
      <p:sp>
        <p:nvSpPr>
          <p:cNvPr id="4" name="Text Box 4"/>
          <p:cNvSpPr txBox="1">
            <a:spLocks noChangeArrowheads="1"/>
          </p:cNvSpPr>
          <p:nvPr/>
        </p:nvSpPr>
        <p:spPr bwMode="auto">
          <a:xfrm>
            <a:off x="4988416" y="6474897"/>
            <a:ext cx="39349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Paz–Ares L, et al. Ann Oncol 2019;30(suppl):Abstr LBA89</a:t>
            </a:r>
          </a:p>
        </p:txBody>
      </p:sp>
      <p:sp>
        <p:nvSpPr>
          <p:cNvPr id="6" name="Rectangle 9"/>
          <p:cNvSpPr txBox="1">
            <a:spLocks noChangeArrowheads="1"/>
          </p:cNvSpPr>
          <p:nvPr/>
        </p:nvSpPr>
        <p:spPr bwMode="auto">
          <a:xfrm>
            <a:off x="424545" y="5632585"/>
            <a:ext cx="3299730"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1800">
                <a:solidFill>
                  <a:schemeClr val="tx1"/>
                </a:solidFill>
                <a:latin typeface="+mn-lt"/>
                <a:cs typeface="+mn-cs"/>
              </a:defRPr>
            </a:lvl2pPr>
            <a:lvl3pPr marL="812800" indent="-249238" algn="l" rtl="0" fontAlgn="base">
              <a:spcBef>
                <a:spcPct val="0"/>
              </a:spcBef>
              <a:spcAft>
                <a:spcPts val="600"/>
              </a:spcAft>
              <a:buClr>
                <a:schemeClr val="bg1"/>
              </a:buClr>
              <a:buChar char="•"/>
              <a:defRPr sz="1600">
                <a:solidFill>
                  <a:schemeClr val="tx1"/>
                </a:solidFill>
                <a:latin typeface="+mn-lt"/>
                <a:cs typeface="+mn-cs"/>
              </a:defRPr>
            </a:lvl3pPr>
            <a:lvl4pPr marL="1101725" indent="-287338" algn="l" rtl="0" fontAlgn="base">
              <a:spcBef>
                <a:spcPct val="0"/>
              </a:spcBef>
              <a:spcAft>
                <a:spcPts val="600"/>
              </a:spcAft>
              <a:buClr>
                <a:schemeClr val="bg1"/>
              </a:buClr>
              <a:buChar char="–"/>
              <a:defRPr sz="1600">
                <a:solidFill>
                  <a:schemeClr val="tx1"/>
                </a:solidFill>
                <a:latin typeface="+mn-lt"/>
                <a:cs typeface="+mn-cs"/>
              </a:defRPr>
            </a:lvl4pPr>
            <a:lvl5pPr marL="1390650" indent="-287338" algn="l" rtl="0" fontAlgn="base">
              <a:spcBef>
                <a:spcPct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600"/>
              </a:spcAft>
              <a:buClr>
                <a:srgbClr val="002850"/>
              </a:buClr>
              <a:buSzPct val="110000"/>
              <a:buFontTx/>
              <a:buNone/>
              <a:defRPr/>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主要终点</a:t>
            </a:r>
          </a:p>
          <a:p>
            <a:pPr marL="250825" marR="0" lvl="0" indent="-250825" algn="l" defTabSz="914400" rtl="0" eaLnBrk="1" fontAlgn="base" latinLnBrk="0" hangingPunct="1">
              <a:lnSpc>
                <a:spcPct val="100000"/>
              </a:lnSpc>
              <a:spcBef>
                <a:spcPct val="0"/>
              </a:spcBef>
              <a:spcAft>
                <a:spcPts val="600"/>
              </a:spcAft>
              <a:buClr>
                <a:srgbClr val="002850"/>
              </a:buClr>
              <a:buSzPct val="110000"/>
              <a:buFontTx/>
              <a:buChar char="•"/>
              <a:defRPr/>
            </a:pPr>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7" name="Content Placeholder 26"/>
          <p:cNvSpPr txBox="1"/>
          <p:nvPr/>
        </p:nvSpPr>
        <p:spPr>
          <a:xfrm>
            <a:off x="4318208" y="5632585"/>
            <a:ext cx="4127124"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defRPr/>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defRPr/>
            </a:pPr>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ORR、DoR、PRO、安全性</a:t>
            </a:r>
          </a:p>
        </p:txBody>
      </p:sp>
      <p:sp>
        <p:nvSpPr>
          <p:cNvPr id="8" name="AutoShape 8"/>
          <p:cNvSpPr>
            <a:spLocks noChangeArrowheads="1"/>
          </p:cNvSpPr>
          <p:nvPr/>
        </p:nvSpPr>
        <p:spPr bwMode="auto">
          <a:xfrm>
            <a:off x="3897645" y="4418984"/>
            <a:ext cx="2522063" cy="1032124"/>
          </a:xfrm>
          <a:prstGeom prst="roundRect">
            <a:avLst>
              <a:gd name="adj" fmla="val 16667"/>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Durvalumab 1500 mg + Tremelimumab 75 mg＋</a:t>
            </a:r>
            <a:br>
              <a:rPr sz="1600" dirty="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依托泊苷-铂类*</a:t>
            </a:r>
          </a:p>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q3w，最多 4 个周期</a:t>
            </a:r>
          </a:p>
        </p:txBody>
      </p:sp>
      <p:cxnSp>
        <p:nvCxnSpPr>
          <p:cNvPr id="9" name="Straight Arrow Connector 8"/>
          <p:cNvCxnSpPr/>
          <p:nvPr/>
        </p:nvCxnSpPr>
        <p:spPr bwMode="auto">
          <a:xfrm>
            <a:off x="3722693" y="3921288"/>
            <a:ext cx="174953"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0" name="Oval 14"/>
          <p:cNvSpPr>
            <a:spLocks noChangeArrowheads="1"/>
          </p:cNvSpPr>
          <p:nvPr/>
        </p:nvSpPr>
        <p:spPr bwMode="auto">
          <a:xfrm>
            <a:off x="3139098" y="3621902"/>
            <a:ext cx="583595" cy="584200"/>
          </a:xfrm>
          <a:prstGeom prst="ellipse">
            <a:avLst/>
          </a:prstGeom>
          <a:noFill/>
          <a:ln w="38100">
            <a:solidFill>
              <a:schemeClr val="bg1"/>
            </a:solidFill>
            <a:rou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R</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1:1:1</a:t>
            </a:r>
          </a:p>
        </p:txBody>
      </p:sp>
      <p:cxnSp>
        <p:nvCxnSpPr>
          <p:cNvPr id="11" name="AutoShape 15"/>
          <p:cNvCxnSpPr>
            <a:cxnSpLocks noChangeShapeType="1"/>
            <a:stCxn id="10" idx="0"/>
            <a:endCxn id="14" idx="1"/>
          </p:cNvCxnSpPr>
          <p:nvPr/>
        </p:nvCxnSpPr>
        <p:spPr bwMode="auto">
          <a:xfrm rot="5400000" flipH="1" flipV="1">
            <a:off x="3296617" y="3018845"/>
            <a:ext cx="737336" cy="468779"/>
          </a:xfrm>
          <a:prstGeom prst="bentConnector2">
            <a:avLst/>
          </a:prstGeom>
          <a:noFill/>
          <a:ln w="38100">
            <a:solidFill>
              <a:schemeClr val="bg1"/>
            </a:solidFill>
            <a:miter lim="800000"/>
            <a:tailEnd type="triangle" w="med" len="med"/>
          </a:ln>
        </p:spPr>
      </p:cxnSp>
      <p:cxnSp>
        <p:nvCxnSpPr>
          <p:cNvPr id="12" name="AutoShape 16"/>
          <p:cNvCxnSpPr>
            <a:cxnSpLocks noChangeShapeType="1"/>
            <a:stCxn id="10" idx="4"/>
            <a:endCxn id="8" idx="1"/>
          </p:cNvCxnSpPr>
          <p:nvPr/>
        </p:nvCxnSpPr>
        <p:spPr bwMode="auto">
          <a:xfrm rot="16200000" flipH="1">
            <a:off x="3299798" y="4337199"/>
            <a:ext cx="728944" cy="466749"/>
          </a:xfrm>
          <a:prstGeom prst="bentConnector2">
            <a:avLst/>
          </a:prstGeom>
          <a:noFill/>
          <a:ln w="38100">
            <a:solidFill>
              <a:schemeClr val="bg1"/>
            </a:solidFill>
            <a:miter lim="800000"/>
            <a:tailEnd type="triangle" w="med" len="med"/>
          </a:ln>
        </p:spPr>
      </p:cxnSp>
      <p:sp>
        <p:nvSpPr>
          <p:cNvPr id="13" name="AutoShape 12"/>
          <p:cNvSpPr>
            <a:spLocks noChangeArrowheads="1"/>
          </p:cNvSpPr>
          <p:nvPr/>
        </p:nvSpPr>
        <p:spPr bwMode="auto">
          <a:xfrm>
            <a:off x="3899674" y="3503634"/>
            <a:ext cx="2520034" cy="820736"/>
          </a:xfrm>
          <a:prstGeom prst="roundRect">
            <a:avLst>
              <a:gd name="adj" fmla="val 16667"/>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依托泊苷-铂类* q3w ，最多 6 个周期</a:t>
            </a:r>
          </a:p>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(n=269)</a:t>
            </a:r>
          </a:p>
        </p:txBody>
      </p:sp>
      <p:sp>
        <p:nvSpPr>
          <p:cNvPr id="14" name="AutoShape 8"/>
          <p:cNvSpPr>
            <a:spLocks noChangeArrowheads="1"/>
          </p:cNvSpPr>
          <p:nvPr/>
        </p:nvSpPr>
        <p:spPr bwMode="auto">
          <a:xfrm>
            <a:off x="3899675" y="2338932"/>
            <a:ext cx="2520034" cy="1091267"/>
          </a:xfrm>
          <a:prstGeom prst="roundRect">
            <a:avLst>
              <a:gd name="adj" fmla="val 16667"/>
            </a:avLst>
          </a:prstGeom>
          <a:solidFill>
            <a:schemeClr val="accent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Durvalumab 1500 mg＋</a:t>
            </a:r>
            <a:br>
              <a:rPr sz="1600" dirty="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依托泊苷-铂类* q3w，最多 4 个周期</a:t>
            </a:r>
          </a:p>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(n=268)</a:t>
            </a:r>
          </a:p>
        </p:txBody>
      </p:sp>
      <p:cxnSp>
        <p:nvCxnSpPr>
          <p:cNvPr id="15" name="AutoShape 19"/>
          <p:cNvCxnSpPr>
            <a:cxnSpLocks noChangeShapeType="1"/>
            <a:stCxn id="16" idx="3"/>
            <a:endCxn id="10" idx="2"/>
          </p:cNvCxnSpPr>
          <p:nvPr/>
        </p:nvCxnSpPr>
        <p:spPr bwMode="auto">
          <a:xfrm>
            <a:off x="2953108" y="3914002"/>
            <a:ext cx="185990" cy="0"/>
          </a:xfrm>
          <a:prstGeom prst="straightConnector1">
            <a:avLst/>
          </a:prstGeom>
          <a:noFill/>
          <a:ln w="38100">
            <a:solidFill>
              <a:schemeClr val="bg1"/>
            </a:solidFill>
            <a:round/>
            <a:headEnd type="none" w="med" len="med"/>
            <a:tailEnd type="none" w="med" len="med"/>
          </a:ln>
        </p:spPr>
      </p:cxnSp>
      <p:sp>
        <p:nvSpPr>
          <p:cNvPr id="16" name="AutoShape 9"/>
          <p:cNvSpPr>
            <a:spLocks noChangeArrowheads="1"/>
          </p:cNvSpPr>
          <p:nvPr/>
        </p:nvSpPr>
        <p:spPr bwMode="auto">
          <a:xfrm>
            <a:off x="118636" y="2777852"/>
            <a:ext cx="2834472" cy="2272300"/>
          </a:xfrm>
          <a:prstGeom prst="roundRect">
            <a:avLst>
              <a:gd name="adj" fmla="val 8208"/>
            </a:avLst>
          </a:prstGeom>
          <a:solidFill>
            <a:schemeClr val="bg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广泛期 SCLC</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从未接受治疗</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无症状或经治疗病情稳定的脑转移可以入选</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WHO PS 0–1 </a:t>
            </a:r>
          </a:p>
          <a:p>
            <a:pPr lvl="0" defTabSz="892175" eaLnBrk="0" hangingPunct="0">
              <a:spcAft>
                <a:spcPct val="30000"/>
              </a:spcAft>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(n=805)</a:t>
            </a:r>
          </a:p>
        </p:txBody>
      </p:sp>
      <p:cxnSp>
        <p:nvCxnSpPr>
          <p:cNvPr id="17" name="AutoShape 21"/>
          <p:cNvCxnSpPr>
            <a:cxnSpLocks noChangeShapeType="1"/>
            <a:stCxn id="21" idx="3"/>
            <a:endCxn id="18" idx="1"/>
          </p:cNvCxnSpPr>
          <p:nvPr/>
        </p:nvCxnSpPr>
        <p:spPr bwMode="auto">
          <a:xfrm>
            <a:off x="8158510" y="2884565"/>
            <a:ext cx="184336" cy="0"/>
          </a:xfrm>
          <a:prstGeom prst="straightConnector1">
            <a:avLst/>
          </a:prstGeom>
          <a:noFill/>
          <a:ln w="38100">
            <a:solidFill>
              <a:schemeClr val="bg1"/>
            </a:solidFill>
            <a:round/>
            <a:tailEnd type="triangle" w="med" len="med"/>
          </a:ln>
        </p:spPr>
      </p:cxnSp>
      <p:sp>
        <p:nvSpPr>
          <p:cNvPr id="18" name="AutoShape 12"/>
          <p:cNvSpPr>
            <a:spLocks noChangeArrowheads="1"/>
          </p:cNvSpPr>
          <p:nvPr/>
        </p:nvSpPr>
        <p:spPr bwMode="auto">
          <a:xfrm>
            <a:off x="8342846" y="2642275"/>
            <a:ext cx="654922" cy="484580"/>
          </a:xfrm>
          <a:prstGeom prst="roundRect">
            <a:avLst>
              <a:gd name="adj" fmla="val 16667"/>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sp>
        <p:nvSpPr>
          <p:cNvPr id="19" name="AutoShape 12"/>
          <p:cNvSpPr>
            <a:spLocks noChangeArrowheads="1"/>
          </p:cNvSpPr>
          <p:nvPr/>
        </p:nvSpPr>
        <p:spPr bwMode="auto">
          <a:xfrm>
            <a:off x="8342846" y="4692756"/>
            <a:ext cx="654922" cy="484580"/>
          </a:xfrm>
          <a:prstGeom prst="roundRect">
            <a:avLst>
              <a:gd name="adj" fmla="val 16667"/>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cxnSp>
        <p:nvCxnSpPr>
          <p:cNvPr id="20" name="AutoShape 21"/>
          <p:cNvCxnSpPr>
            <a:cxnSpLocks noChangeShapeType="1"/>
            <a:stCxn id="22" idx="3"/>
            <a:endCxn id="19" idx="1"/>
          </p:cNvCxnSpPr>
          <p:nvPr/>
        </p:nvCxnSpPr>
        <p:spPr bwMode="auto">
          <a:xfrm>
            <a:off x="8167366" y="4935046"/>
            <a:ext cx="175480" cy="0"/>
          </a:xfrm>
          <a:prstGeom prst="straightConnector1">
            <a:avLst/>
          </a:prstGeom>
          <a:noFill/>
          <a:ln w="38100">
            <a:solidFill>
              <a:schemeClr val="bg1"/>
            </a:solidFill>
            <a:round/>
            <a:tailEnd type="triangle" w="med" len="med"/>
          </a:ln>
        </p:spPr>
      </p:cxnSp>
      <p:sp>
        <p:nvSpPr>
          <p:cNvPr id="21" name="AutoShape 8"/>
          <p:cNvSpPr>
            <a:spLocks noChangeArrowheads="1"/>
          </p:cNvSpPr>
          <p:nvPr/>
        </p:nvSpPr>
        <p:spPr bwMode="auto">
          <a:xfrm>
            <a:off x="6604602" y="2572233"/>
            <a:ext cx="1553908" cy="624664"/>
          </a:xfrm>
          <a:prstGeom prst="roundRect">
            <a:avLst>
              <a:gd name="adj" fmla="val 16667"/>
            </a:avLst>
          </a:prstGeom>
          <a:solidFill>
            <a:schemeClr val="accent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Durvalumab </a:t>
            </a:r>
            <a:br>
              <a:rPr sz="1600" dirty="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1500 mg q4w</a:t>
            </a:r>
          </a:p>
        </p:txBody>
      </p:sp>
      <p:sp>
        <p:nvSpPr>
          <p:cNvPr id="22" name="AutoShape 8"/>
          <p:cNvSpPr>
            <a:spLocks noChangeArrowheads="1"/>
          </p:cNvSpPr>
          <p:nvPr/>
        </p:nvSpPr>
        <p:spPr bwMode="auto">
          <a:xfrm>
            <a:off x="6613458" y="4622714"/>
            <a:ext cx="1553908" cy="624664"/>
          </a:xfrm>
          <a:prstGeom prst="roundRect">
            <a:avLst>
              <a:gd name="adj" fmla="val 16667"/>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Durvalumab </a:t>
            </a:r>
            <a:br>
              <a:rPr sz="1600" dirty="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1500 mg q4w</a:t>
            </a:r>
          </a:p>
        </p:txBody>
      </p:sp>
      <p:sp>
        <p:nvSpPr>
          <p:cNvPr id="23" name="AutoShape 8"/>
          <p:cNvSpPr>
            <a:spLocks noChangeArrowheads="1"/>
          </p:cNvSpPr>
          <p:nvPr/>
        </p:nvSpPr>
        <p:spPr bwMode="auto">
          <a:xfrm>
            <a:off x="6603587" y="3601670"/>
            <a:ext cx="1553908" cy="624664"/>
          </a:xfrm>
          <a:prstGeom prst="roundRect">
            <a:avLst>
              <a:gd name="adj" fmla="val 16667"/>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可选 PCI</a:t>
            </a:r>
          </a:p>
        </p:txBody>
      </p:sp>
      <p:cxnSp>
        <p:nvCxnSpPr>
          <p:cNvPr id="24" name="AutoShape 21"/>
          <p:cNvCxnSpPr>
            <a:cxnSpLocks noChangeShapeType="1"/>
            <a:stCxn id="8" idx="3"/>
            <a:endCxn id="22" idx="1"/>
          </p:cNvCxnSpPr>
          <p:nvPr/>
        </p:nvCxnSpPr>
        <p:spPr bwMode="auto">
          <a:xfrm>
            <a:off x="6419708" y="4935046"/>
            <a:ext cx="193750" cy="0"/>
          </a:xfrm>
          <a:prstGeom prst="straightConnector1">
            <a:avLst/>
          </a:prstGeom>
          <a:noFill/>
          <a:ln w="38100">
            <a:solidFill>
              <a:schemeClr val="bg1"/>
            </a:solidFill>
            <a:round/>
            <a:tailEnd type="triangle" w="med" len="med"/>
          </a:ln>
        </p:spPr>
      </p:cxnSp>
      <p:cxnSp>
        <p:nvCxnSpPr>
          <p:cNvPr id="25" name="AutoShape 21"/>
          <p:cNvCxnSpPr>
            <a:cxnSpLocks noChangeShapeType="1"/>
            <a:stCxn id="14" idx="3"/>
            <a:endCxn id="21" idx="1"/>
          </p:cNvCxnSpPr>
          <p:nvPr/>
        </p:nvCxnSpPr>
        <p:spPr bwMode="auto">
          <a:xfrm flipV="1">
            <a:off x="6419709" y="2884565"/>
            <a:ext cx="184893" cy="1"/>
          </a:xfrm>
          <a:prstGeom prst="straightConnector1">
            <a:avLst/>
          </a:prstGeom>
          <a:noFill/>
          <a:ln w="38100">
            <a:solidFill>
              <a:schemeClr val="bg1"/>
            </a:solidFill>
            <a:round/>
            <a:tailEnd type="triangle" w="med" len="med"/>
          </a:ln>
        </p:spPr>
      </p:cxnSp>
      <p:cxnSp>
        <p:nvCxnSpPr>
          <p:cNvPr id="26" name="AutoShape 21"/>
          <p:cNvCxnSpPr>
            <a:cxnSpLocks noChangeShapeType="1"/>
            <a:stCxn id="13" idx="3"/>
            <a:endCxn id="23" idx="1"/>
          </p:cNvCxnSpPr>
          <p:nvPr/>
        </p:nvCxnSpPr>
        <p:spPr bwMode="auto">
          <a:xfrm>
            <a:off x="6419708" y="3914002"/>
            <a:ext cx="183879" cy="0"/>
          </a:xfrm>
          <a:prstGeom prst="straightConnector1">
            <a:avLst/>
          </a:prstGeom>
          <a:noFill/>
          <a:ln w="38100">
            <a:solidFill>
              <a:schemeClr val="bg1"/>
            </a:solidFill>
            <a:round/>
            <a:tailEnd type="triangle" w="med" len="med"/>
          </a:ln>
        </p:spPr>
      </p:cxnSp>
      <p:sp>
        <p:nvSpPr>
          <p:cNvPr id="27" name="Content Placeholder 26"/>
          <p:cNvSpPr txBox="1"/>
          <p:nvPr/>
        </p:nvSpPr>
        <p:spPr bwMode="auto">
          <a:xfrm>
            <a:off x="1723195" y="5098553"/>
            <a:ext cx="5254053"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ct val="0"/>
              </a:spcAft>
              <a:buClrTx/>
              <a:buSzTx/>
              <a:buFontTx/>
              <a:buNone/>
              <a:defRPr/>
            </a:pPr>
            <a:r>
              <a:rPr lang="zh-CN" sz="14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铂类药物（卡铂与顺铂）</a:t>
            </a:r>
          </a:p>
        </p:txBody>
      </p:sp>
      <p:sp>
        <p:nvSpPr>
          <p:cNvPr id="28" name="Text Box 5"/>
          <p:cNvSpPr txBox="1">
            <a:spLocks noChangeArrowheads="1"/>
          </p:cNvSpPr>
          <p:nvPr/>
        </p:nvSpPr>
        <p:spPr bwMode="auto">
          <a:xfrm>
            <a:off x="231775" y="6293437"/>
            <a:ext cx="3025623" cy="36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*依托泊苷 80–100 mg/m</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＋卡铂 AUC5–6 或</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顺铂 75–80 mg/m</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 </a:t>
            </a:r>
          </a:p>
        </p:txBody>
      </p:sp>
      <p:sp>
        <p:nvSpPr>
          <p:cNvPr id="33" name="Rectangle 32"/>
          <p:cNvSpPr/>
          <p:nvPr/>
        </p:nvSpPr>
        <p:spPr>
          <a:xfrm>
            <a:off x="3823273" y="2281960"/>
            <a:ext cx="5246354" cy="20698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676867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LBA89：Durvalumab 联合铂类-依托泊苷治疗 ES-SCLC 的 PD-L1 表达、进展模式和患者报告结果 (PRO)：CASPIAN 研究的结果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Paz-Ares L 等人</a:t>
            </a:r>
          </a:p>
        </p:txBody>
      </p:sp>
      <p:sp>
        <p:nvSpPr>
          <p:cNvPr id="3" name="Content Placeholder 2"/>
          <p:cNvSpPr>
            <a:spLocks noGrp="1"/>
          </p:cNvSpPr>
          <p:nvPr>
            <p:ph idx="1"/>
          </p:nvPr>
        </p:nvSpPr>
        <p:spPr>
          <a:xfrm>
            <a:off x="228600" y="1320800"/>
            <a:ext cx="8582114" cy="668200"/>
          </a:xfrm>
        </p:spPr>
        <p:txBody>
          <a:bodyPr/>
          <a:lstStyle/>
          <a:p>
            <a:r>
              <a:rPr lang="zh-CN" sz="1800" b="1" i="0" strike="noStrike" cap="none" spc="0" baseline="0" dirty="0">
                <a:solidFill>
                  <a:srgbClr val="363636"/>
                </a:solidFill>
                <a:effectLst/>
                <a:latin typeface="Merriweather"/>
                <a:ea typeface="宋体" panose="02010600030101010101" pitchFamily="2" charset="-122"/>
                <a:cs typeface="Arial" panose="020B0604020202020204" pitchFamily="34" charset="0"/>
              </a:rPr>
              <a:t>关键结果</a:t>
            </a:r>
          </a:p>
          <a:p>
            <a:pPr lvl="1"/>
            <a:r>
              <a:rPr lang="zh-CN" sz="1800" b="0" i="0" strike="noStrike" cap="none" spc="0" baseline="0" dirty="0">
                <a:solidFill>
                  <a:srgbClr val="2A2A2A"/>
                </a:solidFill>
                <a:effectLst/>
                <a:latin typeface="Merriweather"/>
                <a:ea typeface="宋体" panose="02010600030101010101" pitchFamily="2" charset="-122"/>
                <a:cs typeface="Arial" panose="020B0604020202020204" pitchFamily="34" charset="0"/>
              </a:rPr>
              <a:t>Durvalumab + 依托泊苷-铂类的中位 OS 为 13.0 个月 (95%CI 11.5, 14.8)，依托泊苷-铂类单用的中位 OS 为 10.3 个月 (95%CI 9.3, 11.2)，(HR 0.73 [95%CI 0.591, 0.909])</a:t>
            </a:r>
          </a:p>
          <a:p>
            <a:pPr lvl="1"/>
            <a:r>
              <a:rPr lang="zh-CN" sz="1800" b="0" i="0" strike="noStrike" cap="none" spc="0" baseline="0" dirty="0">
                <a:solidFill>
                  <a:srgbClr val="2A2A2A"/>
                </a:solidFill>
                <a:effectLst/>
                <a:latin typeface="Merriweather"/>
                <a:ea typeface="宋体" panose="02010600030101010101" pitchFamily="2" charset="-122"/>
                <a:cs typeface="Arial" panose="020B0604020202020204" pitchFamily="34" charset="0"/>
              </a:rPr>
              <a:t>两组中 277 名 (51.6%) 患者的 PD-L1 可评估*</a:t>
            </a:r>
          </a:p>
          <a:p>
            <a:pPr lvl="2"/>
            <a:r>
              <a:rPr lang="zh-CN" sz="1600" b="0" i="0" strike="noStrike" cap="none" spc="0" baseline="0" dirty="0">
                <a:solidFill>
                  <a:srgbClr val="2A2A2A"/>
                </a:solidFill>
                <a:effectLst/>
                <a:latin typeface="Merriweather"/>
                <a:ea typeface="宋体" panose="02010600030101010101" pitchFamily="2" charset="-122"/>
                <a:cs typeface="Arial" panose="020B0604020202020204" pitchFamily="34" charset="0"/>
              </a:rPr>
              <a:t>94.9% 的 TC PD-L1 &lt;1%，77.6% 的 IC PD-L1 &lt;1%</a:t>
            </a:r>
          </a:p>
          <a:p>
            <a:pPr lvl="1"/>
            <a:r>
              <a:rPr lang="zh-CN" sz="1800" b="0" i="0" strike="noStrike" cap="none" spc="0" baseline="0" dirty="0">
                <a:solidFill>
                  <a:srgbClr val="2A2A2A"/>
                </a:solidFill>
                <a:effectLst/>
                <a:latin typeface="Merriweather"/>
                <a:ea typeface="宋体" panose="02010600030101010101" pitchFamily="2" charset="-122"/>
                <a:cs typeface="Arial" panose="020B0604020202020204" pitchFamily="34" charset="0"/>
              </a:rPr>
              <a:t>未观察到 PD-L1 表达对 OS、PFS 或 ORR 的显著影响</a:t>
            </a:r>
          </a:p>
        </p:txBody>
      </p:sp>
      <p:sp>
        <p:nvSpPr>
          <p:cNvPr id="4" name="Text Box 4"/>
          <p:cNvSpPr txBox="1">
            <a:spLocks noChangeArrowheads="1"/>
          </p:cNvSpPr>
          <p:nvPr/>
        </p:nvSpPr>
        <p:spPr bwMode="auto">
          <a:xfrm>
            <a:off x="4988416" y="6474897"/>
            <a:ext cx="39349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Paz–Ares L, et al. Ann Oncol 2019;30(suppl):Abstr LBA89</a:t>
            </a:r>
          </a:p>
        </p:txBody>
      </p:sp>
      <p:grpSp>
        <p:nvGrpSpPr>
          <p:cNvPr id="236" name="Group 235"/>
          <p:cNvGrpSpPr/>
          <p:nvPr/>
        </p:nvGrpSpPr>
        <p:grpSpPr>
          <a:xfrm>
            <a:off x="1866543" y="3637955"/>
            <a:ext cx="5133196" cy="2553328"/>
            <a:chOff x="1485900" y="2882551"/>
            <a:chExt cx="5133196" cy="2553328"/>
          </a:xfrm>
        </p:grpSpPr>
        <p:grpSp>
          <p:nvGrpSpPr>
            <p:cNvPr id="185" name="Group 184"/>
            <p:cNvGrpSpPr/>
            <p:nvPr/>
          </p:nvGrpSpPr>
          <p:grpSpPr>
            <a:xfrm>
              <a:off x="4107486" y="4353220"/>
              <a:ext cx="379793" cy="104025"/>
              <a:chOff x="1406027" y="4344799"/>
              <a:chExt cx="310456" cy="75600"/>
            </a:xfrm>
          </p:grpSpPr>
          <p:cxnSp>
            <p:nvCxnSpPr>
              <p:cNvPr id="436" name="Straight Connector 435">
                <a:extLst>
                  <a:ext uri="{FF2B5EF4-FFF2-40B4-BE49-F238E27FC236}">
                    <a16:creationId xmlns:a16="http://schemas.microsoft.com/office/drawing/2014/main" id="{827BE9F2-B570-4CAA-8328-BD4529273D8C}"/>
                  </a:ext>
                </a:extLst>
              </p:cNvPr>
              <p:cNvCxnSpPr/>
              <p:nvPr/>
            </p:nvCxnSpPr>
            <p:spPr>
              <a:xfrm>
                <a:off x="1406027" y="4386814"/>
                <a:ext cx="310456"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6C1B517F-FA06-4869-B986-C241349B4008}"/>
                  </a:ext>
                </a:extLst>
              </p:cNvPr>
              <p:cNvCxnSpPr/>
              <p:nvPr/>
            </p:nvCxnSpPr>
            <p:spPr>
              <a:xfrm flipH="1">
                <a:off x="1715337" y="4344799"/>
                <a:ext cx="0" cy="7560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80E81283-259C-4FF2-9D94-506DA15F8948}"/>
                  </a:ext>
                </a:extLst>
              </p:cNvPr>
              <p:cNvCxnSpPr/>
              <p:nvPr/>
            </p:nvCxnSpPr>
            <p:spPr>
              <a:xfrm flipH="1">
                <a:off x="1407173" y="4344799"/>
                <a:ext cx="0" cy="7560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67" name="TextBox 266">
              <a:extLst>
                <a:ext uri="{FF2B5EF4-FFF2-40B4-BE49-F238E27FC236}">
                  <a16:creationId xmlns:a16="http://schemas.microsoft.com/office/drawing/2014/main" id="{34C1D101-B893-416E-8C1E-77739EB5DB53}"/>
                </a:ext>
              </a:extLst>
            </p:cNvPr>
            <p:cNvSpPr txBox="1"/>
            <p:nvPr/>
          </p:nvSpPr>
          <p:spPr>
            <a:xfrm>
              <a:off x="1485900" y="3359231"/>
              <a:ext cx="1708587" cy="1372972"/>
            </a:xfrm>
            <a:prstGeom prst="rect">
              <a:avLst/>
            </a:prstGeom>
            <a:noFill/>
          </p:spPr>
          <p:txBody>
            <a:bodyPr wrap="none" rtlCol="0">
              <a:spAutoFit/>
            </a:bodyPr>
            <a:lstStyle/>
            <a:p>
              <a:pPr algn="r"/>
              <a:r>
                <a:rPr lang="zh-CN" sz="1200" b="0" i="0" strike="noStrike" cap="none" spc="0" baseline="0" dirty="0">
                  <a:solidFill>
                    <a:srgbClr val="282828"/>
                  </a:solidFill>
                  <a:effectLst/>
                  <a:latin typeface="Arial" panose="020B0604020202020204" pitchFamily="34" charset="0"/>
                  <a:ea typeface="宋体" panose="02010600030101010101" pitchFamily="2" charset="-122"/>
                  <a:cs typeface="Arial" panose="020B0604020202020204" pitchFamily="34" charset="0"/>
                </a:rPr>
                <a:t>ITT (n=537)</a:t>
              </a:r>
            </a:p>
            <a:p>
              <a:pPr algn="r"/>
              <a:endParaRPr lang="en-GB" sz="1200" dirty="0">
                <a:solidFill>
                  <a:schemeClr val="tx1">
                    <a:lumMod val="75000"/>
                  </a:schemeClr>
                </a:solidFill>
                <a:latin typeface="Arial" panose="020B0604020202020204" pitchFamily="34" charset="0"/>
                <a:ea typeface="宋体" panose="02010600030101010101" pitchFamily="2" charset="-122"/>
                <a:cs typeface="Arial" panose="020B0604020202020204" pitchFamily="34" charset="0"/>
              </a:endParaRPr>
            </a:p>
            <a:p>
              <a:pPr algn="r"/>
              <a:r>
                <a:rPr lang="zh-CN" sz="1200" b="0" i="0" strike="noStrike" cap="none" spc="0" baseline="0" dirty="0">
                  <a:solidFill>
                    <a:srgbClr val="282828"/>
                  </a:solidFill>
                  <a:effectLst/>
                  <a:latin typeface="Arial" panose="020B0604020202020204" pitchFamily="34" charset="0"/>
                  <a:ea typeface="宋体" panose="02010600030101010101" pitchFamily="2" charset="-122"/>
                  <a:cs typeface="Arial" panose="020B0604020202020204" pitchFamily="34" charset="0"/>
                </a:rPr>
                <a:t>PD-L1 可评估 (n=277)</a:t>
              </a:r>
            </a:p>
            <a:p>
              <a:pPr algn="r"/>
              <a:r>
                <a:rPr lang="zh-CN" sz="1200" b="0" i="0" strike="noStrike" cap="none" spc="0" baseline="0" dirty="0">
                  <a:solidFill>
                    <a:srgbClr val="282828"/>
                  </a:solidFill>
                  <a:effectLst/>
                  <a:latin typeface="Arial" panose="020B0604020202020204" pitchFamily="34" charset="0"/>
                  <a:ea typeface="宋体" panose="02010600030101010101" pitchFamily="2" charset="-122"/>
                  <a:cs typeface="Arial" panose="020B0604020202020204" pitchFamily="34" charset="0"/>
                </a:rPr>
                <a:t>IC &lt;1 (n=215)</a:t>
              </a:r>
            </a:p>
            <a:p>
              <a:pPr algn="r"/>
              <a:r>
                <a:rPr lang="zh-CN" sz="1200" b="0" i="0" strike="noStrike" cap="none" spc="0" baseline="0" dirty="0">
                  <a:solidFill>
                    <a:srgbClr val="282828"/>
                  </a:solidFill>
                  <a:effectLst/>
                  <a:latin typeface="Arial" panose="020B0604020202020204" pitchFamily="34" charset="0"/>
                  <a:ea typeface="宋体" panose="02010600030101010101" pitchFamily="2" charset="-122"/>
                  <a:cs typeface="Arial" panose="020B0604020202020204" pitchFamily="34" charset="0"/>
                </a:rPr>
                <a:t>IC ≥1 (n=62)</a:t>
              </a:r>
            </a:p>
            <a:p>
              <a:pPr algn="r"/>
              <a:r>
                <a:rPr lang="zh-CN" sz="1200" b="0" i="0" strike="noStrike" cap="none" spc="0" baseline="0" dirty="0">
                  <a:solidFill>
                    <a:srgbClr val="282828"/>
                  </a:solidFill>
                  <a:effectLst/>
                  <a:latin typeface="Arial" panose="020B0604020202020204" pitchFamily="34" charset="0"/>
                  <a:ea typeface="宋体" panose="02010600030101010101" pitchFamily="2" charset="-122"/>
                  <a:cs typeface="Arial" panose="020B0604020202020204" pitchFamily="34" charset="0"/>
                </a:rPr>
                <a:t>TC &lt;1 (n=263)</a:t>
              </a:r>
            </a:p>
            <a:p>
              <a:pPr algn="r"/>
              <a:r>
                <a:rPr lang="zh-CN" sz="1200" b="0" i="0" strike="noStrike" cap="none" spc="0" baseline="0" dirty="0">
                  <a:solidFill>
                    <a:srgbClr val="282828"/>
                  </a:solidFill>
                  <a:effectLst/>
                  <a:latin typeface="Arial" panose="020B0604020202020204" pitchFamily="34" charset="0"/>
                  <a:ea typeface="宋体" panose="02010600030101010101" pitchFamily="2" charset="-122"/>
                  <a:cs typeface="Arial" panose="020B0604020202020204" pitchFamily="34" charset="0"/>
                </a:rPr>
                <a:t>TC ≥1 (n=14)</a:t>
              </a:r>
            </a:p>
          </p:txBody>
        </p:sp>
        <p:grpSp>
          <p:nvGrpSpPr>
            <p:cNvPr id="230" name="Group 229"/>
            <p:cNvGrpSpPr/>
            <p:nvPr/>
          </p:nvGrpSpPr>
          <p:grpSpPr>
            <a:xfrm>
              <a:off x="5137537" y="3154397"/>
              <a:ext cx="1481559" cy="1573968"/>
              <a:chOff x="2407177" y="1866772"/>
              <a:chExt cx="1211078" cy="1143869"/>
            </a:xfrm>
          </p:grpSpPr>
          <p:sp>
            <p:nvSpPr>
              <p:cNvPr id="258" name="TextBox 257">
                <a:extLst>
                  <a:ext uri="{FF2B5EF4-FFF2-40B4-BE49-F238E27FC236}">
                    <a16:creationId xmlns:a16="http://schemas.microsoft.com/office/drawing/2014/main" id="{9075381C-24D7-437C-8F1E-29E79F34009F}"/>
                  </a:ext>
                </a:extLst>
              </p:cNvPr>
              <p:cNvSpPr txBox="1"/>
              <p:nvPr/>
            </p:nvSpPr>
            <p:spPr>
              <a:xfrm>
                <a:off x="2654114" y="1866772"/>
                <a:ext cx="862473" cy="201307"/>
              </a:xfrm>
              <a:prstGeom prst="rect">
                <a:avLst/>
              </a:prstGeom>
              <a:noFill/>
            </p:spPr>
            <p:txBody>
              <a:bodyPr wrap="none" rtlCol="0">
                <a:spAutoFit/>
              </a:bodyPr>
              <a:lstStyle/>
              <a:p>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p:txBody>
          </p:sp>
          <p:sp>
            <p:nvSpPr>
              <p:cNvPr id="269" name="TextBox 268">
                <a:extLst>
                  <a:ext uri="{FF2B5EF4-FFF2-40B4-BE49-F238E27FC236}">
                    <a16:creationId xmlns:a16="http://schemas.microsoft.com/office/drawing/2014/main" id="{40D2E2BB-FF72-418F-BA10-884BA42018BC}"/>
                  </a:ext>
                </a:extLst>
              </p:cNvPr>
              <p:cNvSpPr txBox="1"/>
              <p:nvPr/>
            </p:nvSpPr>
            <p:spPr>
              <a:xfrm>
                <a:off x="2407177" y="2004106"/>
                <a:ext cx="1211078" cy="1006535"/>
              </a:xfrm>
              <a:prstGeom prst="rect">
                <a:avLst/>
              </a:prstGeom>
              <a:noFill/>
            </p:spPr>
            <p:txBody>
              <a:bodyPr wrap="none" rtlCol="0">
                <a:spAutoFit/>
              </a:bodyPr>
              <a:lstStyle/>
              <a:p>
                <a:pPr algn="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0.73 (0.591, 0.910)</a:t>
                </a:r>
              </a:p>
              <a:p>
                <a:pPr algn="r"/>
                <a:endParaRPr lang="en-GB" sz="1200">
                  <a:latin typeface="Arial" panose="020B0604020202020204" pitchFamily="34" charset="0"/>
                  <a:ea typeface="宋体" panose="02010600030101010101" pitchFamily="2" charset="-122"/>
                  <a:cs typeface="Arial" panose="020B0604020202020204" pitchFamily="34" charset="0"/>
                </a:endParaRPr>
              </a:p>
              <a:p>
                <a:pPr algn="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0.65 (0.482, 0.864)</a:t>
                </a:r>
              </a:p>
              <a:p>
                <a:pPr algn="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0.64 (0.462, 0.897)</a:t>
                </a:r>
              </a:p>
              <a:p>
                <a:pPr algn="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0.69 (0.370, 1.283)</a:t>
                </a:r>
              </a:p>
              <a:p>
                <a:pPr algn="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0.66 (0.491, 0.896)</a:t>
                </a:r>
              </a:p>
              <a:p>
                <a:pPr algn="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0.46 (0.119, 1.793)</a:t>
                </a:r>
              </a:p>
            </p:txBody>
          </p:sp>
        </p:grpSp>
        <p:grpSp>
          <p:nvGrpSpPr>
            <p:cNvPr id="226" name="Group 225"/>
            <p:cNvGrpSpPr/>
            <p:nvPr/>
          </p:nvGrpSpPr>
          <p:grpSpPr>
            <a:xfrm>
              <a:off x="4016993" y="3966727"/>
              <a:ext cx="451262" cy="104025"/>
              <a:chOff x="1332055" y="4063917"/>
              <a:chExt cx="368877" cy="75600"/>
            </a:xfrm>
          </p:grpSpPr>
          <p:cxnSp>
            <p:nvCxnSpPr>
              <p:cNvPr id="420" name="Straight Connector 419">
                <a:extLst>
                  <a:ext uri="{FF2B5EF4-FFF2-40B4-BE49-F238E27FC236}">
                    <a16:creationId xmlns:a16="http://schemas.microsoft.com/office/drawing/2014/main" id="{827BE9F2-B570-4CAA-8328-BD4529273D8C}"/>
                  </a:ext>
                </a:extLst>
              </p:cNvPr>
              <p:cNvCxnSpPr/>
              <p:nvPr/>
            </p:nvCxnSpPr>
            <p:spPr>
              <a:xfrm>
                <a:off x="1332055" y="4106281"/>
                <a:ext cx="368877"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6C1B517F-FA06-4869-B986-C241349B4008}"/>
                  </a:ext>
                </a:extLst>
              </p:cNvPr>
              <p:cNvCxnSpPr/>
              <p:nvPr/>
            </p:nvCxnSpPr>
            <p:spPr>
              <a:xfrm flipH="1">
                <a:off x="1699571" y="4063917"/>
                <a:ext cx="0" cy="7560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80E81283-259C-4FF2-9D94-506DA15F8948}"/>
                  </a:ext>
                </a:extLst>
              </p:cNvPr>
              <p:cNvCxnSpPr/>
              <p:nvPr/>
            </p:nvCxnSpPr>
            <p:spPr>
              <a:xfrm flipH="1">
                <a:off x="1333416" y="4063917"/>
                <a:ext cx="0" cy="7560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212946" y="4560012"/>
              <a:ext cx="1776869" cy="104025"/>
              <a:chOff x="674799" y="4495084"/>
              <a:chExt cx="1452475" cy="75600"/>
            </a:xfrm>
          </p:grpSpPr>
          <p:cxnSp>
            <p:nvCxnSpPr>
              <p:cNvPr id="417" name="Straight Connector 416">
                <a:extLst>
                  <a:ext uri="{FF2B5EF4-FFF2-40B4-BE49-F238E27FC236}">
                    <a16:creationId xmlns:a16="http://schemas.microsoft.com/office/drawing/2014/main" id="{D0321E66-A377-46B0-B71D-0CA14BB53FD8}"/>
                  </a:ext>
                </a:extLst>
              </p:cNvPr>
              <p:cNvCxnSpPr/>
              <p:nvPr/>
            </p:nvCxnSpPr>
            <p:spPr>
              <a:xfrm>
                <a:off x="674799" y="4532015"/>
                <a:ext cx="1452475"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8DDE7F64-B353-4535-A824-691A2E309412}"/>
                  </a:ext>
                </a:extLst>
              </p:cNvPr>
              <p:cNvCxnSpPr/>
              <p:nvPr/>
            </p:nvCxnSpPr>
            <p:spPr>
              <a:xfrm flipH="1">
                <a:off x="2121914" y="4495084"/>
                <a:ext cx="0" cy="7560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7100DE83-8A55-48D1-93F3-CF5D0739501C}"/>
                  </a:ext>
                </a:extLst>
              </p:cNvPr>
              <p:cNvCxnSpPr/>
              <p:nvPr/>
            </p:nvCxnSpPr>
            <p:spPr>
              <a:xfrm flipH="1">
                <a:off x="680159" y="4495084"/>
                <a:ext cx="0" cy="7560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p:nvGrpSpPr>
          <p:grpSpPr>
            <a:xfrm>
              <a:off x="2887855" y="4379314"/>
              <a:ext cx="2378416" cy="791755"/>
              <a:chOff x="406937" y="4322411"/>
              <a:chExt cx="1944200" cy="575403"/>
            </a:xfrm>
          </p:grpSpPr>
          <p:grpSp>
            <p:nvGrpSpPr>
              <p:cNvPr id="290" name="Group 289">
                <a:extLst>
                  <a:ext uri="{FF2B5EF4-FFF2-40B4-BE49-F238E27FC236}">
                    <a16:creationId xmlns:a16="http://schemas.microsoft.com/office/drawing/2014/main" id="{97D0A4A4-AE6A-4EBF-AD4E-27FEDE1C90D6}"/>
                  </a:ext>
                </a:extLst>
              </p:cNvPr>
              <p:cNvGrpSpPr/>
              <p:nvPr/>
            </p:nvGrpSpPr>
            <p:grpSpPr>
              <a:xfrm>
                <a:off x="406937" y="4696506"/>
                <a:ext cx="1944200" cy="201308"/>
                <a:chOff x="4036708" y="4537313"/>
                <a:chExt cx="1398663" cy="201308"/>
              </a:xfrm>
            </p:grpSpPr>
            <p:sp>
              <p:nvSpPr>
                <p:cNvPr id="309" name="TextBox 308">
                  <a:extLst>
                    <a:ext uri="{FF2B5EF4-FFF2-40B4-BE49-F238E27FC236}">
                      <a16:creationId xmlns:a16="http://schemas.microsoft.com/office/drawing/2014/main" id="{27306906-CBEC-4132-91CE-5EC4C2751D4F}"/>
                    </a:ext>
                  </a:extLst>
                </p:cNvPr>
                <p:cNvSpPr txBox="1"/>
                <p:nvPr/>
              </p:nvSpPr>
              <p:spPr>
                <a:xfrm>
                  <a:off x="4035137" y="4537313"/>
                  <a:ext cx="287074" cy="199560"/>
                </a:xfrm>
                <a:prstGeom prst="rect">
                  <a:avLst/>
                </a:prstGeom>
                <a:noFill/>
              </p:spPr>
              <p:txBody>
                <a:bodyPr wrap="none" rtlCol="0">
                  <a:spAutoFit/>
                </a:bodyPr>
                <a:lstStyle/>
                <a:p>
                  <a:pPr algn="ctr"/>
                  <a:r>
                    <a:rPr lang="zh-CN" sz="1200" b="0" i="0" strike="noStrike" cap="none" spc="0" baseline="0">
                      <a:solidFill>
                        <a:srgbClr val="282828"/>
                      </a:solidFill>
                      <a:effectLst/>
                      <a:latin typeface="Arial" panose="020B0604020202020204" pitchFamily="34" charset="0"/>
                      <a:ea typeface="宋体" panose="02010600030101010101" pitchFamily="2" charset="-122"/>
                      <a:cs typeface="Arial" panose="020B0604020202020204" pitchFamily="34" charset="0"/>
                    </a:rPr>
                    <a:t>0.10</a:t>
                  </a:r>
                </a:p>
              </p:txBody>
            </p:sp>
            <p:sp>
              <p:nvSpPr>
                <p:cNvPr id="310" name="TextBox 309">
                  <a:extLst>
                    <a:ext uri="{FF2B5EF4-FFF2-40B4-BE49-F238E27FC236}">
                      <a16:creationId xmlns:a16="http://schemas.microsoft.com/office/drawing/2014/main" id="{3FFDCBF9-9F70-4BA8-AD4B-201AF2EEEAE2}"/>
                    </a:ext>
                  </a:extLst>
                </p:cNvPr>
                <p:cNvSpPr txBox="1"/>
                <p:nvPr/>
              </p:nvSpPr>
              <p:spPr>
                <a:xfrm>
                  <a:off x="4319468" y="4537313"/>
                  <a:ext cx="287074" cy="199560"/>
                </a:xfrm>
                <a:prstGeom prst="rect">
                  <a:avLst/>
                </a:prstGeom>
                <a:noFill/>
              </p:spPr>
              <p:txBody>
                <a:bodyPr wrap="none" rtlCol="0">
                  <a:spAutoFit/>
                </a:bodyPr>
                <a:lstStyle/>
                <a:p>
                  <a:pPr algn="ctr"/>
                  <a:r>
                    <a:rPr lang="zh-CN" sz="1200" b="0" i="0" strike="noStrike" cap="none" spc="0" baseline="0">
                      <a:solidFill>
                        <a:srgbClr val="282828"/>
                      </a:solidFill>
                      <a:effectLst/>
                      <a:latin typeface="Arial" panose="020B0604020202020204" pitchFamily="34" charset="0"/>
                      <a:ea typeface="宋体" panose="02010600030101010101" pitchFamily="2" charset="-122"/>
                      <a:cs typeface="Arial" panose="020B0604020202020204" pitchFamily="34" charset="0"/>
                    </a:rPr>
                    <a:t>0.25</a:t>
                  </a:r>
                </a:p>
              </p:txBody>
            </p:sp>
            <p:sp>
              <p:nvSpPr>
                <p:cNvPr id="311" name="TextBox 310">
                  <a:extLst>
                    <a:ext uri="{FF2B5EF4-FFF2-40B4-BE49-F238E27FC236}">
                      <a16:creationId xmlns:a16="http://schemas.microsoft.com/office/drawing/2014/main" id="{F4559463-F4B5-4670-B815-F5738F5F9C37}"/>
                    </a:ext>
                  </a:extLst>
                </p:cNvPr>
                <p:cNvSpPr txBox="1"/>
                <p:nvPr/>
              </p:nvSpPr>
              <p:spPr>
                <a:xfrm>
                  <a:off x="4626228" y="4537313"/>
                  <a:ext cx="242219" cy="199560"/>
                </a:xfrm>
                <a:prstGeom prst="rect">
                  <a:avLst/>
                </a:prstGeom>
                <a:noFill/>
              </p:spPr>
              <p:txBody>
                <a:bodyPr wrap="none" rtlCol="0">
                  <a:spAutoFit/>
                </a:bodyPr>
                <a:lstStyle/>
                <a:p>
                  <a:pPr algn="ctr"/>
                  <a:r>
                    <a:rPr lang="zh-CN" sz="1200" b="0" i="0" strike="noStrike" cap="none" spc="0" baseline="0">
                      <a:solidFill>
                        <a:srgbClr val="282828"/>
                      </a:solidFill>
                      <a:effectLst/>
                      <a:latin typeface="Arial" panose="020B0604020202020204" pitchFamily="34" charset="0"/>
                      <a:ea typeface="宋体" panose="02010600030101010101" pitchFamily="2" charset="-122"/>
                      <a:cs typeface="Arial" panose="020B0604020202020204" pitchFamily="34" charset="0"/>
                    </a:rPr>
                    <a:t>0.5</a:t>
                  </a:r>
                </a:p>
              </p:txBody>
            </p:sp>
            <p:sp>
              <p:nvSpPr>
                <p:cNvPr id="312" name="TextBox 311">
                  <a:extLst>
                    <a:ext uri="{FF2B5EF4-FFF2-40B4-BE49-F238E27FC236}">
                      <a16:creationId xmlns:a16="http://schemas.microsoft.com/office/drawing/2014/main" id="{DA6EB538-928C-4CB8-8FAE-BB9425D26082}"/>
                    </a:ext>
                  </a:extLst>
                </p:cNvPr>
                <p:cNvSpPr txBox="1"/>
                <p:nvPr/>
              </p:nvSpPr>
              <p:spPr>
                <a:xfrm>
                  <a:off x="4910561" y="4537313"/>
                  <a:ext cx="242219" cy="199560"/>
                </a:xfrm>
                <a:prstGeom prst="rect">
                  <a:avLst/>
                </a:prstGeom>
                <a:noFill/>
              </p:spPr>
              <p:txBody>
                <a:bodyPr wrap="none" rtlCol="0">
                  <a:spAutoFit/>
                </a:bodyPr>
                <a:lstStyle/>
                <a:p>
                  <a:pPr algn="ctr"/>
                  <a:r>
                    <a:rPr lang="zh-CN" sz="1200" b="0" i="0" strike="noStrike" cap="none" spc="0" baseline="0">
                      <a:solidFill>
                        <a:srgbClr val="282828"/>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313" name="TextBox 312">
                  <a:extLst>
                    <a:ext uri="{FF2B5EF4-FFF2-40B4-BE49-F238E27FC236}">
                      <a16:creationId xmlns:a16="http://schemas.microsoft.com/office/drawing/2014/main" id="{81CDCF4C-8468-44BD-B7A8-50BD928C1EC1}"/>
                    </a:ext>
                  </a:extLst>
                </p:cNvPr>
                <p:cNvSpPr txBox="1"/>
                <p:nvPr/>
              </p:nvSpPr>
              <p:spPr>
                <a:xfrm>
                  <a:off x="5197275" y="4537313"/>
                  <a:ext cx="242219" cy="199560"/>
                </a:xfrm>
                <a:prstGeom prst="rect">
                  <a:avLst/>
                </a:prstGeom>
                <a:noFill/>
              </p:spPr>
              <p:txBody>
                <a:bodyPr wrap="none" rtlCol="0">
                  <a:spAutoFit/>
                </a:bodyPr>
                <a:lstStyle/>
                <a:p>
                  <a:pPr algn="ctr"/>
                  <a:r>
                    <a:rPr lang="zh-CN" sz="1200" b="0" i="0" strike="noStrike" cap="none" spc="0" baseline="0">
                      <a:solidFill>
                        <a:srgbClr val="282828"/>
                      </a:solidFill>
                      <a:effectLst/>
                      <a:latin typeface="Arial" panose="020B0604020202020204" pitchFamily="34" charset="0"/>
                      <a:ea typeface="宋体" panose="02010600030101010101" pitchFamily="2" charset="-122"/>
                      <a:cs typeface="Arial" panose="020B0604020202020204" pitchFamily="34" charset="0"/>
                    </a:rPr>
                    <a:t>2.0</a:t>
                  </a:r>
                </a:p>
              </p:txBody>
            </p:sp>
          </p:grpSp>
          <p:sp>
            <p:nvSpPr>
              <p:cNvPr id="296" name="Rectangle 295">
                <a:extLst>
                  <a:ext uri="{FF2B5EF4-FFF2-40B4-BE49-F238E27FC236}">
                    <a16:creationId xmlns:a16="http://schemas.microsoft.com/office/drawing/2014/main" id="{BFE8E42C-CF92-407D-9B07-565455EBAE57}"/>
                  </a:ext>
                </a:extLst>
              </p:cNvPr>
              <p:cNvSpPr>
                <a:spLocks noChangeAspect="1"/>
              </p:cNvSpPr>
              <p:nvPr/>
            </p:nvSpPr>
            <p:spPr>
              <a:xfrm rot="2700000">
                <a:off x="1534733" y="4322411"/>
                <a:ext cx="39600" cy="39600"/>
              </a:xfrm>
              <a:prstGeom prst="rect">
                <a:avLst/>
              </a:prstGeom>
              <a:solidFill>
                <a:srgbClr val="0028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lumMod val="75000"/>
                    </a:schemeClr>
                  </a:solidFill>
                  <a:latin typeface="Arial" panose="020B0604020202020204" pitchFamily="34" charset="0"/>
                  <a:ea typeface="宋体" panose="02010600030101010101" pitchFamily="2" charset="-122"/>
                  <a:cs typeface="Arial" panose="020B0604020202020204" pitchFamily="34" charset="0"/>
                </a:endParaRPr>
              </a:p>
            </p:txBody>
          </p:sp>
        </p:grpSp>
        <p:cxnSp>
          <p:nvCxnSpPr>
            <p:cNvPr id="432" name="Straight Connector 431">
              <a:extLst>
                <a:ext uri="{FF2B5EF4-FFF2-40B4-BE49-F238E27FC236}">
                  <a16:creationId xmlns:a16="http://schemas.microsoft.com/office/drawing/2014/main" id="{5D38BD3E-077D-43B8-A48D-D04620EC7C33}"/>
                </a:ext>
              </a:extLst>
            </p:cNvPr>
            <p:cNvCxnSpPr/>
            <p:nvPr/>
          </p:nvCxnSpPr>
          <p:spPr>
            <a:xfrm flipH="1" flipV="1">
              <a:off x="4576283" y="3351625"/>
              <a:ext cx="4513" cy="15659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4" name="Rectangle 433">
              <a:extLst>
                <a:ext uri="{FF2B5EF4-FFF2-40B4-BE49-F238E27FC236}">
                  <a16:creationId xmlns:a16="http://schemas.microsoft.com/office/drawing/2014/main" id="{FD107E0D-E3C0-4F32-9787-5F826C0196B3}"/>
                </a:ext>
              </a:extLst>
            </p:cNvPr>
            <p:cNvSpPr>
              <a:spLocks noChangeAspect="1"/>
            </p:cNvSpPr>
            <p:nvPr/>
          </p:nvSpPr>
          <p:spPr>
            <a:xfrm rot="2700000">
              <a:off x="4013487" y="4597459"/>
              <a:ext cx="39629" cy="35232"/>
            </a:xfrm>
            <a:prstGeom prst="rect">
              <a:avLst/>
            </a:prstGeom>
            <a:solidFill>
              <a:srgbClr val="0028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schemeClr>
                </a:solidFill>
                <a:latin typeface="Arial" panose="020B0604020202020204" pitchFamily="34" charset="0"/>
                <a:ea typeface="宋体" panose="02010600030101010101" pitchFamily="2" charset="-122"/>
                <a:cs typeface="Arial" panose="020B0604020202020204" pitchFamily="34" charset="0"/>
              </a:endParaRPr>
            </a:p>
          </p:txBody>
        </p:sp>
        <p:grpSp>
          <p:nvGrpSpPr>
            <p:cNvPr id="229" name="Group 228"/>
            <p:cNvGrpSpPr/>
            <p:nvPr/>
          </p:nvGrpSpPr>
          <p:grpSpPr>
            <a:xfrm>
              <a:off x="3103516" y="4743968"/>
              <a:ext cx="1965758" cy="181599"/>
              <a:chOff x="585347" y="4628773"/>
              <a:chExt cx="1606879" cy="131976"/>
            </a:xfrm>
          </p:grpSpPr>
          <p:grpSp>
            <p:nvGrpSpPr>
              <p:cNvPr id="439" name="Group 438">
                <a:extLst>
                  <a:ext uri="{FF2B5EF4-FFF2-40B4-BE49-F238E27FC236}">
                    <a16:creationId xmlns:a16="http://schemas.microsoft.com/office/drawing/2014/main" id="{96275D83-335B-4CBC-87FA-1672832C5A8E}"/>
                  </a:ext>
                </a:extLst>
              </p:cNvPr>
              <p:cNvGrpSpPr/>
              <p:nvPr/>
            </p:nvGrpSpPr>
            <p:grpSpPr>
              <a:xfrm>
                <a:off x="585347" y="4632890"/>
                <a:ext cx="1606879" cy="127237"/>
                <a:chOff x="3526087" y="5548117"/>
                <a:chExt cx="1606879" cy="113888"/>
              </a:xfrm>
            </p:grpSpPr>
            <p:cxnSp>
              <p:nvCxnSpPr>
                <p:cNvPr id="440" name="Straight Connector 439">
                  <a:extLst>
                    <a:ext uri="{FF2B5EF4-FFF2-40B4-BE49-F238E27FC236}">
                      <a16:creationId xmlns:a16="http://schemas.microsoft.com/office/drawing/2014/main" id="{271F9D52-D4D8-49A9-84C4-9EC8F8B5713F}"/>
                    </a:ext>
                  </a:extLst>
                </p:cNvPr>
                <p:cNvCxnSpPr/>
                <p:nvPr/>
              </p:nvCxnSpPr>
              <p:spPr>
                <a:xfrm flipV="1">
                  <a:off x="3526087" y="5551466"/>
                  <a:ext cx="1606879" cy="4"/>
                </a:xfrm>
                <a:prstGeom prst="line">
                  <a:avLst/>
                </a:prstGeom>
                <a:ln w="12700">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464" name="Straight Connector 463">
                  <a:extLst>
                    <a:ext uri="{FF2B5EF4-FFF2-40B4-BE49-F238E27FC236}">
                      <a16:creationId xmlns:a16="http://schemas.microsoft.com/office/drawing/2014/main" id="{E108B43E-BDDF-40E8-A8F4-C5B6646BF09D}"/>
                    </a:ext>
                  </a:extLst>
                </p:cNvPr>
                <p:cNvCxnSpPr/>
                <p:nvPr/>
              </p:nvCxnSpPr>
              <p:spPr>
                <a:xfrm flipH="1">
                  <a:off x="3526087" y="5548117"/>
                  <a:ext cx="0" cy="113888"/>
                </a:xfrm>
                <a:prstGeom prst="line">
                  <a:avLst/>
                </a:prstGeom>
                <a:ln w="12700">
                  <a:solidFill>
                    <a:srgbClr val="4D4D4D"/>
                  </a:solidFill>
                </a:ln>
                <a:effectLst/>
              </p:spPr>
              <p:style>
                <a:lnRef idx="2">
                  <a:schemeClr val="accent1"/>
                </a:lnRef>
                <a:fillRef idx="0">
                  <a:schemeClr val="accent1"/>
                </a:fillRef>
                <a:effectRef idx="1">
                  <a:schemeClr val="accent1"/>
                </a:effectRef>
                <a:fontRef idx="minor">
                  <a:schemeClr val="tx1"/>
                </a:fontRef>
              </p:style>
            </p:cxnSp>
          </p:grpSp>
          <p:cxnSp>
            <p:nvCxnSpPr>
              <p:cNvPr id="466" name="Straight Connector 465">
                <a:extLst>
                  <a:ext uri="{FF2B5EF4-FFF2-40B4-BE49-F238E27FC236}">
                    <a16:creationId xmlns:a16="http://schemas.microsoft.com/office/drawing/2014/main" id="{E108B43E-BDDF-40E8-A8F4-C5B6646BF09D}"/>
                  </a:ext>
                </a:extLst>
              </p:cNvPr>
              <p:cNvCxnSpPr/>
              <p:nvPr/>
            </p:nvCxnSpPr>
            <p:spPr>
              <a:xfrm flipH="1">
                <a:off x="1005112" y="4632042"/>
                <a:ext cx="0" cy="127237"/>
              </a:xfrm>
              <a:prstGeom prst="line">
                <a:avLst/>
              </a:prstGeom>
              <a:ln w="12700">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a16="http://schemas.microsoft.com/office/drawing/2014/main" id="{E108B43E-BDDF-40E8-A8F4-C5B6646BF09D}"/>
                  </a:ext>
                </a:extLst>
              </p:cNvPr>
              <p:cNvCxnSpPr/>
              <p:nvPr/>
            </p:nvCxnSpPr>
            <p:spPr>
              <a:xfrm flipH="1">
                <a:off x="1394741" y="4633512"/>
                <a:ext cx="0" cy="127237"/>
              </a:xfrm>
              <a:prstGeom prst="line">
                <a:avLst/>
              </a:prstGeom>
              <a:ln w="12700">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E108B43E-BDDF-40E8-A8F4-C5B6646BF09D}"/>
                  </a:ext>
                </a:extLst>
              </p:cNvPr>
              <p:cNvCxnSpPr/>
              <p:nvPr/>
            </p:nvCxnSpPr>
            <p:spPr>
              <a:xfrm flipH="1">
                <a:off x="2192226" y="4628773"/>
                <a:ext cx="0" cy="127237"/>
              </a:xfrm>
              <a:prstGeom prst="line">
                <a:avLst/>
              </a:prstGeom>
              <a:ln w="12700">
                <a:solidFill>
                  <a:srgbClr val="4D4D4D"/>
                </a:solidFill>
              </a:ln>
              <a:effectLst/>
            </p:spPr>
            <p:style>
              <a:lnRef idx="2">
                <a:schemeClr val="accent1"/>
              </a:lnRef>
              <a:fillRef idx="0">
                <a:schemeClr val="accent1"/>
              </a:fillRef>
              <a:effectRef idx="1">
                <a:schemeClr val="accent1"/>
              </a:effectRef>
              <a:fontRef idx="minor">
                <a:schemeClr val="tx1"/>
              </a:fontRef>
            </p:style>
          </p:cxnSp>
        </p:grpSp>
        <p:grpSp>
          <p:nvGrpSpPr>
            <p:cNvPr id="184" name="Group 183"/>
            <p:cNvGrpSpPr/>
            <p:nvPr/>
          </p:nvGrpSpPr>
          <p:grpSpPr>
            <a:xfrm>
              <a:off x="3882678" y="4143565"/>
              <a:ext cx="846571" cy="104025"/>
              <a:chOff x="1222261" y="4192433"/>
              <a:chExt cx="692017" cy="75600"/>
            </a:xfrm>
          </p:grpSpPr>
          <p:cxnSp>
            <p:nvCxnSpPr>
              <p:cNvPr id="471" name="Straight Connector 470">
                <a:extLst>
                  <a:ext uri="{FF2B5EF4-FFF2-40B4-BE49-F238E27FC236}">
                    <a16:creationId xmlns:a16="http://schemas.microsoft.com/office/drawing/2014/main" id="{77986087-857B-40F2-BFFA-A61D29C55F39}"/>
                  </a:ext>
                </a:extLst>
              </p:cNvPr>
              <p:cNvCxnSpPr/>
              <p:nvPr/>
            </p:nvCxnSpPr>
            <p:spPr>
              <a:xfrm>
                <a:off x="1222261" y="4231688"/>
                <a:ext cx="692017"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2F8FF83F-D920-4B23-BF53-9874CC5665F0}"/>
                  </a:ext>
                </a:extLst>
              </p:cNvPr>
              <p:cNvCxnSpPr/>
              <p:nvPr/>
            </p:nvCxnSpPr>
            <p:spPr>
              <a:xfrm flipH="1">
                <a:off x="1911724" y="4192433"/>
                <a:ext cx="0" cy="7560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01034DF8-4DAB-4479-9A00-D6E4DE1AC1EC}"/>
                  </a:ext>
                </a:extLst>
              </p:cNvPr>
              <p:cNvCxnSpPr/>
              <p:nvPr/>
            </p:nvCxnSpPr>
            <p:spPr>
              <a:xfrm flipH="1">
                <a:off x="1224815" y="4192433"/>
                <a:ext cx="0" cy="7560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4" name="Rectangle 473">
              <a:extLst>
                <a:ext uri="{FF2B5EF4-FFF2-40B4-BE49-F238E27FC236}">
                  <a16:creationId xmlns:a16="http://schemas.microsoft.com/office/drawing/2014/main" id="{FD107E0D-E3C0-4F32-9787-5F826C0196B3}"/>
                </a:ext>
              </a:extLst>
            </p:cNvPr>
            <p:cNvSpPr>
              <a:spLocks noChangeAspect="1"/>
            </p:cNvSpPr>
            <p:nvPr/>
          </p:nvSpPr>
          <p:spPr>
            <a:xfrm rot="2700000">
              <a:off x="4309381" y="4176534"/>
              <a:ext cx="39629" cy="35232"/>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schemeClr>
                </a:solidFill>
                <a:latin typeface="Arial" panose="020B0604020202020204" pitchFamily="34" charset="0"/>
                <a:ea typeface="宋体" panose="02010600030101010101" pitchFamily="2" charset="-122"/>
                <a:cs typeface="Arial" panose="020B0604020202020204" pitchFamily="34" charset="0"/>
              </a:endParaRPr>
            </a:p>
          </p:txBody>
        </p:sp>
        <p:grpSp>
          <p:nvGrpSpPr>
            <p:cNvPr id="177" name="Group 176"/>
            <p:cNvGrpSpPr/>
            <p:nvPr/>
          </p:nvGrpSpPr>
          <p:grpSpPr>
            <a:xfrm>
              <a:off x="4064444" y="3790580"/>
              <a:ext cx="383076" cy="104025"/>
              <a:chOff x="1370843" y="3935903"/>
              <a:chExt cx="313140" cy="75600"/>
            </a:xfrm>
          </p:grpSpPr>
          <p:cxnSp>
            <p:nvCxnSpPr>
              <p:cNvPr id="476" name="Straight Connector 475">
                <a:extLst>
                  <a:ext uri="{FF2B5EF4-FFF2-40B4-BE49-F238E27FC236}">
                    <a16:creationId xmlns:a16="http://schemas.microsoft.com/office/drawing/2014/main" id="{827BE9F2-B570-4CAA-8328-BD4529273D8C}"/>
                  </a:ext>
                </a:extLst>
              </p:cNvPr>
              <p:cNvCxnSpPr/>
              <p:nvPr/>
            </p:nvCxnSpPr>
            <p:spPr>
              <a:xfrm>
                <a:off x="1370843" y="3973716"/>
                <a:ext cx="31314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6C1B517F-FA06-4869-B986-C241349B4008}"/>
                  </a:ext>
                </a:extLst>
              </p:cNvPr>
              <p:cNvCxnSpPr/>
              <p:nvPr/>
            </p:nvCxnSpPr>
            <p:spPr>
              <a:xfrm flipH="1">
                <a:off x="1682827" y="3935903"/>
                <a:ext cx="0" cy="7560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80E81283-259C-4FF2-9D94-506DA15F8948}"/>
                  </a:ext>
                </a:extLst>
              </p:cNvPr>
              <p:cNvCxnSpPr/>
              <p:nvPr/>
            </p:nvCxnSpPr>
            <p:spPr>
              <a:xfrm flipH="1">
                <a:off x="1371999" y="3935903"/>
                <a:ext cx="0" cy="7560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9" name="Rectangle 478">
              <a:extLst>
                <a:ext uri="{FF2B5EF4-FFF2-40B4-BE49-F238E27FC236}">
                  <a16:creationId xmlns:a16="http://schemas.microsoft.com/office/drawing/2014/main" id="{3AA23BD0-8565-459F-A916-F2A3F63791DF}"/>
                </a:ext>
              </a:extLst>
            </p:cNvPr>
            <p:cNvSpPr>
              <a:spLocks noChangeAspect="1"/>
            </p:cNvSpPr>
            <p:nvPr/>
          </p:nvSpPr>
          <p:spPr>
            <a:xfrm rot="2700000">
              <a:off x="4238390" y="3813362"/>
              <a:ext cx="62909" cy="55930"/>
            </a:xfrm>
            <a:prstGeom prst="rect">
              <a:avLst/>
            </a:prstGeom>
            <a:solidFill>
              <a:srgbClr val="0028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schemeClr>
                </a:solidFill>
                <a:latin typeface="Arial" panose="020B0604020202020204" pitchFamily="34" charset="0"/>
                <a:ea typeface="宋体" panose="02010600030101010101" pitchFamily="2" charset="-122"/>
                <a:cs typeface="Arial" panose="020B0604020202020204" pitchFamily="34" charset="0"/>
              </a:endParaRPr>
            </a:p>
          </p:txBody>
        </p:sp>
        <p:grpSp>
          <p:nvGrpSpPr>
            <p:cNvPr id="176" name="Group 175"/>
            <p:cNvGrpSpPr/>
            <p:nvPr/>
          </p:nvGrpSpPr>
          <p:grpSpPr>
            <a:xfrm>
              <a:off x="4229360" y="3434514"/>
              <a:ext cx="251439" cy="104097"/>
              <a:chOff x="1505651" y="3677166"/>
              <a:chExt cx="205535" cy="75653"/>
            </a:xfrm>
          </p:grpSpPr>
          <p:cxnSp>
            <p:nvCxnSpPr>
              <p:cNvPr id="481" name="Straight Connector 480">
                <a:extLst>
                  <a:ext uri="{FF2B5EF4-FFF2-40B4-BE49-F238E27FC236}">
                    <a16:creationId xmlns:a16="http://schemas.microsoft.com/office/drawing/2014/main" id="{827BE9F2-B570-4CAA-8328-BD4529273D8C}"/>
                  </a:ext>
                </a:extLst>
              </p:cNvPr>
              <p:cNvCxnSpPr/>
              <p:nvPr/>
            </p:nvCxnSpPr>
            <p:spPr>
              <a:xfrm>
                <a:off x="1505651" y="3717960"/>
                <a:ext cx="205535"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6C1B517F-FA06-4869-B986-C241349B4008}"/>
                  </a:ext>
                </a:extLst>
              </p:cNvPr>
              <p:cNvCxnSpPr/>
              <p:nvPr/>
            </p:nvCxnSpPr>
            <p:spPr>
              <a:xfrm flipH="1">
                <a:off x="1710428" y="3677166"/>
                <a:ext cx="0" cy="7560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80E81283-259C-4FF2-9D94-506DA15F8948}"/>
                  </a:ext>
                </a:extLst>
              </p:cNvPr>
              <p:cNvCxnSpPr/>
              <p:nvPr/>
            </p:nvCxnSpPr>
            <p:spPr>
              <a:xfrm flipH="1">
                <a:off x="1506409" y="3677218"/>
                <a:ext cx="0" cy="75601"/>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84" name="Rectangle 483">
              <a:extLst>
                <a:ext uri="{FF2B5EF4-FFF2-40B4-BE49-F238E27FC236}">
                  <a16:creationId xmlns:a16="http://schemas.microsoft.com/office/drawing/2014/main" id="{3AA23BD0-8565-459F-A916-F2A3F63791DF}"/>
                </a:ext>
              </a:extLst>
            </p:cNvPr>
            <p:cNvSpPr>
              <a:spLocks noChangeAspect="1"/>
            </p:cNvSpPr>
            <p:nvPr/>
          </p:nvSpPr>
          <p:spPr>
            <a:xfrm rot="2700000">
              <a:off x="4332212" y="3464544"/>
              <a:ext cx="64397" cy="57252"/>
            </a:xfrm>
            <a:prstGeom prst="rect">
              <a:avLst/>
            </a:prstGeom>
            <a:solidFill>
              <a:srgbClr val="0028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schemeClr>
                </a:solidFill>
                <a:latin typeface="Arial" panose="020B0604020202020204" pitchFamily="34" charset="0"/>
                <a:ea typeface="宋体" panose="02010600030101010101" pitchFamily="2" charset="-122"/>
                <a:cs typeface="Arial" panose="020B0604020202020204" pitchFamily="34" charset="0"/>
              </a:endParaRPr>
            </a:p>
          </p:txBody>
        </p:sp>
        <p:sp>
          <p:nvSpPr>
            <p:cNvPr id="485" name="TextBox 484">
              <a:extLst>
                <a:ext uri="{FF2B5EF4-FFF2-40B4-BE49-F238E27FC236}">
                  <a16:creationId xmlns:a16="http://schemas.microsoft.com/office/drawing/2014/main" id="{9075381C-24D7-437C-8F1E-29E79F34009F}"/>
                </a:ext>
              </a:extLst>
            </p:cNvPr>
            <p:cNvSpPr txBox="1"/>
            <p:nvPr/>
          </p:nvSpPr>
          <p:spPr>
            <a:xfrm>
              <a:off x="2492585" y="5158880"/>
              <a:ext cx="2574744" cy="276999"/>
            </a:xfrm>
            <a:prstGeom prst="rect">
              <a:avLst/>
            </a:prstGeom>
            <a:noFill/>
          </p:spPr>
          <p:txBody>
            <a:bodyPr wrap="none" rtlCol="0">
              <a:spAutoFit/>
            </a:bodyPr>
            <a:lstStyle/>
            <a:p>
              <a:r>
                <a:rPr lang="zh-CN" sz="1200" b="1"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支持 Durvalumab + 依托泊苷-铂类</a:t>
              </a:r>
            </a:p>
          </p:txBody>
        </p:sp>
        <p:sp>
          <p:nvSpPr>
            <p:cNvPr id="486" name="TextBox 485">
              <a:extLst>
                <a:ext uri="{FF2B5EF4-FFF2-40B4-BE49-F238E27FC236}">
                  <a16:creationId xmlns:a16="http://schemas.microsoft.com/office/drawing/2014/main" id="{9075381C-24D7-437C-8F1E-29E79F34009F}"/>
                </a:ext>
              </a:extLst>
            </p:cNvPr>
            <p:cNvSpPr txBox="1"/>
            <p:nvPr/>
          </p:nvSpPr>
          <p:spPr>
            <a:xfrm>
              <a:off x="5036495" y="5152465"/>
              <a:ext cx="1479758" cy="274594"/>
            </a:xfrm>
            <a:prstGeom prst="rect">
              <a:avLst/>
            </a:prstGeom>
            <a:noFill/>
          </p:spPr>
          <p:txBody>
            <a:bodyPr wrap="none" rtlCol="0">
              <a:spAutoFit/>
            </a:bodyPr>
            <a:lstStyle/>
            <a:p>
              <a:r>
                <a:rPr lang="zh-CN" sz="1200" b="1"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支持依托泊苷-铂类</a:t>
              </a:r>
            </a:p>
          </p:txBody>
        </p:sp>
        <p:sp>
          <p:nvSpPr>
            <p:cNvPr id="487" name="TextBox 486">
              <a:extLst>
                <a:ext uri="{FF2B5EF4-FFF2-40B4-BE49-F238E27FC236}">
                  <a16:creationId xmlns:a16="http://schemas.microsoft.com/office/drawing/2014/main" id="{9075381C-24D7-437C-8F1E-29E79F34009F}"/>
                </a:ext>
              </a:extLst>
            </p:cNvPr>
            <p:cNvSpPr txBox="1"/>
            <p:nvPr/>
          </p:nvSpPr>
          <p:spPr>
            <a:xfrm>
              <a:off x="3126928" y="2882551"/>
              <a:ext cx="2911012" cy="274594"/>
            </a:xfrm>
            <a:prstGeom prst="rect">
              <a:avLst/>
            </a:prstGeom>
            <a:noFill/>
          </p:spPr>
          <p:txBody>
            <a:bodyPr wrap="square" rtlCol="0">
              <a:spAutoFit/>
            </a:bodyPr>
            <a:lstStyle/>
            <a:p>
              <a:r>
                <a:rPr lang="zh-CN" sz="12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基于 PD-L1 表达的 OS</a:t>
              </a:r>
            </a:p>
          </p:txBody>
        </p:sp>
        <p:sp>
          <p:nvSpPr>
            <p:cNvPr id="488" name="Rectangle 487">
              <a:extLst>
                <a:ext uri="{FF2B5EF4-FFF2-40B4-BE49-F238E27FC236}">
                  <a16:creationId xmlns:a16="http://schemas.microsoft.com/office/drawing/2014/main" id="{3AA23BD0-8565-459F-A916-F2A3F63791DF}"/>
                </a:ext>
              </a:extLst>
            </p:cNvPr>
            <p:cNvSpPr>
              <a:spLocks noChangeAspect="1"/>
            </p:cNvSpPr>
            <p:nvPr/>
          </p:nvSpPr>
          <p:spPr>
            <a:xfrm rot="2700000">
              <a:off x="4207911" y="3997566"/>
              <a:ext cx="62909" cy="55930"/>
            </a:xfrm>
            <a:prstGeom prst="rect">
              <a:avLst/>
            </a:prstGeom>
            <a:solidFill>
              <a:srgbClr val="0028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schemeClr>
                </a:solidFill>
                <a:latin typeface="Arial" panose="020B0604020202020204" pitchFamily="34" charset="0"/>
                <a:ea typeface="宋体" panose="02010600030101010101" pitchFamily="2" charset="-122"/>
                <a:cs typeface="Arial" panose="020B0604020202020204" pitchFamily="34" charset="0"/>
              </a:endParaRPr>
            </a:p>
          </p:txBody>
        </p:sp>
      </p:grpSp>
      <p:sp>
        <p:nvSpPr>
          <p:cNvPr id="58" name="Text Box 5"/>
          <p:cNvSpPr txBox="1">
            <a:spLocks noChangeArrowheads="1"/>
          </p:cNvSpPr>
          <p:nvPr/>
        </p:nvSpPr>
        <p:spPr bwMode="auto">
          <a:xfrm>
            <a:off x="231775" y="6476500"/>
            <a:ext cx="4350563"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*通过 VENTANA PD-L1 (SP263) 测定评估的 PD-L1</a:t>
            </a:r>
          </a:p>
        </p:txBody>
      </p:sp>
    </p:spTree>
    <p:extLst>
      <p:ext uri="{BB962C8B-B14F-4D97-AF65-F5344CB8AC3E}">
        <p14:creationId xmlns:p14="http://schemas.microsoft.com/office/powerpoint/2010/main" val="173309709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LBA89：Durvalumab 联合铂类-依托泊苷治疗 ES-SCLC 的 PD-L1 表达、进展模式和患者报告结果 (PRO)：CASPIAN 研究的结果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Paz-Ares L 等人</a:t>
            </a:r>
          </a:p>
        </p:txBody>
      </p:sp>
      <p:sp>
        <p:nvSpPr>
          <p:cNvPr id="3" name="Content Placeholder 2"/>
          <p:cNvSpPr>
            <a:spLocks noGrp="1"/>
          </p:cNvSpPr>
          <p:nvPr>
            <p:ph idx="1"/>
          </p:nvPr>
        </p:nvSpPr>
        <p:spPr>
          <a:xfrm>
            <a:off x="236538" y="1350963"/>
            <a:ext cx="8686800" cy="401754"/>
          </a:xfrm>
        </p:spPr>
        <p:txBody>
          <a:bodyPr/>
          <a:lstStyle/>
          <a:p>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 name="Text Box 4"/>
          <p:cNvSpPr txBox="1">
            <a:spLocks noChangeArrowheads="1"/>
          </p:cNvSpPr>
          <p:nvPr/>
        </p:nvSpPr>
        <p:spPr bwMode="auto">
          <a:xfrm>
            <a:off x="4988416" y="6474897"/>
            <a:ext cx="39349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Paz–Ares L, et al. Ann Oncol 2019;30(suppl):Abstr LBA89</a:t>
            </a:r>
          </a:p>
        </p:txBody>
      </p:sp>
      <p:sp>
        <p:nvSpPr>
          <p:cNvPr id="16" name="TextBox 15">
            <a:extLst>
              <a:ext uri="{FF2B5EF4-FFF2-40B4-BE49-F238E27FC236}">
                <a16:creationId xmlns:a16="http://schemas.microsoft.com/office/drawing/2014/main" id="{BCEC507F-4722-4911-B85C-AE3E1923C277}"/>
              </a:ext>
            </a:extLst>
          </p:cNvPr>
          <p:cNvSpPr txBox="1"/>
          <p:nvPr/>
        </p:nvSpPr>
        <p:spPr>
          <a:xfrm>
            <a:off x="-179993" y="5649655"/>
            <a:ext cx="1453331" cy="261610"/>
          </a:xfrm>
          <a:prstGeom prst="rect">
            <a:avLst/>
          </a:prstGeom>
          <a:noFill/>
        </p:spPr>
        <p:txBody>
          <a:bodyPr wrap="square" rtlCol="0">
            <a:spAutoFit/>
          </a:bodyPr>
          <a:lstStyle/>
          <a:p>
            <a:pPr algn="r"/>
            <a:r>
              <a:rPr lang="zh-CN" sz="11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grpSp>
        <p:nvGrpSpPr>
          <p:cNvPr id="292" name="Group 291">
            <a:extLst>
              <a:ext uri="{FF2B5EF4-FFF2-40B4-BE49-F238E27FC236}">
                <a16:creationId xmlns:a16="http://schemas.microsoft.com/office/drawing/2014/main" id="{32848006-7807-4E05-BC7C-41BAB2362EB6}"/>
              </a:ext>
            </a:extLst>
          </p:cNvPr>
          <p:cNvGrpSpPr/>
          <p:nvPr/>
        </p:nvGrpSpPr>
        <p:grpSpPr>
          <a:xfrm>
            <a:off x="-67624" y="5854556"/>
            <a:ext cx="4431798" cy="451039"/>
            <a:chOff x="-68925" y="4751197"/>
            <a:chExt cx="4431798" cy="479402"/>
          </a:xfrm>
        </p:grpSpPr>
        <p:sp>
          <p:nvSpPr>
            <p:cNvPr id="229" name="TextBox 228">
              <a:extLst>
                <a:ext uri="{FF2B5EF4-FFF2-40B4-BE49-F238E27FC236}">
                  <a16:creationId xmlns:a16="http://schemas.microsoft.com/office/drawing/2014/main" id="{E365ABEC-26F2-49B5-AD07-8DC300C5A5D2}"/>
                </a:ext>
              </a:extLst>
            </p:cNvPr>
            <p:cNvSpPr txBox="1"/>
            <p:nvPr/>
          </p:nvSpPr>
          <p:spPr>
            <a:xfrm>
              <a:off x="-68925" y="4751197"/>
              <a:ext cx="1117122" cy="457982"/>
            </a:xfrm>
            <a:prstGeom prst="rect">
              <a:avLst/>
            </a:prstGeom>
            <a:noFill/>
          </p:spPr>
          <p:txBody>
            <a:bodyPr wrap="square" rtlCol="0">
              <a:spAutoFit/>
            </a:bodyPr>
            <a:lstStyle/>
            <a:p>
              <a:pPr algn="r"/>
              <a:r>
                <a:rPr lang="zh-CN" sz="1100" b="0" i="0" strike="noStrike" cap="none" spc="0" dirty="0">
                  <a:solidFill>
                    <a:srgbClr val="2894FF"/>
                  </a:solidFill>
                  <a:effectLst/>
                  <a:latin typeface="Arial" panose="020B0604020202020204" pitchFamily="34" charset="0"/>
                  <a:ea typeface="宋体" panose="02010600030101010101" pitchFamily="2" charset="-122"/>
                  <a:cs typeface="Arial" panose="020B0604020202020204" pitchFamily="34" charset="0"/>
                </a:rPr>
                <a:t>Durvalumab + 依托泊苷-铂类</a:t>
              </a:r>
            </a:p>
          </p:txBody>
        </p:sp>
        <p:sp>
          <p:nvSpPr>
            <p:cNvPr id="230" name="TextBox 229">
              <a:extLst>
                <a:ext uri="{FF2B5EF4-FFF2-40B4-BE49-F238E27FC236}">
                  <a16:creationId xmlns:a16="http://schemas.microsoft.com/office/drawing/2014/main" id="{0593F7CF-601B-40F1-8732-DB9E370A208C}"/>
                </a:ext>
              </a:extLst>
            </p:cNvPr>
            <p:cNvSpPr txBox="1"/>
            <p:nvPr/>
          </p:nvSpPr>
          <p:spPr>
            <a:xfrm>
              <a:off x="952426" y="4973396"/>
              <a:ext cx="308345" cy="257197"/>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243</a:t>
              </a:r>
            </a:p>
          </p:txBody>
        </p:sp>
        <p:sp>
          <p:nvSpPr>
            <p:cNvPr id="231" name="TextBox 230">
              <a:extLst>
                <a:ext uri="{FF2B5EF4-FFF2-40B4-BE49-F238E27FC236}">
                  <a16:creationId xmlns:a16="http://schemas.microsoft.com/office/drawing/2014/main" id="{C8A2CF47-8C2C-440B-A88A-DA7025A4701D}"/>
                </a:ext>
              </a:extLst>
            </p:cNvPr>
            <p:cNvSpPr txBox="1"/>
            <p:nvPr/>
          </p:nvSpPr>
          <p:spPr>
            <a:xfrm>
              <a:off x="1335565" y="4973402"/>
              <a:ext cx="308345" cy="257197"/>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173</a:t>
              </a:r>
            </a:p>
          </p:txBody>
        </p:sp>
        <p:sp>
          <p:nvSpPr>
            <p:cNvPr id="232" name="TextBox 231">
              <a:extLst>
                <a:ext uri="{FF2B5EF4-FFF2-40B4-BE49-F238E27FC236}">
                  <a16:creationId xmlns:a16="http://schemas.microsoft.com/office/drawing/2014/main" id="{FB2BC0CE-73F5-45CD-9330-C6CDC88D5B9C}"/>
                </a:ext>
              </a:extLst>
            </p:cNvPr>
            <p:cNvSpPr txBox="1"/>
            <p:nvPr/>
          </p:nvSpPr>
          <p:spPr>
            <a:xfrm>
              <a:off x="1747578" y="4973401"/>
              <a:ext cx="308345" cy="257196"/>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123</a:t>
              </a:r>
            </a:p>
          </p:txBody>
        </p:sp>
        <p:sp>
          <p:nvSpPr>
            <p:cNvPr id="233" name="TextBox 232">
              <a:extLst>
                <a:ext uri="{FF2B5EF4-FFF2-40B4-BE49-F238E27FC236}">
                  <a16:creationId xmlns:a16="http://schemas.microsoft.com/office/drawing/2014/main" id="{98BB90F8-CCC2-42BA-B8A7-61DA9B35FF13}"/>
                </a:ext>
              </a:extLst>
            </p:cNvPr>
            <p:cNvSpPr txBox="1"/>
            <p:nvPr/>
          </p:nvSpPr>
          <p:spPr>
            <a:xfrm>
              <a:off x="2174926" y="4973401"/>
              <a:ext cx="229798" cy="257196"/>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73</a:t>
              </a:r>
            </a:p>
          </p:txBody>
        </p:sp>
        <p:sp>
          <p:nvSpPr>
            <p:cNvPr id="234" name="TextBox 233">
              <a:extLst>
                <a:ext uri="{FF2B5EF4-FFF2-40B4-BE49-F238E27FC236}">
                  <a16:creationId xmlns:a16="http://schemas.microsoft.com/office/drawing/2014/main" id="{A21EBB44-8DEE-40BB-B5B7-275804FAF2DF}"/>
                </a:ext>
              </a:extLst>
            </p:cNvPr>
            <p:cNvSpPr txBox="1"/>
            <p:nvPr/>
          </p:nvSpPr>
          <p:spPr>
            <a:xfrm>
              <a:off x="2585802" y="4973401"/>
              <a:ext cx="229798" cy="257196"/>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235" name="TextBox 234">
              <a:extLst>
                <a:ext uri="{FF2B5EF4-FFF2-40B4-BE49-F238E27FC236}">
                  <a16:creationId xmlns:a16="http://schemas.microsoft.com/office/drawing/2014/main" id="{F76C90BA-F02E-42EB-9E5B-5D07B2EA451B}"/>
                </a:ext>
              </a:extLst>
            </p:cNvPr>
            <p:cNvSpPr txBox="1"/>
            <p:nvPr/>
          </p:nvSpPr>
          <p:spPr>
            <a:xfrm>
              <a:off x="2975977" y="4973401"/>
              <a:ext cx="229798" cy="257196"/>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239" name="TextBox 238">
              <a:extLst>
                <a:ext uri="{FF2B5EF4-FFF2-40B4-BE49-F238E27FC236}">
                  <a16:creationId xmlns:a16="http://schemas.microsoft.com/office/drawing/2014/main" id="{7492E293-7B81-47C0-A5B9-6C9673237656}"/>
                </a:ext>
              </a:extLst>
            </p:cNvPr>
            <p:cNvSpPr txBox="1"/>
            <p:nvPr/>
          </p:nvSpPr>
          <p:spPr>
            <a:xfrm>
              <a:off x="3371756" y="4973401"/>
              <a:ext cx="229798" cy="257196"/>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240" name="TextBox 239">
              <a:extLst>
                <a:ext uri="{FF2B5EF4-FFF2-40B4-BE49-F238E27FC236}">
                  <a16:creationId xmlns:a16="http://schemas.microsoft.com/office/drawing/2014/main" id="{0F0D88EE-09A0-480E-86E8-84AEA02C2FA1}"/>
                </a:ext>
              </a:extLst>
            </p:cNvPr>
            <p:cNvSpPr txBox="1"/>
            <p:nvPr/>
          </p:nvSpPr>
          <p:spPr>
            <a:xfrm>
              <a:off x="4211622" y="4973401"/>
              <a:ext cx="151251" cy="257196"/>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45" name="TextBox 244">
              <a:extLst>
                <a:ext uri="{FF2B5EF4-FFF2-40B4-BE49-F238E27FC236}">
                  <a16:creationId xmlns:a16="http://schemas.microsoft.com/office/drawing/2014/main" id="{DFAC2C78-1BA4-4AF4-976B-FF7EEC99D79D}"/>
                </a:ext>
              </a:extLst>
            </p:cNvPr>
            <p:cNvSpPr txBox="1"/>
            <p:nvPr/>
          </p:nvSpPr>
          <p:spPr>
            <a:xfrm>
              <a:off x="3811458" y="4973401"/>
              <a:ext cx="151251" cy="257196"/>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a:t>
              </a:r>
            </a:p>
          </p:txBody>
        </p:sp>
      </p:grpSp>
      <p:sp>
        <p:nvSpPr>
          <p:cNvPr id="9" name="TextBox 8">
            <a:extLst>
              <a:ext uri="{FF2B5EF4-FFF2-40B4-BE49-F238E27FC236}">
                <a16:creationId xmlns:a16="http://schemas.microsoft.com/office/drawing/2014/main" id="{93392D6A-059B-4FC8-9791-42ABE1C3E25E}"/>
              </a:ext>
            </a:extLst>
          </p:cNvPr>
          <p:cNvSpPr txBox="1"/>
          <p:nvPr/>
        </p:nvSpPr>
        <p:spPr>
          <a:xfrm>
            <a:off x="1881541" y="5810766"/>
            <a:ext cx="1682381" cy="311952"/>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自随机化以来的时间，月</a:t>
            </a:r>
          </a:p>
        </p:txBody>
      </p:sp>
      <p:grpSp>
        <p:nvGrpSpPr>
          <p:cNvPr id="6" name="Group 5">
            <a:extLst>
              <a:ext uri="{FF2B5EF4-FFF2-40B4-BE49-F238E27FC236}">
                <a16:creationId xmlns:a16="http://schemas.microsoft.com/office/drawing/2014/main" id="{496679FD-3044-4279-B2C3-F40BAB05C3AB}"/>
              </a:ext>
            </a:extLst>
          </p:cNvPr>
          <p:cNvGrpSpPr/>
          <p:nvPr/>
        </p:nvGrpSpPr>
        <p:grpSpPr>
          <a:xfrm>
            <a:off x="0" y="6215041"/>
            <a:ext cx="4372775" cy="267819"/>
            <a:chOff x="96789" y="5654321"/>
            <a:chExt cx="2761428" cy="236776"/>
          </a:xfrm>
        </p:grpSpPr>
        <p:sp>
          <p:nvSpPr>
            <p:cNvPr id="212" name="TextBox 211">
              <a:extLst>
                <a:ext uri="{FF2B5EF4-FFF2-40B4-BE49-F238E27FC236}">
                  <a16:creationId xmlns:a16="http://schemas.microsoft.com/office/drawing/2014/main" id="{77A2D793-2D35-468C-8CAF-8776D6512BEE}"/>
                </a:ext>
              </a:extLst>
            </p:cNvPr>
            <p:cNvSpPr txBox="1"/>
            <p:nvPr/>
          </p:nvSpPr>
          <p:spPr>
            <a:xfrm>
              <a:off x="96789" y="5654321"/>
              <a:ext cx="689616" cy="231286"/>
            </a:xfrm>
            <a:prstGeom prst="rect">
              <a:avLst/>
            </a:prstGeom>
            <a:noFill/>
          </p:spPr>
          <p:txBody>
            <a:bodyPr wrap="square" rtlCol="0">
              <a:spAutoFit/>
            </a:bodyPr>
            <a:lstStyle/>
            <a:p>
              <a:pPr algn="r"/>
              <a:r>
                <a:rPr lang="zh-CN" sz="1100" b="0" i="0" strike="noStrike" cap="none" spc="0" dirty="0">
                  <a:solidFill>
                    <a:srgbClr val="E75C00"/>
                  </a:solidFill>
                  <a:effectLst/>
                  <a:latin typeface="Arial" panose="020B0604020202020204" pitchFamily="34" charset="0"/>
                  <a:ea typeface="宋体" panose="02010600030101010101" pitchFamily="2" charset="-122"/>
                  <a:cs typeface="Arial" panose="020B0604020202020204" pitchFamily="34" charset="0"/>
                </a:rPr>
                <a:t>依托泊苷-铂类</a:t>
              </a:r>
            </a:p>
          </p:txBody>
        </p:sp>
        <p:sp>
          <p:nvSpPr>
            <p:cNvPr id="213" name="TextBox 212">
              <a:extLst>
                <a:ext uri="{FF2B5EF4-FFF2-40B4-BE49-F238E27FC236}">
                  <a16:creationId xmlns:a16="http://schemas.microsoft.com/office/drawing/2014/main" id="{E3DF2019-8848-4F72-8860-F833814F9BEF}"/>
                </a:ext>
              </a:extLst>
            </p:cNvPr>
            <p:cNvSpPr txBox="1"/>
            <p:nvPr/>
          </p:nvSpPr>
          <p:spPr>
            <a:xfrm>
              <a:off x="674932" y="5677165"/>
              <a:ext cx="222133" cy="212075"/>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240</a:t>
              </a:r>
            </a:p>
          </p:txBody>
        </p:sp>
        <p:sp>
          <p:nvSpPr>
            <p:cNvPr id="214" name="TextBox 213">
              <a:extLst>
                <a:ext uri="{FF2B5EF4-FFF2-40B4-BE49-F238E27FC236}">
                  <a16:creationId xmlns:a16="http://schemas.microsoft.com/office/drawing/2014/main" id="{8ADED7E6-103A-42F2-BDEB-FC52C6182F19}"/>
                </a:ext>
              </a:extLst>
            </p:cNvPr>
            <p:cNvSpPr txBox="1"/>
            <p:nvPr/>
          </p:nvSpPr>
          <p:spPr>
            <a:xfrm>
              <a:off x="917332" y="5677165"/>
              <a:ext cx="222133" cy="212075"/>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145</a:t>
              </a:r>
            </a:p>
          </p:txBody>
        </p:sp>
        <p:sp>
          <p:nvSpPr>
            <p:cNvPr id="215" name="TextBox 214">
              <a:extLst>
                <a:ext uri="{FF2B5EF4-FFF2-40B4-BE49-F238E27FC236}">
                  <a16:creationId xmlns:a16="http://schemas.microsoft.com/office/drawing/2014/main" id="{269938BA-9859-422E-AE41-906D1C8BC082}"/>
                </a:ext>
              </a:extLst>
            </p:cNvPr>
            <p:cNvSpPr txBox="1"/>
            <p:nvPr/>
          </p:nvSpPr>
          <p:spPr>
            <a:xfrm>
              <a:off x="1232553" y="5677165"/>
              <a:ext cx="145119" cy="213932"/>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75</a:t>
              </a:r>
            </a:p>
          </p:txBody>
        </p:sp>
        <p:sp>
          <p:nvSpPr>
            <p:cNvPr id="216" name="TextBox 215">
              <a:extLst>
                <a:ext uri="{FF2B5EF4-FFF2-40B4-BE49-F238E27FC236}">
                  <a16:creationId xmlns:a16="http://schemas.microsoft.com/office/drawing/2014/main" id="{D9F37E04-3998-4F88-9300-7D46F4A3540C}"/>
                </a:ext>
              </a:extLst>
            </p:cNvPr>
            <p:cNvSpPr txBox="1"/>
            <p:nvPr/>
          </p:nvSpPr>
          <p:spPr>
            <a:xfrm>
              <a:off x="1449892" y="5677165"/>
              <a:ext cx="169413" cy="213932"/>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40</a:t>
              </a:r>
            </a:p>
          </p:txBody>
        </p:sp>
        <p:sp>
          <p:nvSpPr>
            <p:cNvPr id="217" name="TextBox 216">
              <a:extLst>
                <a:ext uri="{FF2B5EF4-FFF2-40B4-BE49-F238E27FC236}">
                  <a16:creationId xmlns:a16="http://schemas.microsoft.com/office/drawing/2014/main" id="{0B6A3803-31A9-4918-956C-6CDF046BF2F2}"/>
                </a:ext>
              </a:extLst>
            </p:cNvPr>
            <p:cNvSpPr txBox="1"/>
            <p:nvPr/>
          </p:nvSpPr>
          <p:spPr>
            <a:xfrm>
              <a:off x="1709833" y="5677165"/>
              <a:ext cx="169413" cy="213932"/>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16</a:t>
              </a:r>
            </a:p>
          </p:txBody>
        </p:sp>
        <p:sp>
          <p:nvSpPr>
            <p:cNvPr id="218" name="TextBox 217">
              <a:extLst>
                <a:ext uri="{FF2B5EF4-FFF2-40B4-BE49-F238E27FC236}">
                  <a16:creationId xmlns:a16="http://schemas.microsoft.com/office/drawing/2014/main" id="{5A1E9B9A-4DCB-4B05-8E1F-F84FCD0A9923}"/>
                </a:ext>
              </a:extLst>
            </p:cNvPr>
            <p:cNvSpPr txBox="1"/>
            <p:nvPr/>
          </p:nvSpPr>
          <p:spPr>
            <a:xfrm>
              <a:off x="1993641" y="5677165"/>
              <a:ext cx="95516" cy="213932"/>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22" name="TextBox 221">
              <a:extLst>
                <a:ext uri="{FF2B5EF4-FFF2-40B4-BE49-F238E27FC236}">
                  <a16:creationId xmlns:a16="http://schemas.microsoft.com/office/drawing/2014/main" id="{641B9154-25A9-4889-8788-D67A61B2E46D}"/>
                </a:ext>
              </a:extLst>
            </p:cNvPr>
            <p:cNvSpPr txBox="1"/>
            <p:nvPr/>
          </p:nvSpPr>
          <p:spPr>
            <a:xfrm>
              <a:off x="2231883" y="5677165"/>
              <a:ext cx="119810" cy="213932"/>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223" name="TextBox 222">
              <a:extLst>
                <a:ext uri="{FF2B5EF4-FFF2-40B4-BE49-F238E27FC236}">
                  <a16:creationId xmlns:a16="http://schemas.microsoft.com/office/drawing/2014/main" id="{90F810C1-B739-409B-AE16-77A613032214}"/>
                </a:ext>
              </a:extLst>
            </p:cNvPr>
            <p:cNvSpPr txBox="1"/>
            <p:nvPr/>
          </p:nvSpPr>
          <p:spPr>
            <a:xfrm>
              <a:off x="2738407" y="5677165"/>
              <a:ext cx="119810" cy="213932"/>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228" name="TextBox 227">
              <a:extLst>
                <a:ext uri="{FF2B5EF4-FFF2-40B4-BE49-F238E27FC236}">
                  <a16:creationId xmlns:a16="http://schemas.microsoft.com/office/drawing/2014/main" id="{19746810-B159-4807-9C42-31E7769295B3}"/>
                </a:ext>
              </a:extLst>
            </p:cNvPr>
            <p:cNvSpPr txBox="1"/>
            <p:nvPr/>
          </p:nvSpPr>
          <p:spPr>
            <a:xfrm>
              <a:off x="2485235" y="5674691"/>
              <a:ext cx="119810" cy="213932"/>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0</a:t>
              </a:r>
            </a:p>
          </p:txBody>
        </p:sp>
      </p:grpSp>
      <p:sp>
        <p:nvSpPr>
          <p:cNvPr id="294" name="TextBox 293">
            <a:extLst>
              <a:ext uri="{FF2B5EF4-FFF2-40B4-BE49-F238E27FC236}">
                <a16:creationId xmlns:a16="http://schemas.microsoft.com/office/drawing/2014/main" id="{42CC5E43-D904-4983-AAB5-7C6BE1BB8DC6}"/>
              </a:ext>
            </a:extLst>
          </p:cNvPr>
          <p:cNvSpPr txBox="1"/>
          <p:nvPr/>
        </p:nvSpPr>
        <p:spPr>
          <a:xfrm>
            <a:off x="2001612" y="3317075"/>
            <a:ext cx="1672254" cy="276999"/>
          </a:xfrm>
          <a:prstGeom prst="rect">
            <a:avLst/>
          </a:prstGeom>
          <a:noFill/>
        </p:spPr>
        <p:txBody>
          <a:bodyPr wrap="none" rtlCol="0">
            <a:spAutoFit/>
          </a:bodyPr>
          <a:lstStyle/>
          <a:p>
            <a:pPr algn="ctr"/>
            <a:r>
              <a:rPr lang="zh-CN" sz="12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生理功能 (QLQ-C30)*</a:t>
            </a:r>
          </a:p>
        </p:txBody>
      </p:sp>
      <p:grpSp>
        <p:nvGrpSpPr>
          <p:cNvPr id="8" name="Group 7"/>
          <p:cNvGrpSpPr/>
          <p:nvPr/>
        </p:nvGrpSpPr>
        <p:grpSpPr>
          <a:xfrm>
            <a:off x="454800" y="3541761"/>
            <a:ext cx="4319695" cy="2380571"/>
            <a:chOff x="204978" y="3295341"/>
            <a:chExt cx="4592793" cy="2531074"/>
          </a:xfrm>
        </p:grpSpPr>
        <p:sp>
          <p:nvSpPr>
            <p:cNvPr id="10" name="Freeform 21">
              <a:extLst>
                <a:ext uri="{FF2B5EF4-FFF2-40B4-BE49-F238E27FC236}">
                  <a16:creationId xmlns:a16="http://schemas.microsoft.com/office/drawing/2014/main" id="{966D05A5-2775-42D6-BFCC-545014CEE30A}"/>
                </a:ext>
              </a:extLst>
            </p:cNvPr>
            <p:cNvSpPr/>
            <p:nvPr/>
          </p:nvSpPr>
          <p:spPr bwMode="auto">
            <a:xfrm>
              <a:off x="1106835" y="3412944"/>
              <a:ext cx="3159971" cy="20923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1" name="TextBox 10">
              <a:extLst>
                <a:ext uri="{FF2B5EF4-FFF2-40B4-BE49-F238E27FC236}">
                  <a16:creationId xmlns:a16="http://schemas.microsoft.com/office/drawing/2014/main" id="{71B38CB9-5AC4-406E-B3DF-AFB071F85308}"/>
                </a:ext>
              </a:extLst>
            </p:cNvPr>
            <p:cNvSpPr txBox="1"/>
            <p:nvPr/>
          </p:nvSpPr>
          <p:spPr>
            <a:xfrm>
              <a:off x="717584" y="4947841"/>
              <a:ext cx="285229" cy="257278"/>
            </a:xfrm>
            <a:prstGeom prst="rect">
              <a:avLst/>
            </a:prstGeom>
            <a:noFill/>
          </p:spPr>
          <p:txBody>
            <a:bodyPr wrap="none" lIns="36000" tIns="36000" rIns="36000" bIns="36000" rtlCol="0" anchor="ctr" anchorCtr="0">
              <a:spAutoFit/>
            </a:bodyPr>
            <a:lstStyle/>
            <a:p>
              <a:pPr algn="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246" name="TextBox 245">
              <a:extLst>
                <a:ext uri="{FF2B5EF4-FFF2-40B4-BE49-F238E27FC236}">
                  <a16:creationId xmlns:a16="http://schemas.microsoft.com/office/drawing/2014/main" id="{0EBB6169-A2EF-4577-9944-D5BAF9E961BE}"/>
                </a:ext>
              </a:extLst>
            </p:cNvPr>
            <p:cNvSpPr txBox="1"/>
            <p:nvPr/>
          </p:nvSpPr>
          <p:spPr>
            <a:xfrm rot="16200000">
              <a:off x="139531" y="4224289"/>
              <a:ext cx="568152" cy="43725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未恶化 </a:t>
              </a:r>
            </a:p>
            <a:p>
              <a:pPr algn="ctr" fontAlgn="base">
                <a:spcBef>
                  <a:spcPct val="0"/>
                </a:spcBef>
                <a:spcAft>
                  <a:spcPct val="0"/>
                </a:spcAft>
              </a:pP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的概率</a:t>
              </a:r>
            </a:p>
          </p:txBody>
        </p:sp>
        <p:sp>
          <p:nvSpPr>
            <p:cNvPr id="247" name="Line 6">
              <a:extLst>
                <a:ext uri="{FF2B5EF4-FFF2-40B4-BE49-F238E27FC236}">
                  <a16:creationId xmlns:a16="http://schemas.microsoft.com/office/drawing/2014/main" id="{3DC3E7CF-43C2-4A94-8041-5F592B4FF8FD}"/>
                </a:ext>
              </a:extLst>
            </p:cNvPr>
            <p:cNvSpPr>
              <a:spLocks noChangeShapeType="1"/>
            </p:cNvSpPr>
            <p:nvPr/>
          </p:nvSpPr>
          <p:spPr bwMode="auto">
            <a:xfrm>
              <a:off x="979766" y="3425995"/>
              <a:ext cx="12037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48" name="Line 7">
              <a:extLst>
                <a:ext uri="{FF2B5EF4-FFF2-40B4-BE49-F238E27FC236}">
                  <a16:creationId xmlns:a16="http://schemas.microsoft.com/office/drawing/2014/main" id="{B08D1B43-8239-417F-89FE-625FCD27CB2C}"/>
                </a:ext>
              </a:extLst>
            </p:cNvPr>
            <p:cNvSpPr>
              <a:spLocks noChangeShapeType="1"/>
            </p:cNvSpPr>
            <p:nvPr/>
          </p:nvSpPr>
          <p:spPr bwMode="auto">
            <a:xfrm>
              <a:off x="979766" y="3839391"/>
              <a:ext cx="12037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49" name="Line 8">
              <a:extLst>
                <a:ext uri="{FF2B5EF4-FFF2-40B4-BE49-F238E27FC236}">
                  <a16:creationId xmlns:a16="http://schemas.microsoft.com/office/drawing/2014/main" id="{3BD03551-8B9D-46C0-B01B-D93D5EEEFD2D}"/>
                </a:ext>
              </a:extLst>
            </p:cNvPr>
            <p:cNvSpPr>
              <a:spLocks noChangeShapeType="1"/>
            </p:cNvSpPr>
            <p:nvPr/>
          </p:nvSpPr>
          <p:spPr bwMode="auto">
            <a:xfrm>
              <a:off x="979766" y="4250113"/>
              <a:ext cx="12037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50" name="Line 9">
              <a:extLst>
                <a:ext uri="{FF2B5EF4-FFF2-40B4-BE49-F238E27FC236}">
                  <a16:creationId xmlns:a16="http://schemas.microsoft.com/office/drawing/2014/main" id="{2EEFE353-2533-4FEA-9EE9-561F05E360D7}"/>
                </a:ext>
              </a:extLst>
            </p:cNvPr>
            <p:cNvSpPr>
              <a:spLocks noChangeShapeType="1"/>
            </p:cNvSpPr>
            <p:nvPr/>
          </p:nvSpPr>
          <p:spPr bwMode="auto">
            <a:xfrm>
              <a:off x="979766" y="4667755"/>
              <a:ext cx="12037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51" name="TextBox 250">
              <a:extLst>
                <a:ext uri="{FF2B5EF4-FFF2-40B4-BE49-F238E27FC236}">
                  <a16:creationId xmlns:a16="http://schemas.microsoft.com/office/drawing/2014/main" id="{87CCE4F0-BC20-46BD-888F-9BBAC35E2156}"/>
                </a:ext>
              </a:extLst>
            </p:cNvPr>
            <p:cNvSpPr txBox="1"/>
            <p:nvPr/>
          </p:nvSpPr>
          <p:spPr>
            <a:xfrm>
              <a:off x="717576" y="3295341"/>
              <a:ext cx="285229" cy="257278"/>
            </a:xfrm>
            <a:prstGeom prst="rect">
              <a:avLst/>
            </a:prstGeom>
            <a:noFill/>
          </p:spPr>
          <p:txBody>
            <a:bodyPr wrap="none" lIns="36000" tIns="36000" rIns="36000" bIns="36000" rtlCol="0" anchor="ctr" anchorCtr="0">
              <a:spAutoFit/>
            </a:bodyPr>
            <a:lstStyle/>
            <a:p>
              <a:pPr algn="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52" name="TextBox 251">
              <a:extLst>
                <a:ext uri="{FF2B5EF4-FFF2-40B4-BE49-F238E27FC236}">
                  <a16:creationId xmlns:a16="http://schemas.microsoft.com/office/drawing/2014/main" id="{67EB2B30-03DB-48CF-8200-1D00F7EB055B}"/>
                </a:ext>
              </a:extLst>
            </p:cNvPr>
            <p:cNvSpPr txBox="1"/>
            <p:nvPr/>
          </p:nvSpPr>
          <p:spPr>
            <a:xfrm>
              <a:off x="717584" y="3710144"/>
              <a:ext cx="285229" cy="257278"/>
            </a:xfrm>
            <a:prstGeom prst="rect">
              <a:avLst/>
            </a:prstGeom>
            <a:noFill/>
          </p:spPr>
          <p:txBody>
            <a:bodyPr wrap="none" lIns="36000" tIns="36000" rIns="36000" bIns="36000" rtlCol="0" anchor="ctr" anchorCtr="0">
              <a:spAutoFit/>
            </a:bodyPr>
            <a:lstStyle/>
            <a:p>
              <a:pPr algn="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253" name="TextBox 252">
              <a:extLst>
                <a:ext uri="{FF2B5EF4-FFF2-40B4-BE49-F238E27FC236}">
                  <a16:creationId xmlns:a16="http://schemas.microsoft.com/office/drawing/2014/main" id="{87CC1B5D-3AD1-4B5A-AF9B-D2B1F0AF05A0}"/>
                </a:ext>
              </a:extLst>
            </p:cNvPr>
            <p:cNvSpPr txBox="1"/>
            <p:nvPr/>
          </p:nvSpPr>
          <p:spPr>
            <a:xfrm>
              <a:off x="717584" y="4120696"/>
              <a:ext cx="285229" cy="257278"/>
            </a:xfrm>
            <a:prstGeom prst="rect">
              <a:avLst/>
            </a:prstGeom>
            <a:noFill/>
          </p:spPr>
          <p:txBody>
            <a:bodyPr wrap="none" lIns="36000" tIns="36000" rIns="36000" bIns="36000" rtlCol="0" anchor="ctr" anchorCtr="0">
              <a:spAutoFit/>
            </a:bodyPr>
            <a:lstStyle/>
            <a:p>
              <a:pPr algn="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254" name="TextBox 253">
              <a:extLst>
                <a:ext uri="{FF2B5EF4-FFF2-40B4-BE49-F238E27FC236}">
                  <a16:creationId xmlns:a16="http://schemas.microsoft.com/office/drawing/2014/main" id="{D2C45A6D-C955-4F59-9EB4-2D61A7314A0F}"/>
                </a:ext>
              </a:extLst>
            </p:cNvPr>
            <p:cNvSpPr txBox="1"/>
            <p:nvPr/>
          </p:nvSpPr>
          <p:spPr>
            <a:xfrm>
              <a:off x="717584" y="4538175"/>
              <a:ext cx="285229" cy="257278"/>
            </a:xfrm>
            <a:prstGeom prst="rect">
              <a:avLst/>
            </a:prstGeom>
            <a:noFill/>
          </p:spPr>
          <p:txBody>
            <a:bodyPr wrap="none" lIns="36000" tIns="36000" rIns="36000" bIns="36000" rtlCol="0" anchor="ctr" anchorCtr="0">
              <a:spAutoFit/>
            </a:bodyPr>
            <a:lstStyle/>
            <a:p>
              <a:pPr algn="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256" name="Line 10">
              <a:extLst>
                <a:ext uri="{FF2B5EF4-FFF2-40B4-BE49-F238E27FC236}">
                  <a16:creationId xmlns:a16="http://schemas.microsoft.com/office/drawing/2014/main" id="{9560E7F3-DCB2-49BB-A570-D8049A337256}"/>
                </a:ext>
              </a:extLst>
            </p:cNvPr>
            <p:cNvSpPr>
              <a:spLocks noChangeShapeType="1"/>
            </p:cNvSpPr>
            <p:nvPr/>
          </p:nvSpPr>
          <p:spPr bwMode="auto">
            <a:xfrm>
              <a:off x="979766" y="5077591"/>
              <a:ext cx="12037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57" name="Line 11">
              <a:extLst>
                <a:ext uri="{FF2B5EF4-FFF2-40B4-BE49-F238E27FC236}">
                  <a16:creationId xmlns:a16="http://schemas.microsoft.com/office/drawing/2014/main" id="{73630536-DCA2-4725-842D-415017413C98}"/>
                </a:ext>
              </a:extLst>
            </p:cNvPr>
            <p:cNvSpPr>
              <a:spLocks noChangeShapeType="1"/>
            </p:cNvSpPr>
            <p:nvPr/>
          </p:nvSpPr>
          <p:spPr bwMode="auto">
            <a:xfrm>
              <a:off x="979766" y="5505698"/>
              <a:ext cx="12037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58" name="TextBox 257">
              <a:extLst>
                <a:ext uri="{FF2B5EF4-FFF2-40B4-BE49-F238E27FC236}">
                  <a16:creationId xmlns:a16="http://schemas.microsoft.com/office/drawing/2014/main" id="{CC5ADAE6-B3C6-48F9-BF93-9EB8EB0D6DB0}"/>
                </a:ext>
              </a:extLst>
            </p:cNvPr>
            <p:cNvSpPr txBox="1"/>
            <p:nvPr/>
          </p:nvSpPr>
          <p:spPr>
            <a:xfrm>
              <a:off x="842020" y="5375779"/>
              <a:ext cx="160813" cy="257278"/>
            </a:xfrm>
            <a:prstGeom prst="rect">
              <a:avLst/>
            </a:prstGeom>
            <a:noFill/>
          </p:spPr>
          <p:txBody>
            <a:bodyPr wrap="none" lIns="36000" tIns="36000" rIns="36000" bIns="36000" rtlCol="0" anchor="ctr" anchorCtr="0">
              <a:spAutoFit/>
            </a:bodyPr>
            <a:lstStyle/>
            <a:p>
              <a:pPr algn="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59" name="Line 21">
              <a:extLst>
                <a:ext uri="{FF2B5EF4-FFF2-40B4-BE49-F238E27FC236}">
                  <a16:creationId xmlns:a16="http://schemas.microsoft.com/office/drawing/2014/main" id="{B077A3D7-480F-4E58-90C6-C512A0F26D2C}"/>
                </a:ext>
              </a:extLst>
            </p:cNvPr>
            <p:cNvSpPr>
              <a:spLocks noChangeShapeType="1"/>
            </p:cNvSpPr>
            <p:nvPr/>
          </p:nvSpPr>
          <p:spPr bwMode="auto">
            <a:xfrm flipH="1">
              <a:off x="1476390"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60" name="Line 19">
              <a:extLst>
                <a:ext uri="{FF2B5EF4-FFF2-40B4-BE49-F238E27FC236}">
                  <a16:creationId xmlns:a16="http://schemas.microsoft.com/office/drawing/2014/main" id="{B7C5D8F4-68EF-422D-A19A-10E5451278F4}"/>
                </a:ext>
              </a:extLst>
            </p:cNvPr>
            <p:cNvSpPr>
              <a:spLocks noChangeShapeType="1"/>
            </p:cNvSpPr>
            <p:nvPr/>
          </p:nvSpPr>
          <p:spPr bwMode="auto">
            <a:xfrm flipH="1">
              <a:off x="1890653"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61" name="Line 21">
              <a:extLst>
                <a:ext uri="{FF2B5EF4-FFF2-40B4-BE49-F238E27FC236}">
                  <a16:creationId xmlns:a16="http://schemas.microsoft.com/office/drawing/2014/main" id="{D003248B-FBAA-46A9-B410-3E681EDD115E}"/>
                </a:ext>
              </a:extLst>
            </p:cNvPr>
            <p:cNvSpPr>
              <a:spLocks noChangeShapeType="1"/>
            </p:cNvSpPr>
            <p:nvPr/>
          </p:nvSpPr>
          <p:spPr bwMode="auto">
            <a:xfrm flipH="1">
              <a:off x="2268809"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62" name="Line 19">
              <a:extLst>
                <a:ext uri="{FF2B5EF4-FFF2-40B4-BE49-F238E27FC236}">
                  <a16:creationId xmlns:a16="http://schemas.microsoft.com/office/drawing/2014/main" id="{7EEE0D19-F288-416F-A371-9382C1C98F3E}"/>
                </a:ext>
              </a:extLst>
            </p:cNvPr>
            <p:cNvSpPr>
              <a:spLocks noChangeShapeType="1"/>
            </p:cNvSpPr>
            <p:nvPr/>
          </p:nvSpPr>
          <p:spPr bwMode="auto">
            <a:xfrm flipH="1">
              <a:off x="2681645"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63" name="Line 21">
              <a:extLst>
                <a:ext uri="{FF2B5EF4-FFF2-40B4-BE49-F238E27FC236}">
                  <a16:creationId xmlns:a16="http://schemas.microsoft.com/office/drawing/2014/main" id="{BEA8A460-D6CC-40D1-8DC8-AE528EB5FD88}"/>
                </a:ext>
              </a:extLst>
            </p:cNvPr>
            <p:cNvSpPr>
              <a:spLocks noChangeShapeType="1"/>
            </p:cNvSpPr>
            <p:nvPr/>
          </p:nvSpPr>
          <p:spPr bwMode="auto">
            <a:xfrm flipH="1">
              <a:off x="3064135"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67" name="Line 21">
              <a:extLst>
                <a:ext uri="{FF2B5EF4-FFF2-40B4-BE49-F238E27FC236}">
                  <a16:creationId xmlns:a16="http://schemas.microsoft.com/office/drawing/2014/main" id="{D13420E3-FB5F-48AD-8C78-557405C0CEBD}"/>
                </a:ext>
              </a:extLst>
            </p:cNvPr>
            <p:cNvSpPr>
              <a:spLocks noChangeShapeType="1"/>
            </p:cNvSpPr>
            <p:nvPr/>
          </p:nvSpPr>
          <p:spPr bwMode="auto">
            <a:xfrm flipH="1">
              <a:off x="1087372"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68" name="Line 21">
              <a:extLst>
                <a:ext uri="{FF2B5EF4-FFF2-40B4-BE49-F238E27FC236}">
                  <a16:creationId xmlns:a16="http://schemas.microsoft.com/office/drawing/2014/main" id="{EA9DDC41-9017-4046-8B37-B9B21C259B3E}"/>
                </a:ext>
              </a:extLst>
            </p:cNvPr>
            <p:cNvSpPr>
              <a:spLocks noChangeShapeType="1"/>
            </p:cNvSpPr>
            <p:nvPr/>
          </p:nvSpPr>
          <p:spPr bwMode="auto">
            <a:xfrm flipH="1">
              <a:off x="3462488"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69" name="Line 19">
              <a:extLst>
                <a:ext uri="{FF2B5EF4-FFF2-40B4-BE49-F238E27FC236}">
                  <a16:creationId xmlns:a16="http://schemas.microsoft.com/office/drawing/2014/main" id="{33F85B17-9A44-4B90-AD1A-2DF512BF33EB}"/>
                </a:ext>
              </a:extLst>
            </p:cNvPr>
            <p:cNvSpPr>
              <a:spLocks noChangeShapeType="1"/>
            </p:cNvSpPr>
            <p:nvPr/>
          </p:nvSpPr>
          <p:spPr bwMode="auto">
            <a:xfrm flipH="1">
              <a:off x="3869698"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73" name="TextBox 272">
              <a:extLst>
                <a:ext uri="{FF2B5EF4-FFF2-40B4-BE49-F238E27FC236}">
                  <a16:creationId xmlns:a16="http://schemas.microsoft.com/office/drawing/2014/main" id="{3532887B-433F-4D71-B7DD-093200CD754C}"/>
                </a:ext>
              </a:extLst>
            </p:cNvPr>
            <p:cNvSpPr txBox="1"/>
            <p:nvPr/>
          </p:nvSpPr>
          <p:spPr>
            <a:xfrm>
              <a:off x="1003655" y="5569136"/>
              <a:ext cx="160813" cy="257278"/>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74" name="TextBox 273">
              <a:extLst>
                <a:ext uri="{FF2B5EF4-FFF2-40B4-BE49-F238E27FC236}">
                  <a16:creationId xmlns:a16="http://schemas.microsoft.com/office/drawing/2014/main" id="{E043B7E9-1C59-41CF-A87C-043F5351470A}"/>
                </a:ext>
              </a:extLst>
            </p:cNvPr>
            <p:cNvSpPr txBox="1"/>
            <p:nvPr/>
          </p:nvSpPr>
          <p:spPr>
            <a:xfrm>
              <a:off x="1387504" y="5569137"/>
              <a:ext cx="160813" cy="257278"/>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275" name="TextBox 274">
              <a:extLst>
                <a:ext uri="{FF2B5EF4-FFF2-40B4-BE49-F238E27FC236}">
                  <a16:creationId xmlns:a16="http://schemas.microsoft.com/office/drawing/2014/main" id="{AF07F61D-18E3-47D3-9D70-4EDAB84B22FE}"/>
                </a:ext>
              </a:extLst>
            </p:cNvPr>
            <p:cNvSpPr txBox="1"/>
            <p:nvPr/>
          </p:nvSpPr>
          <p:spPr>
            <a:xfrm>
              <a:off x="1800278" y="5569137"/>
              <a:ext cx="160813" cy="257278"/>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76" name="TextBox 275">
              <a:extLst>
                <a:ext uri="{FF2B5EF4-FFF2-40B4-BE49-F238E27FC236}">
                  <a16:creationId xmlns:a16="http://schemas.microsoft.com/office/drawing/2014/main" id="{13ADDF4B-9679-4CCA-92FC-B3E6757DABAE}"/>
                </a:ext>
              </a:extLst>
            </p:cNvPr>
            <p:cNvSpPr txBox="1"/>
            <p:nvPr/>
          </p:nvSpPr>
          <p:spPr>
            <a:xfrm>
              <a:off x="2189075" y="5569137"/>
              <a:ext cx="160813" cy="257278"/>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277" name="TextBox 276">
              <a:extLst>
                <a:ext uri="{FF2B5EF4-FFF2-40B4-BE49-F238E27FC236}">
                  <a16:creationId xmlns:a16="http://schemas.microsoft.com/office/drawing/2014/main" id="{3859036D-F0CA-4B52-98C2-BBCB7074670A}"/>
                </a:ext>
              </a:extLst>
            </p:cNvPr>
            <p:cNvSpPr txBox="1"/>
            <p:nvPr/>
          </p:nvSpPr>
          <p:spPr>
            <a:xfrm>
              <a:off x="2558950" y="5569137"/>
              <a:ext cx="244326" cy="257278"/>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78" name="TextBox 277">
              <a:extLst>
                <a:ext uri="{FF2B5EF4-FFF2-40B4-BE49-F238E27FC236}">
                  <a16:creationId xmlns:a16="http://schemas.microsoft.com/office/drawing/2014/main" id="{72B69F2D-CDD2-45B3-9AAD-40127BD86209}"/>
                </a:ext>
              </a:extLst>
            </p:cNvPr>
            <p:cNvSpPr txBox="1"/>
            <p:nvPr/>
          </p:nvSpPr>
          <p:spPr>
            <a:xfrm>
              <a:off x="2949847" y="5569137"/>
              <a:ext cx="244326" cy="257278"/>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282" name="TextBox 281">
              <a:extLst>
                <a:ext uri="{FF2B5EF4-FFF2-40B4-BE49-F238E27FC236}">
                  <a16:creationId xmlns:a16="http://schemas.microsoft.com/office/drawing/2014/main" id="{1F8CD78A-4F8F-4618-B6CD-57E897238D73}"/>
                </a:ext>
              </a:extLst>
            </p:cNvPr>
            <p:cNvSpPr txBox="1"/>
            <p:nvPr/>
          </p:nvSpPr>
          <p:spPr>
            <a:xfrm>
              <a:off x="3346350" y="5569137"/>
              <a:ext cx="244326" cy="257278"/>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283" name="TextBox 282">
              <a:extLst>
                <a:ext uri="{FF2B5EF4-FFF2-40B4-BE49-F238E27FC236}">
                  <a16:creationId xmlns:a16="http://schemas.microsoft.com/office/drawing/2014/main" id="{91556276-FFE7-454B-99DD-03E9D70747E5}"/>
                </a:ext>
              </a:extLst>
            </p:cNvPr>
            <p:cNvSpPr txBox="1"/>
            <p:nvPr/>
          </p:nvSpPr>
          <p:spPr>
            <a:xfrm>
              <a:off x="3747533" y="5569137"/>
              <a:ext cx="244326" cy="257278"/>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284" name="TextBox 283">
              <a:extLst>
                <a:ext uri="{FF2B5EF4-FFF2-40B4-BE49-F238E27FC236}">
                  <a16:creationId xmlns:a16="http://schemas.microsoft.com/office/drawing/2014/main" id="{CD0C0B4D-9D02-45DB-9885-3AD0D48F0FC7}"/>
                </a:ext>
              </a:extLst>
            </p:cNvPr>
            <p:cNvSpPr txBox="1"/>
            <p:nvPr/>
          </p:nvSpPr>
          <p:spPr>
            <a:xfrm>
              <a:off x="4148435" y="5569137"/>
              <a:ext cx="244326" cy="257278"/>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cxnSp>
          <p:nvCxnSpPr>
            <p:cNvPr id="33" name="Straight Connector 32">
              <a:extLst>
                <a:ext uri="{FF2B5EF4-FFF2-40B4-BE49-F238E27FC236}">
                  <a16:creationId xmlns:a16="http://schemas.microsoft.com/office/drawing/2014/main" id="{5B062993-D27C-45CB-B6A9-AD5F57452D3C}"/>
                </a:ext>
              </a:extLst>
            </p:cNvPr>
            <p:cNvCxnSpPr/>
            <p:nvPr/>
          </p:nvCxnSpPr>
          <p:spPr>
            <a:xfrm>
              <a:off x="2319701" y="3578247"/>
              <a:ext cx="355647" cy="0"/>
            </a:xfrm>
            <a:prstGeom prst="line">
              <a:avLst/>
            </a:prstGeom>
            <a:noFill/>
            <a:ln w="19050" cap="flat">
              <a:solidFill>
                <a:schemeClr val="accent1"/>
              </a:solidFill>
              <a:prstDash val="solid"/>
              <a:miter/>
            </a:ln>
          </p:spPr>
        </p:cxnSp>
        <p:cxnSp>
          <p:nvCxnSpPr>
            <p:cNvPr id="34" name="Straight Connector 33">
              <a:extLst>
                <a:ext uri="{FF2B5EF4-FFF2-40B4-BE49-F238E27FC236}">
                  <a16:creationId xmlns:a16="http://schemas.microsoft.com/office/drawing/2014/main" id="{9593E4C1-8649-47B0-B87D-0195F555ED25}"/>
                </a:ext>
              </a:extLst>
            </p:cNvPr>
            <p:cNvCxnSpPr/>
            <p:nvPr/>
          </p:nvCxnSpPr>
          <p:spPr>
            <a:xfrm>
              <a:off x="2319701" y="3790948"/>
              <a:ext cx="355647" cy="0"/>
            </a:xfrm>
            <a:prstGeom prst="line">
              <a:avLst/>
            </a:prstGeom>
            <a:noFill/>
            <a:ln w="19050" cap="flat">
              <a:solidFill>
                <a:srgbClr val="E75C00"/>
              </a:solidFill>
              <a:prstDash val="solid"/>
              <a:miter/>
            </a:ln>
          </p:spPr>
        </p:cxnSp>
        <p:sp>
          <p:nvSpPr>
            <p:cNvPr id="36" name="TextBox 35">
              <a:extLst>
                <a:ext uri="{FF2B5EF4-FFF2-40B4-BE49-F238E27FC236}">
                  <a16:creationId xmlns:a16="http://schemas.microsoft.com/office/drawing/2014/main" id="{F4B0B3AE-9262-417D-9762-418D7C901AE0}"/>
                </a:ext>
              </a:extLst>
            </p:cNvPr>
            <p:cNvSpPr txBox="1"/>
            <p:nvPr/>
          </p:nvSpPr>
          <p:spPr>
            <a:xfrm>
              <a:off x="2692561" y="3430767"/>
              <a:ext cx="2105210" cy="458128"/>
            </a:xfrm>
            <a:prstGeom prst="rect">
              <a:avLst/>
            </a:prstGeom>
            <a:noFill/>
          </p:spPr>
          <p:txBody>
            <a:bodyPr wrap="none" rtlCol="0">
              <a:spAutoFit/>
            </a:bodyPr>
            <a:lstStyle/>
            <a:p>
              <a:r>
                <a:rPr lang="zh-CN" sz="1100" b="0" i="0" strike="noStrike" cap="none" spc="0" dirty="0">
                  <a:solidFill>
                    <a:srgbClr val="2894FF"/>
                  </a:solidFill>
                  <a:effectLst/>
                  <a:latin typeface="Arial" panose="020B0604020202020204" pitchFamily="34" charset="0"/>
                  <a:ea typeface="宋体" panose="02010600030101010101" pitchFamily="2" charset="-122"/>
                  <a:cs typeface="Arial" panose="020B0604020202020204" pitchFamily="34" charset="0"/>
                </a:rPr>
                <a:t>Durvalumab＋依托泊苷-铂类</a:t>
              </a:r>
            </a:p>
            <a:p>
              <a:r>
                <a:rPr lang="zh-CN" sz="1100" b="0" i="0" strike="noStrike" cap="none" spc="0" dirty="0">
                  <a:solidFill>
                    <a:srgbClr val="E75C00"/>
                  </a:solidFill>
                  <a:effectLst/>
                  <a:latin typeface="Arial" panose="020B0604020202020204" pitchFamily="34" charset="0"/>
                  <a:ea typeface="宋体" panose="02010600030101010101" pitchFamily="2" charset="-122"/>
                  <a:cs typeface="Arial" panose="020B0604020202020204" pitchFamily="34" charset="0"/>
                </a:rPr>
                <a:t>依托泊苷-铂类</a:t>
              </a:r>
            </a:p>
          </p:txBody>
        </p:sp>
        <p:sp>
          <p:nvSpPr>
            <p:cNvPr id="295" name="TextBox 294">
              <a:extLst>
                <a:ext uri="{FF2B5EF4-FFF2-40B4-BE49-F238E27FC236}">
                  <a16:creationId xmlns:a16="http://schemas.microsoft.com/office/drawing/2014/main" id="{7EA5B7F7-D758-4527-A0E3-FAD17ABE6EC3}"/>
                </a:ext>
              </a:extLst>
            </p:cNvPr>
            <p:cNvSpPr txBox="1"/>
            <p:nvPr/>
          </p:nvSpPr>
          <p:spPr>
            <a:xfrm>
              <a:off x="1304426" y="4994658"/>
              <a:ext cx="1658670" cy="458128"/>
            </a:xfrm>
            <a:prstGeom prst="rect">
              <a:avLst/>
            </a:prstGeom>
            <a:noFill/>
          </p:spPr>
          <p:txBody>
            <a:bodyPr wrap="none" rtlCol="0">
              <a:spAutoFit/>
            </a:bodyPr>
            <a:lstStyle/>
            <a:p>
              <a:pPr algn="ctr"/>
              <a:r>
                <a:rPr lang="zh-CN" sz="11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HR 0.75</a:t>
              </a:r>
            </a:p>
            <a:p>
              <a:pPr algn="ctr"/>
              <a:r>
                <a:rPr lang="zh-CN" sz="11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(95% CI 0.581, 0.970)</a:t>
              </a:r>
            </a:p>
          </p:txBody>
        </p:sp>
        <p:grpSp>
          <p:nvGrpSpPr>
            <p:cNvPr id="3110" name="Group 3109">
              <a:extLst>
                <a:ext uri="{FF2B5EF4-FFF2-40B4-BE49-F238E27FC236}">
                  <a16:creationId xmlns:a16="http://schemas.microsoft.com/office/drawing/2014/main" id="{BCAFD5EF-DE04-44EE-B257-4249A907236C}"/>
                </a:ext>
              </a:extLst>
            </p:cNvPr>
            <p:cNvGrpSpPr/>
            <p:nvPr/>
          </p:nvGrpSpPr>
          <p:grpSpPr>
            <a:xfrm>
              <a:off x="1125646" y="3430069"/>
              <a:ext cx="2764908" cy="2064089"/>
              <a:chOff x="9029211" y="3305788"/>
              <a:chExt cx="4333875" cy="3429000"/>
            </a:xfrm>
          </p:grpSpPr>
          <p:sp>
            <p:nvSpPr>
              <p:cNvPr id="298" name="Freeform: Shape 297">
                <a:extLst>
                  <a:ext uri="{FF2B5EF4-FFF2-40B4-BE49-F238E27FC236}">
                    <a16:creationId xmlns:a16="http://schemas.microsoft.com/office/drawing/2014/main" id="{D69CD559-B97F-43C0-AB4D-797B88DCA63F}"/>
                  </a:ext>
                </a:extLst>
              </p:cNvPr>
              <p:cNvSpPr/>
              <p:nvPr/>
            </p:nvSpPr>
            <p:spPr>
              <a:xfrm>
                <a:off x="9029211" y="3305788"/>
                <a:ext cx="4333875" cy="3429000"/>
              </a:xfrm>
              <a:custGeom>
                <a:avLst/>
                <a:gdLst>
                  <a:gd name="connsiteX0" fmla="*/ 4342867 w 4333875"/>
                  <a:gd name="connsiteY0" fmla="*/ 3436991 h 3429000"/>
                  <a:gd name="connsiteX1" fmla="*/ 4342867 w 4333875"/>
                  <a:gd name="connsiteY1" fmla="*/ 2654341 h 3429000"/>
                  <a:gd name="connsiteX2" fmla="*/ 4009825 w 4333875"/>
                  <a:gd name="connsiteY2" fmla="*/ 2654341 h 3429000"/>
                  <a:gd name="connsiteX3" fmla="*/ 4009825 w 4333875"/>
                  <a:gd name="connsiteY3" fmla="*/ 2497817 h 3429000"/>
                  <a:gd name="connsiteX4" fmla="*/ 3849967 w 4333875"/>
                  <a:gd name="connsiteY4" fmla="*/ 2497817 h 3429000"/>
                  <a:gd name="connsiteX5" fmla="*/ 3849967 w 4333875"/>
                  <a:gd name="connsiteY5" fmla="*/ 2391242 h 3429000"/>
                  <a:gd name="connsiteX6" fmla="*/ 3813334 w 4333875"/>
                  <a:gd name="connsiteY6" fmla="*/ 2391242 h 3429000"/>
                  <a:gd name="connsiteX7" fmla="*/ 3813334 w 4333875"/>
                  <a:gd name="connsiteY7" fmla="*/ 2258025 h 3429000"/>
                  <a:gd name="connsiteX8" fmla="*/ 3760042 w 4333875"/>
                  <a:gd name="connsiteY8" fmla="*/ 2258025 h 3429000"/>
                  <a:gd name="connsiteX9" fmla="*/ 3760042 w 4333875"/>
                  <a:gd name="connsiteY9" fmla="*/ 2168100 h 3429000"/>
                  <a:gd name="connsiteX10" fmla="*/ 3387033 w 4333875"/>
                  <a:gd name="connsiteY10" fmla="*/ 2168100 h 3429000"/>
                  <a:gd name="connsiteX11" fmla="*/ 3387033 w 4333875"/>
                  <a:gd name="connsiteY11" fmla="*/ 2091500 h 3429000"/>
                  <a:gd name="connsiteX12" fmla="*/ 2674325 w 4333875"/>
                  <a:gd name="connsiteY12" fmla="*/ 2091500 h 3429000"/>
                  <a:gd name="connsiteX13" fmla="*/ 2674325 w 4333875"/>
                  <a:gd name="connsiteY13" fmla="*/ 2054866 h 3429000"/>
                  <a:gd name="connsiteX14" fmla="*/ 2584409 w 4333875"/>
                  <a:gd name="connsiteY14" fmla="*/ 2054866 h 3429000"/>
                  <a:gd name="connsiteX15" fmla="*/ 2584409 w 4333875"/>
                  <a:gd name="connsiteY15" fmla="*/ 2001584 h 3429000"/>
                  <a:gd name="connsiteX16" fmla="*/ 2427875 w 4333875"/>
                  <a:gd name="connsiteY16" fmla="*/ 2001584 h 3429000"/>
                  <a:gd name="connsiteX17" fmla="*/ 2427875 w 4333875"/>
                  <a:gd name="connsiteY17" fmla="*/ 1961617 h 3429000"/>
                  <a:gd name="connsiteX18" fmla="*/ 2354609 w 4333875"/>
                  <a:gd name="connsiteY18" fmla="*/ 1961617 h 3429000"/>
                  <a:gd name="connsiteX19" fmla="*/ 2354609 w 4333875"/>
                  <a:gd name="connsiteY19" fmla="*/ 1928317 h 3429000"/>
                  <a:gd name="connsiteX20" fmla="*/ 2274675 w 4333875"/>
                  <a:gd name="connsiteY20" fmla="*/ 1928317 h 3429000"/>
                  <a:gd name="connsiteX21" fmla="*/ 2274675 w 4333875"/>
                  <a:gd name="connsiteY21" fmla="*/ 1898342 h 3429000"/>
                  <a:gd name="connsiteX22" fmla="*/ 2004917 w 4333875"/>
                  <a:gd name="connsiteY22" fmla="*/ 1898342 h 3429000"/>
                  <a:gd name="connsiteX23" fmla="*/ 2004917 w 4333875"/>
                  <a:gd name="connsiteY23" fmla="*/ 1878359 h 3429000"/>
                  <a:gd name="connsiteX24" fmla="*/ 1954959 w 4333875"/>
                  <a:gd name="connsiteY24" fmla="*/ 1878359 h 3429000"/>
                  <a:gd name="connsiteX25" fmla="*/ 1954959 w 4333875"/>
                  <a:gd name="connsiteY25" fmla="*/ 1828400 h 3429000"/>
                  <a:gd name="connsiteX26" fmla="*/ 1928317 w 4333875"/>
                  <a:gd name="connsiteY26" fmla="*/ 1828400 h 3429000"/>
                  <a:gd name="connsiteX27" fmla="*/ 1928317 w 4333875"/>
                  <a:gd name="connsiteY27" fmla="*/ 1781775 h 3429000"/>
                  <a:gd name="connsiteX28" fmla="*/ 1841725 w 4333875"/>
                  <a:gd name="connsiteY28" fmla="*/ 1781775 h 3429000"/>
                  <a:gd name="connsiteX29" fmla="*/ 1841725 w 4333875"/>
                  <a:gd name="connsiteY29" fmla="*/ 1751800 h 3429000"/>
                  <a:gd name="connsiteX30" fmla="*/ 1748466 w 4333875"/>
                  <a:gd name="connsiteY30" fmla="*/ 1751800 h 3429000"/>
                  <a:gd name="connsiteX31" fmla="*/ 1748466 w 4333875"/>
                  <a:gd name="connsiteY31" fmla="*/ 1735150 h 3429000"/>
                  <a:gd name="connsiteX32" fmla="*/ 1698517 w 4333875"/>
                  <a:gd name="connsiteY32" fmla="*/ 1735150 h 3429000"/>
                  <a:gd name="connsiteX33" fmla="*/ 1698517 w 4333875"/>
                  <a:gd name="connsiteY33" fmla="*/ 1641901 h 3429000"/>
                  <a:gd name="connsiteX34" fmla="*/ 1641901 w 4333875"/>
                  <a:gd name="connsiteY34" fmla="*/ 1641901 h 3429000"/>
                  <a:gd name="connsiteX35" fmla="*/ 1641901 w 4333875"/>
                  <a:gd name="connsiteY35" fmla="*/ 1591942 h 3429000"/>
                  <a:gd name="connsiteX36" fmla="*/ 1571958 w 4333875"/>
                  <a:gd name="connsiteY36" fmla="*/ 1591942 h 3429000"/>
                  <a:gd name="connsiteX37" fmla="*/ 1571958 w 4333875"/>
                  <a:gd name="connsiteY37" fmla="*/ 1522000 h 3429000"/>
                  <a:gd name="connsiteX38" fmla="*/ 1548641 w 4333875"/>
                  <a:gd name="connsiteY38" fmla="*/ 1522000 h 3429000"/>
                  <a:gd name="connsiteX39" fmla="*/ 1548641 w 4333875"/>
                  <a:gd name="connsiteY39" fmla="*/ 1498692 h 3429000"/>
                  <a:gd name="connsiteX40" fmla="*/ 1498692 w 4333875"/>
                  <a:gd name="connsiteY40" fmla="*/ 1498692 h 3429000"/>
                  <a:gd name="connsiteX41" fmla="*/ 1498692 w 4333875"/>
                  <a:gd name="connsiteY41" fmla="*/ 1462049 h 3429000"/>
                  <a:gd name="connsiteX42" fmla="*/ 1472041 w 4333875"/>
                  <a:gd name="connsiteY42" fmla="*/ 1462049 h 3429000"/>
                  <a:gd name="connsiteX43" fmla="*/ 1472041 w 4333875"/>
                  <a:gd name="connsiteY43" fmla="*/ 1428750 h 3429000"/>
                  <a:gd name="connsiteX44" fmla="*/ 1432084 w 4333875"/>
                  <a:gd name="connsiteY44" fmla="*/ 1428750 h 3429000"/>
                  <a:gd name="connsiteX45" fmla="*/ 1432084 w 4333875"/>
                  <a:gd name="connsiteY45" fmla="*/ 1415425 h 3429000"/>
                  <a:gd name="connsiteX46" fmla="*/ 1368800 w 4333875"/>
                  <a:gd name="connsiteY46" fmla="*/ 1415425 h 3429000"/>
                  <a:gd name="connsiteX47" fmla="*/ 1368800 w 4333875"/>
                  <a:gd name="connsiteY47" fmla="*/ 1388783 h 3429000"/>
                  <a:gd name="connsiteX48" fmla="*/ 1345492 w 4333875"/>
                  <a:gd name="connsiteY48" fmla="*/ 1388783 h 3429000"/>
                  <a:gd name="connsiteX49" fmla="*/ 1345492 w 4333875"/>
                  <a:gd name="connsiteY49" fmla="*/ 1358808 h 3429000"/>
                  <a:gd name="connsiteX50" fmla="*/ 1312183 w 4333875"/>
                  <a:gd name="connsiteY50" fmla="*/ 1358808 h 3429000"/>
                  <a:gd name="connsiteX51" fmla="*/ 1312183 w 4333875"/>
                  <a:gd name="connsiteY51" fmla="*/ 1288875 h 3429000"/>
                  <a:gd name="connsiteX52" fmla="*/ 1262224 w 4333875"/>
                  <a:gd name="connsiteY52" fmla="*/ 1288875 h 3429000"/>
                  <a:gd name="connsiteX53" fmla="*/ 1262224 w 4333875"/>
                  <a:gd name="connsiteY53" fmla="*/ 1272216 h 3429000"/>
                  <a:gd name="connsiteX54" fmla="*/ 1212275 w 4333875"/>
                  <a:gd name="connsiteY54" fmla="*/ 1272216 h 3429000"/>
                  <a:gd name="connsiteX55" fmla="*/ 1212275 w 4333875"/>
                  <a:gd name="connsiteY55" fmla="*/ 1248909 h 3429000"/>
                  <a:gd name="connsiteX56" fmla="*/ 1139000 w 4333875"/>
                  <a:gd name="connsiteY56" fmla="*/ 1248909 h 3429000"/>
                  <a:gd name="connsiteX57" fmla="*/ 1139000 w 4333875"/>
                  <a:gd name="connsiteY57" fmla="*/ 1218933 h 3429000"/>
                  <a:gd name="connsiteX58" fmla="*/ 1112358 w 4333875"/>
                  <a:gd name="connsiteY58" fmla="*/ 1218933 h 3429000"/>
                  <a:gd name="connsiteX59" fmla="*/ 1112358 w 4333875"/>
                  <a:gd name="connsiteY59" fmla="*/ 1192292 h 3429000"/>
                  <a:gd name="connsiteX60" fmla="*/ 1055742 w 4333875"/>
                  <a:gd name="connsiteY60" fmla="*/ 1192292 h 3429000"/>
                  <a:gd name="connsiteX61" fmla="*/ 1055742 w 4333875"/>
                  <a:gd name="connsiteY61" fmla="*/ 1172309 h 3429000"/>
                  <a:gd name="connsiteX62" fmla="*/ 985809 w 4333875"/>
                  <a:gd name="connsiteY62" fmla="*/ 1172309 h 3429000"/>
                  <a:gd name="connsiteX63" fmla="*/ 985809 w 4333875"/>
                  <a:gd name="connsiteY63" fmla="*/ 1145667 h 3429000"/>
                  <a:gd name="connsiteX64" fmla="*/ 949166 w 4333875"/>
                  <a:gd name="connsiteY64" fmla="*/ 1145667 h 3429000"/>
                  <a:gd name="connsiteX65" fmla="*/ 949166 w 4333875"/>
                  <a:gd name="connsiteY65" fmla="*/ 1089050 h 3429000"/>
                  <a:gd name="connsiteX66" fmla="*/ 832605 w 4333875"/>
                  <a:gd name="connsiteY66" fmla="*/ 1089050 h 3429000"/>
                  <a:gd name="connsiteX67" fmla="*/ 832605 w 4333875"/>
                  <a:gd name="connsiteY67" fmla="*/ 1039092 h 3429000"/>
                  <a:gd name="connsiteX68" fmla="*/ 789309 w 4333875"/>
                  <a:gd name="connsiteY68" fmla="*/ 1039092 h 3429000"/>
                  <a:gd name="connsiteX69" fmla="*/ 789309 w 4333875"/>
                  <a:gd name="connsiteY69" fmla="*/ 1035758 h 3429000"/>
                  <a:gd name="connsiteX70" fmla="*/ 772658 w 4333875"/>
                  <a:gd name="connsiteY70" fmla="*/ 1035758 h 3429000"/>
                  <a:gd name="connsiteX71" fmla="*/ 772658 w 4333875"/>
                  <a:gd name="connsiteY71" fmla="*/ 982475 h 3429000"/>
                  <a:gd name="connsiteX72" fmla="*/ 712710 w 4333875"/>
                  <a:gd name="connsiteY72" fmla="*/ 982475 h 3429000"/>
                  <a:gd name="connsiteX73" fmla="*/ 712710 w 4333875"/>
                  <a:gd name="connsiteY73" fmla="*/ 932518 h 3429000"/>
                  <a:gd name="connsiteX74" fmla="*/ 666084 w 4333875"/>
                  <a:gd name="connsiteY74" fmla="*/ 932518 h 3429000"/>
                  <a:gd name="connsiteX75" fmla="*/ 666084 w 4333875"/>
                  <a:gd name="connsiteY75" fmla="*/ 885892 h 3429000"/>
                  <a:gd name="connsiteX76" fmla="*/ 582823 w 4333875"/>
                  <a:gd name="connsiteY76" fmla="*/ 885892 h 3429000"/>
                  <a:gd name="connsiteX77" fmla="*/ 582823 w 4333875"/>
                  <a:gd name="connsiteY77" fmla="*/ 845927 h 3429000"/>
                  <a:gd name="connsiteX78" fmla="*/ 556180 w 4333875"/>
                  <a:gd name="connsiteY78" fmla="*/ 845927 h 3429000"/>
                  <a:gd name="connsiteX79" fmla="*/ 556180 w 4333875"/>
                  <a:gd name="connsiteY79" fmla="*/ 789309 h 3429000"/>
                  <a:gd name="connsiteX80" fmla="*/ 416303 w 4333875"/>
                  <a:gd name="connsiteY80" fmla="*/ 789309 h 3429000"/>
                  <a:gd name="connsiteX81" fmla="*/ 416303 w 4333875"/>
                  <a:gd name="connsiteY81" fmla="*/ 699388 h 3429000"/>
                  <a:gd name="connsiteX82" fmla="*/ 349694 w 4333875"/>
                  <a:gd name="connsiteY82" fmla="*/ 699388 h 3429000"/>
                  <a:gd name="connsiteX83" fmla="*/ 349694 w 4333875"/>
                  <a:gd name="connsiteY83" fmla="*/ 676075 h 3429000"/>
                  <a:gd name="connsiteX84" fmla="*/ 303068 w 4333875"/>
                  <a:gd name="connsiteY84" fmla="*/ 676075 h 3429000"/>
                  <a:gd name="connsiteX85" fmla="*/ 303068 w 4333875"/>
                  <a:gd name="connsiteY85" fmla="*/ 642771 h 3429000"/>
                  <a:gd name="connsiteX86" fmla="*/ 259772 w 4333875"/>
                  <a:gd name="connsiteY86" fmla="*/ 642771 h 3429000"/>
                  <a:gd name="connsiteX87" fmla="*/ 259772 w 4333875"/>
                  <a:gd name="connsiteY87" fmla="*/ 516215 h 3429000"/>
                  <a:gd name="connsiteX88" fmla="*/ 169852 w 4333875"/>
                  <a:gd name="connsiteY88" fmla="*/ 516215 h 3429000"/>
                  <a:gd name="connsiteX89" fmla="*/ 169852 w 4333875"/>
                  <a:gd name="connsiteY89" fmla="*/ 469589 h 3429000"/>
                  <a:gd name="connsiteX90" fmla="*/ 143208 w 4333875"/>
                  <a:gd name="connsiteY90" fmla="*/ 469589 h 3429000"/>
                  <a:gd name="connsiteX91" fmla="*/ 143208 w 4333875"/>
                  <a:gd name="connsiteY91" fmla="*/ 293077 h 3429000"/>
                  <a:gd name="connsiteX92" fmla="*/ 106573 w 4333875"/>
                  <a:gd name="connsiteY92" fmla="*/ 293077 h 3429000"/>
                  <a:gd name="connsiteX93" fmla="*/ 106573 w 4333875"/>
                  <a:gd name="connsiteY93" fmla="*/ 143208 h 3429000"/>
                  <a:gd name="connsiteX94" fmla="*/ 33304 w 4333875"/>
                  <a:gd name="connsiteY94" fmla="*/ 143208 h 3429000"/>
                  <a:gd name="connsiteX95" fmla="*/ 33304 w 4333875"/>
                  <a:gd name="connsiteY95" fmla="*/ 0 h 3429000"/>
                  <a:gd name="connsiteX96" fmla="*/ 0 w 4333875"/>
                  <a:gd name="connsiteY96" fmla="*/ 0 h 3429000"/>
                  <a:gd name="connsiteX97" fmla="*/ 0 w 4333875"/>
                  <a:gd name="connsiteY97" fmla="*/ 999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333875" h="3429000">
                    <a:moveTo>
                      <a:pt x="4342867" y="3436991"/>
                    </a:moveTo>
                    <a:lnTo>
                      <a:pt x="4342867" y="2654341"/>
                    </a:lnTo>
                    <a:lnTo>
                      <a:pt x="4009825" y="2654341"/>
                    </a:lnTo>
                    <a:lnTo>
                      <a:pt x="4009825" y="2497817"/>
                    </a:lnTo>
                    <a:lnTo>
                      <a:pt x="3849967" y="2497817"/>
                    </a:lnTo>
                    <a:lnTo>
                      <a:pt x="3849967" y="2391242"/>
                    </a:lnTo>
                    <a:lnTo>
                      <a:pt x="3813334" y="2391242"/>
                    </a:lnTo>
                    <a:lnTo>
                      <a:pt x="3813334" y="2258025"/>
                    </a:lnTo>
                    <a:lnTo>
                      <a:pt x="3760042" y="2258025"/>
                    </a:lnTo>
                    <a:lnTo>
                      <a:pt x="3760042" y="2168100"/>
                    </a:lnTo>
                    <a:lnTo>
                      <a:pt x="3387033" y="2168100"/>
                    </a:lnTo>
                    <a:lnTo>
                      <a:pt x="3387033" y="2091500"/>
                    </a:lnTo>
                    <a:lnTo>
                      <a:pt x="2674325" y="2091500"/>
                    </a:lnTo>
                    <a:lnTo>
                      <a:pt x="2674325" y="2054866"/>
                    </a:lnTo>
                    <a:lnTo>
                      <a:pt x="2584409" y="2054866"/>
                    </a:lnTo>
                    <a:lnTo>
                      <a:pt x="2584409" y="2001584"/>
                    </a:lnTo>
                    <a:lnTo>
                      <a:pt x="2427875" y="2001584"/>
                    </a:lnTo>
                    <a:lnTo>
                      <a:pt x="2427875" y="1961617"/>
                    </a:lnTo>
                    <a:lnTo>
                      <a:pt x="2354609" y="1961617"/>
                    </a:lnTo>
                    <a:lnTo>
                      <a:pt x="2354609" y="1928317"/>
                    </a:lnTo>
                    <a:lnTo>
                      <a:pt x="2274675" y="1928317"/>
                    </a:lnTo>
                    <a:lnTo>
                      <a:pt x="2274675" y="1898342"/>
                    </a:lnTo>
                    <a:lnTo>
                      <a:pt x="2004917" y="1898342"/>
                    </a:lnTo>
                    <a:lnTo>
                      <a:pt x="2004917" y="1878359"/>
                    </a:lnTo>
                    <a:lnTo>
                      <a:pt x="1954959" y="1878359"/>
                    </a:lnTo>
                    <a:lnTo>
                      <a:pt x="1954959" y="1828400"/>
                    </a:lnTo>
                    <a:lnTo>
                      <a:pt x="1928317" y="1828400"/>
                    </a:lnTo>
                    <a:lnTo>
                      <a:pt x="1928317" y="1781775"/>
                    </a:lnTo>
                    <a:lnTo>
                      <a:pt x="1841725" y="1781775"/>
                    </a:lnTo>
                    <a:lnTo>
                      <a:pt x="1841725" y="1751800"/>
                    </a:lnTo>
                    <a:lnTo>
                      <a:pt x="1748466" y="1751800"/>
                    </a:lnTo>
                    <a:lnTo>
                      <a:pt x="1748466" y="1735150"/>
                    </a:lnTo>
                    <a:lnTo>
                      <a:pt x="1698517" y="1735150"/>
                    </a:lnTo>
                    <a:lnTo>
                      <a:pt x="1698517" y="1641901"/>
                    </a:lnTo>
                    <a:lnTo>
                      <a:pt x="1641901" y="1641901"/>
                    </a:lnTo>
                    <a:lnTo>
                      <a:pt x="1641901" y="1591942"/>
                    </a:lnTo>
                    <a:lnTo>
                      <a:pt x="1571958" y="1591942"/>
                    </a:lnTo>
                    <a:lnTo>
                      <a:pt x="1571958" y="1522000"/>
                    </a:lnTo>
                    <a:lnTo>
                      <a:pt x="1548641" y="1522000"/>
                    </a:lnTo>
                    <a:lnTo>
                      <a:pt x="1548641" y="1498692"/>
                    </a:lnTo>
                    <a:lnTo>
                      <a:pt x="1498692" y="1498692"/>
                    </a:lnTo>
                    <a:lnTo>
                      <a:pt x="1498692" y="1462049"/>
                    </a:lnTo>
                    <a:lnTo>
                      <a:pt x="1472041" y="1462049"/>
                    </a:lnTo>
                    <a:lnTo>
                      <a:pt x="1472041" y="1428750"/>
                    </a:lnTo>
                    <a:lnTo>
                      <a:pt x="1432084" y="1428750"/>
                    </a:lnTo>
                    <a:lnTo>
                      <a:pt x="1432084" y="1415425"/>
                    </a:lnTo>
                    <a:lnTo>
                      <a:pt x="1368800" y="1415425"/>
                    </a:lnTo>
                    <a:lnTo>
                      <a:pt x="1368800" y="1388783"/>
                    </a:lnTo>
                    <a:lnTo>
                      <a:pt x="1345492" y="1388783"/>
                    </a:lnTo>
                    <a:lnTo>
                      <a:pt x="1345492" y="1358808"/>
                    </a:lnTo>
                    <a:lnTo>
                      <a:pt x="1312183" y="1358808"/>
                    </a:lnTo>
                    <a:lnTo>
                      <a:pt x="1312183" y="1288875"/>
                    </a:lnTo>
                    <a:lnTo>
                      <a:pt x="1262224" y="1288875"/>
                    </a:lnTo>
                    <a:lnTo>
                      <a:pt x="1262224" y="1272216"/>
                    </a:lnTo>
                    <a:lnTo>
                      <a:pt x="1212275" y="1272216"/>
                    </a:lnTo>
                    <a:lnTo>
                      <a:pt x="1212275" y="1248909"/>
                    </a:lnTo>
                    <a:lnTo>
                      <a:pt x="1139000" y="1248909"/>
                    </a:lnTo>
                    <a:lnTo>
                      <a:pt x="1139000" y="1218933"/>
                    </a:lnTo>
                    <a:lnTo>
                      <a:pt x="1112358" y="1218933"/>
                    </a:lnTo>
                    <a:lnTo>
                      <a:pt x="1112358" y="1192292"/>
                    </a:lnTo>
                    <a:lnTo>
                      <a:pt x="1055742" y="1192292"/>
                    </a:lnTo>
                    <a:lnTo>
                      <a:pt x="1055742" y="1172309"/>
                    </a:lnTo>
                    <a:lnTo>
                      <a:pt x="985809" y="1172309"/>
                    </a:lnTo>
                    <a:lnTo>
                      <a:pt x="985809" y="1145667"/>
                    </a:lnTo>
                    <a:lnTo>
                      <a:pt x="949166" y="1145667"/>
                    </a:lnTo>
                    <a:lnTo>
                      <a:pt x="949166" y="1089050"/>
                    </a:lnTo>
                    <a:lnTo>
                      <a:pt x="832605" y="1089050"/>
                    </a:lnTo>
                    <a:lnTo>
                      <a:pt x="832605" y="1039092"/>
                    </a:lnTo>
                    <a:lnTo>
                      <a:pt x="789309" y="1039092"/>
                    </a:lnTo>
                    <a:lnTo>
                      <a:pt x="789309" y="1035758"/>
                    </a:lnTo>
                    <a:lnTo>
                      <a:pt x="772658" y="1035758"/>
                    </a:lnTo>
                    <a:lnTo>
                      <a:pt x="772658" y="982475"/>
                    </a:lnTo>
                    <a:lnTo>
                      <a:pt x="712710" y="982475"/>
                    </a:lnTo>
                    <a:lnTo>
                      <a:pt x="712710" y="932518"/>
                    </a:lnTo>
                    <a:lnTo>
                      <a:pt x="666084" y="932518"/>
                    </a:lnTo>
                    <a:lnTo>
                      <a:pt x="666084" y="885892"/>
                    </a:lnTo>
                    <a:lnTo>
                      <a:pt x="582823" y="885892"/>
                    </a:lnTo>
                    <a:lnTo>
                      <a:pt x="582823" y="845927"/>
                    </a:lnTo>
                    <a:lnTo>
                      <a:pt x="556180" y="845927"/>
                    </a:lnTo>
                    <a:lnTo>
                      <a:pt x="556180" y="789309"/>
                    </a:lnTo>
                    <a:lnTo>
                      <a:pt x="416303" y="789309"/>
                    </a:lnTo>
                    <a:lnTo>
                      <a:pt x="416303" y="699388"/>
                    </a:lnTo>
                    <a:lnTo>
                      <a:pt x="349694" y="699388"/>
                    </a:lnTo>
                    <a:lnTo>
                      <a:pt x="349694" y="676075"/>
                    </a:lnTo>
                    <a:lnTo>
                      <a:pt x="303068" y="676075"/>
                    </a:lnTo>
                    <a:lnTo>
                      <a:pt x="303068" y="642771"/>
                    </a:lnTo>
                    <a:lnTo>
                      <a:pt x="259772" y="642771"/>
                    </a:lnTo>
                    <a:lnTo>
                      <a:pt x="259772" y="516215"/>
                    </a:lnTo>
                    <a:lnTo>
                      <a:pt x="169852" y="516215"/>
                    </a:lnTo>
                    <a:lnTo>
                      <a:pt x="169852" y="469589"/>
                    </a:lnTo>
                    <a:lnTo>
                      <a:pt x="143208" y="469589"/>
                    </a:lnTo>
                    <a:lnTo>
                      <a:pt x="143208" y="293077"/>
                    </a:lnTo>
                    <a:lnTo>
                      <a:pt x="106573" y="293077"/>
                    </a:lnTo>
                    <a:lnTo>
                      <a:pt x="106573" y="143208"/>
                    </a:lnTo>
                    <a:lnTo>
                      <a:pt x="33304" y="143208"/>
                    </a:lnTo>
                    <a:lnTo>
                      <a:pt x="33304" y="0"/>
                    </a:lnTo>
                    <a:lnTo>
                      <a:pt x="0" y="0"/>
                    </a:lnTo>
                    <a:lnTo>
                      <a:pt x="0" y="9991"/>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grpSp>
            <p:nvGrpSpPr>
              <p:cNvPr id="3109" name="Group 3108">
                <a:extLst>
                  <a:ext uri="{FF2B5EF4-FFF2-40B4-BE49-F238E27FC236}">
                    <a16:creationId xmlns:a16="http://schemas.microsoft.com/office/drawing/2014/main" id="{42437915-8AAA-4F31-9B82-4DBF28BC379F}"/>
                  </a:ext>
                </a:extLst>
              </p:cNvPr>
              <p:cNvGrpSpPr/>
              <p:nvPr/>
            </p:nvGrpSpPr>
            <p:grpSpPr>
              <a:xfrm>
                <a:off x="9180012" y="3712953"/>
                <a:ext cx="4124323" cy="2276484"/>
                <a:chOff x="9180012" y="3712953"/>
                <a:chExt cx="4124323" cy="2276484"/>
              </a:xfrm>
            </p:grpSpPr>
            <p:sp>
              <p:nvSpPr>
                <p:cNvPr id="299" name="Freeform: Shape 298">
                  <a:extLst>
                    <a:ext uri="{FF2B5EF4-FFF2-40B4-BE49-F238E27FC236}">
                      <a16:creationId xmlns:a16="http://schemas.microsoft.com/office/drawing/2014/main" id="{B95FA0D2-3FAC-4527-9C19-A8672458C0CB}"/>
                    </a:ext>
                  </a:extLst>
                </p:cNvPr>
                <p:cNvSpPr/>
                <p:nvPr/>
              </p:nvSpPr>
              <p:spPr>
                <a:xfrm>
                  <a:off x="9180012" y="371295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0" name="Freeform: Shape 299">
                  <a:extLst>
                    <a:ext uri="{FF2B5EF4-FFF2-40B4-BE49-F238E27FC236}">
                      <a16:creationId xmlns:a16="http://schemas.microsoft.com/office/drawing/2014/main" id="{6C56A24B-5F36-43CA-A236-BF3432891451}"/>
                    </a:ext>
                  </a:extLst>
                </p:cNvPr>
                <p:cNvSpPr/>
                <p:nvPr/>
              </p:nvSpPr>
              <p:spPr>
                <a:xfrm>
                  <a:off x="9199062" y="371295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1" name="Freeform: Shape 300">
                  <a:extLst>
                    <a:ext uri="{FF2B5EF4-FFF2-40B4-BE49-F238E27FC236}">
                      <a16:creationId xmlns:a16="http://schemas.microsoft.com/office/drawing/2014/main" id="{D063EF07-BE32-4BAB-8EAC-23839DB2F2B5}"/>
                    </a:ext>
                  </a:extLst>
                </p:cNvPr>
                <p:cNvSpPr/>
                <p:nvPr/>
              </p:nvSpPr>
              <p:spPr>
                <a:xfrm>
                  <a:off x="9427662" y="405585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2" name="Freeform: Shape 301">
                  <a:extLst>
                    <a:ext uri="{FF2B5EF4-FFF2-40B4-BE49-F238E27FC236}">
                      <a16:creationId xmlns:a16="http://schemas.microsoft.com/office/drawing/2014/main" id="{90F7A679-F67C-4A34-B585-F875C269018E}"/>
                    </a:ext>
                  </a:extLst>
                </p:cNvPr>
                <p:cNvSpPr/>
                <p:nvPr/>
              </p:nvSpPr>
              <p:spPr>
                <a:xfrm>
                  <a:off x="9465762" y="405585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3" name="Freeform: Shape 302">
                  <a:extLst>
                    <a:ext uri="{FF2B5EF4-FFF2-40B4-BE49-F238E27FC236}">
                      <a16:creationId xmlns:a16="http://schemas.microsoft.com/office/drawing/2014/main" id="{D29E889E-C817-483D-B057-7AB08C2B47A1}"/>
                    </a:ext>
                  </a:extLst>
                </p:cNvPr>
                <p:cNvSpPr/>
                <p:nvPr/>
              </p:nvSpPr>
              <p:spPr>
                <a:xfrm>
                  <a:off x="9713412" y="41892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4" name="Freeform: Shape 303">
                  <a:extLst>
                    <a:ext uri="{FF2B5EF4-FFF2-40B4-BE49-F238E27FC236}">
                      <a16:creationId xmlns:a16="http://schemas.microsoft.com/office/drawing/2014/main" id="{A0643864-1A89-4F61-B42B-B4174A1FC3BA}"/>
                    </a:ext>
                  </a:extLst>
                </p:cNvPr>
                <p:cNvSpPr/>
                <p:nvPr/>
              </p:nvSpPr>
              <p:spPr>
                <a:xfrm>
                  <a:off x="9732462" y="41892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5" name="Freeform: Shape 304">
                  <a:extLst>
                    <a:ext uri="{FF2B5EF4-FFF2-40B4-BE49-F238E27FC236}">
                      <a16:creationId xmlns:a16="http://schemas.microsoft.com/office/drawing/2014/main" id="{8481798E-DE45-4B5D-8BC8-E5AD344ED76A}"/>
                    </a:ext>
                  </a:extLst>
                </p:cNvPr>
                <p:cNvSpPr/>
                <p:nvPr/>
              </p:nvSpPr>
              <p:spPr>
                <a:xfrm>
                  <a:off x="9770562" y="42273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6" name="Freeform: Shape 305">
                  <a:extLst>
                    <a:ext uri="{FF2B5EF4-FFF2-40B4-BE49-F238E27FC236}">
                      <a16:creationId xmlns:a16="http://schemas.microsoft.com/office/drawing/2014/main" id="{DA8A517D-1D57-4BC9-AC3E-DD5AE80F4926}"/>
                    </a:ext>
                  </a:extLst>
                </p:cNvPr>
                <p:cNvSpPr/>
                <p:nvPr/>
              </p:nvSpPr>
              <p:spPr>
                <a:xfrm>
                  <a:off x="9789612" y="42273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7" name="Freeform: Shape 306">
                  <a:extLst>
                    <a:ext uri="{FF2B5EF4-FFF2-40B4-BE49-F238E27FC236}">
                      <a16:creationId xmlns:a16="http://schemas.microsoft.com/office/drawing/2014/main" id="{B646CE77-D6B8-48AA-BF4B-186A1F768DE8}"/>
                    </a:ext>
                  </a:extLst>
                </p:cNvPr>
                <p:cNvSpPr/>
                <p:nvPr/>
              </p:nvSpPr>
              <p:spPr>
                <a:xfrm>
                  <a:off x="9884862" y="43225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8" name="Freeform: Shape 307">
                  <a:extLst>
                    <a:ext uri="{FF2B5EF4-FFF2-40B4-BE49-F238E27FC236}">
                      <a16:creationId xmlns:a16="http://schemas.microsoft.com/office/drawing/2014/main" id="{4CDC9A04-851B-4EEF-B2BD-03DDA8E4E3FD}"/>
                    </a:ext>
                  </a:extLst>
                </p:cNvPr>
                <p:cNvSpPr/>
                <p:nvPr/>
              </p:nvSpPr>
              <p:spPr>
                <a:xfrm>
                  <a:off x="9922962" y="43606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9" name="Freeform: Shape 308">
                  <a:extLst>
                    <a:ext uri="{FF2B5EF4-FFF2-40B4-BE49-F238E27FC236}">
                      <a16:creationId xmlns:a16="http://schemas.microsoft.com/office/drawing/2014/main" id="{04D33101-BDD7-4C22-9B4D-E46B383B685D}"/>
                    </a:ext>
                  </a:extLst>
                </p:cNvPr>
                <p:cNvSpPr/>
                <p:nvPr/>
              </p:nvSpPr>
              <p:spPr>
                <a:xfrm>
                  <a:off x="9980110" y="44178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0" name="Freeform: Shape 309">
                  <a:extLst>
                    <a:ext uri="{FF2B5EF4-FFF2-40B4-BE49-F238E27FC236}">
                      <a16:creationId xmlns:a16="http://schemas.microsoft.com/office/drawing/2014/main" id="{F4888FBE-2217-422E-9485-13805BE8AD5F}"/>
                    </a:ext>
                  </a:extLst>
                </p:cNvPr>
                <p:cNvSpPr/>
                <p:nvPr/>
              </p:nvSpPr>
              <p:spPr>
                <a:xfrm>
                  <a:off x="10037260" y="44368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1" name="Freeform: Shape 310">
                  <a:extLst>
                    <a:ext uri="{FF2B5EF4-FFF2-40B4-BE49-F238E27FC236}">
                      <a16:creationId xmlns:a16="http://schemas.microsoft.com/office/drawing/2014/main" id="{3A8955C3-8C75-4B4F-AD13-022D34210A03}"/>
                    </a:ext>
                  </a:extLst>
                </p:cNvPr>
                <p:cNvSpPr/>
                <p:nvPr/>
              </p:nvSpPr>
              <p:spPr>
                <a:xfrm>
                  <a:off x="10075360" y="44749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2" name="Freeform: Shape 311">
                  <a:extLst>
                    <a:ext uri="{FF2B5EF4-FFF2-40B4-BE49-F238E27FC236}">
                      <a16:creationId xmlns:a16="http://schemas.microsoft.com/office/drawing/2014/main" id="{BAD80A04-7CF3-4D71-B778-B2570DFD3BD4}"/>
                    </a:ext>
                  </a:extLst>
                </p:cNvPr>
                <p:cNvSpPr/>
                <p:nvPr/>
              </p:nvSpPr>
              <p:spPr>
                <a:xfrm>
                  <a:off x="10113460" y="44749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3" name="Freeform: Shape 312">
                  <a:extLst>
                    <a:ext uri="{FF2B5EF4-FFF2-40B4-BE49-F238E27FC236}">
                      <a16:creationId xmlns:a16="http://schemas.microsoft.com/office/drawing/2014/main" id="{423230AE-8FB6-4D6D-BB16-574D9D105316}"/>
                    </a:ext>
                  </a:extLst>
                </p:cNvPr>
                <p:cNvSpPr/>
                <p:nvPr/>
              </p:nvSpPr>
              <p:spPr>
                <a:xfrm>
                  <a:off x="10170610" y="44940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4" name="Freeform: Shape 313">
                  <a:extLst>
                    <a:ext uri="{FF2B5EF4-FFF2-40B4-BE49-F238E27FC236}">
                      <a16:creationId xmlns:a16="http://schemas.microsoft.com/office/drawing/2014/main" id="{DE70A245-825B-4CD2-8157-C39259101931}"/>
                    </a:ext>
                  </a:extLst>
                </p:cNvPr>
                <p:cNvSpPr/>
                <p:nvPr/>
              </p:nvSpPr>
              <p:spPr>
                <a:xfrm>
                  <a:off x="10208710" y="44940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5" name="Freeform: Shape 314">
                  <a:extLst>
                    <a:ext uri="{FF2B5EF4-FFF2-40B4-BE49-F238E27FC236}">
                      <a16:creationId xmlns:a16="http://schemas.microsoft.com/office/drawing/2014/main" id="{6CC348B3-451F-4170-8541-19111460348B}"/>
                    </a:ext>
                  </a:extLst>
                </p:cNvPr>
                <p:cNvSpPr/>
                <p:nvPr/>
              </p:nvSpPr>
              <p:spPr>
                <a:xfrm>
                  <a:off x="10227760" y="44940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6" name="Freeform: Shape 315">
                  <a:extLst>
                    <a:ext uri="{FF2B5EF4-FFF2-40B4-BE49-F238E27FC236}">
                      <a16:creationId xmlns:a16="http://schemas.microsoft.com/office/drawing/2014/main" id="{5CA115E0-63CF-414C-84C8-B809D5C88899}"/>
                    </a:ext>
                  </a:extLst>
                </p:cNvPr>
                <p:cNvSpPr/>
                <p:nvPr/>
              </p:nvSpPr>
              <p:spPr>
                <a:xfrm>
                  <a:off x="10399210" y="46654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7" name="Freeform: Shape 316">
                  <a:extLst>
                    <a:ext uri="{FF2B5EF4-FFF2-40B4-BE49-F238E27FC236}">
                      <a16:creationId xmlns:a16="http://schemas.microsoft.com/office/drawing/2014/main" id="{8FA20ED5-9A04-46A0-973F-9FCDF8F8AD7E}"/>
                    </a:ext>
                  </a:extLst>
                </p:cNvPr>
                <p:cNvSpPr/>
                <p:nvPr/>
              </p:nvSpPr>
              <p:spPr>
                <a:xfrm>
                  <a:off x="10437310" y="46845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8" name="Freeform: Shape 317">
                  <a:extLst>
                    <a:ext uri="{FF2B5EF4-FFF2-40B4-BE49-F238E27FC236}">
                      <a16:creationId xmlns:a16="http://schemas.microsoft.com/office/drawing/2014/main" id="{B65DA4EC-66B8-49E4-8986-CC6D37FC2957}"/>
                    </a:ext>
                  </a:extLst>
                </p:cNvPr>
                <p:cNvSpPr/>
                <p:nvPr/>
              </p:nvSpPr>
              <p:spPr>
                <a:xfrm>
                  <a:off x="10456360" y="46845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9" name="Freeform: Shape 318">
                  <a:extLst>
                    <a:ext uri="{FF2B5EF4-FFF2-40B4-BE49-F238E27FC236}">
                      <a16:creationId xmlns:a16="http://schemas.microsoft.com/office/drawing/2014/main" id="{109B5CF1-E6EF-4342-9969-C7B22A9D5EE1}"/>
                    </a:ext>
                  </a:extLst>
                </p:cNvPr>
                <p:cNvSpPr/>
                <p:nvPr/>
              </p:nvSpPr>
              <p:spPr>
                <a:xfrm>
                  <a:off x="10551610" y="47607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72" name="Freeform: Shape 3071">
                  <a:extLst>
                    <a:ext uri="{FF2B5EF4-FFF2-40B4-BE49-F238E27FC236}">
                      <a16:creationId xmlns:a16="http://schemas.microsoft.com/office/drawing/2014/main" id="{06598CE8-AB13-4536-BD05-A1A832D848A0}"/>
                    </a:ext>
                  </a:extLst>
                </p:cNvPr>
                <p:cNvSpPr/>
                <p:nvPr/>
              </p:nvSpPr>
              <p:spPr>
                <a:xfrm>
                  <a:off x="10570660" y="47607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73" name="Freeform: Shape 3072">
                  <a:extLst>
                    <a:ext uri="{FF2B5EF4-FFF2-40B4-BE49-F238E27FC236}">
                      <a16:creationId xmlns:a16="http://schemas.microsoft.com/office/drawing/2014/main" id="{8BD33801-1E3A-482E-9FAD-79CF4CC53B96}"/>
                    </a:ext>
                  </a:extLst>
                </p:cNvPr>
                <p:cNvSpPr/>
                <p:nvPr/>
              </p:nvSpPr>
              <p:spPr>
                <a:xfrm>
                  <a:off x="10646860" y="48559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76" name="Freeform: Shape 3075">
                  <a:extLst>
                    <a:ext uri="{FF2B5EF4-FFF2-40B4-BE49-F238E27FC236}">
                      <a16:creationId xmlns:a16="http://schemas.microsoft.com/office/drawing/2014/main" id="{DF1D9FAB-423B-435C-86D4-DBC6CDAE7DDB}"/>
                    </a:ext>
                  </a:extLst>
                </p:cNvPr>
                <p:cNvSpPr/>
                <p:nvPr/>
              </p:nvSpPr>
              <p:spPr>
                <a:xfrm>
                  <a:off x="10818310" y="50083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77" name="Freeform: Shape 3076">
                  <a:extLst>
                    <a:ext uri="{FF2B5EF4-FFF2-40B4-BE49-F238E27FC236}">
                      <a16:creationId xmlns:a16="http://schemas.microsoft.com/office/drawing/2014/main" id="{772A9994-CABE-4036-8263-CA8F042F5E19}"/>
                    </a:ext>
                  </a:extLst>
                </p:cNvPr>
                <p:cNvSpPr/>
                <p:nvPr/>
              </p:nvSpPr>
              <p:spPr>
                <a:xfrm>
                  <a:off x="10856410" y="50083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78" name="Freeform: Shape 3077">
                  <a:extLst>
                    <a:ext uri="{FF2B5EF4-FFF2-40B4-BE49-F238E27FC236}">
                      <a16:creationId xmlns:a16="http://schemas.microsoft.com/office/drawing/2014/main" id="{03FF4481-141D-481E-B799-B633854387DD}"/>
                    </a:ext>
                  </a:extLst>
                </p:cNvPr>
                <p:cNvSpPr/>
                <p:nvPr/>
              </p:nvSpPr>
              <p:spPr>
                <a:xfrm>
                  <a:off x="10894510" y="50464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79" name="Freeform: Shape 3078">
                  <a:extLst>
                    <a:ext uri="{FF2B5EF4-FFF2-40B4-BE49-F238E27FC236}">
                      <a16:creationId xmlns:a16="http://schemas.microsoft.com/office/drawing/2014/main" id="{9D6969D7-77A6-4EB3-9267-18107BACABAD}"/>
                    </a:ext>
                  </a:extLst>
                </p:cNvPr>
                <p:cNvSpPr/>
                <p:nvPr/>
              </p:nvSpPr>
              <p:spPr>
                <a:xfrm>
                  <a:off x="10932610" y="50464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80" name="Freeform: Shape 3079">
                  <a:extLst>
                    <a:ext uri="{FF2B5EF4-FFF2-40B4-BE49-F238E27FC236}">
                      <a16:creationId xmlns:a16="http://schemas.microsoft.com/office/drawing/2014/main" id="{68B5B924-46A1-4517-B339-B14433380C25}"/>
                    </a:ext>
                  </a:extLst>
                </p:cNvPr>
                <p:cNvSpPr/>
                <p:nvPr/>
              </p:nvSpPr>
              <p:spPr>
                <a:xfrm>
                  <a:off x="10989760" y="51417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81" name="Freeform: Shape 3080">
                  <a:extLst>
                    <a:ext uri="{FF2B5EF4-FFF2-40B4-BE49-F238E27FC236}">
                      <a16:creationId xmlns:a16="http://schemas.microsoft.com/office/drawing/2014/main" id="{BA304989-9F19-405E-90CB-150A263372D0}"/>
                    </a:ext>
                  </a:extLst>
                </p:cNvPr>
                <p:cNvSpPr/>
                <p:nvPr/>
              </p:nvSpPr>
              <p:spPr>
                <a:xfrm>
                  <a:off x="11046910" y="51607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82" name="Freeform: Shape 3081">
                  <a:extLst>
                    <a:ext uri="{FF2B5EF4-FFF2-40B4-BE49-F238E27FC236}">
                      <a16:creationId xmlns:a16="http://schemas.microsoft.com/office/drawing/2014/main" id="{095728EF-8D4B-4990-A9D5-2F31CDDEAD8B}"/>
                    </a:ext>
                  </a:extLst>
                </p:cNvPr>
                <p:cNvSpPr/>
                <p:nvPr/>
              </p:nvSpPr>
              <p:spPr>
                <a:xfrm>
                  <a:off x="11085010" y="51607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83" name="Freeform: Shape 3082">
                  <a:extLst>
                    <a:ext uri="{FF2B5EF4-FFF2-40B4-BE49-F238E27FC236}">
                      <a16:creationId xmlns:a16="http://schemas.microsoft.com/office/drawing/2014/main" id="{C6D9C49C-1F06-4B24-BDEB-A56F0F6F6679}"/>
                    </a:ext>
                  </a:extLst>
                </p:cNvPr>
                <p:cNvSpPr/>
                <p:nvPr/>
              </p:nvSpPr>
              <p:spPr>
                <a:xfrm>
                  <a:off x="11123110" y="51607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84" name="Freeform: Shape 3083">
                  <a:extLst>
                    <a:ext uri="{FF2B5EF4-FFF2-40B4-BE49-F238E27FC236}">
                      <a16:creationId xmlns:a16="http://schemas.microsoft.com/office/drawing/2014/main" id="{BB2B8BD1-413D-4068-B73F-BC3B10043458}"/>
                    </a:ext>
                  </a:extLst>
                </p:cNvPr>
                <p:cNvSpPr/>
                <p:nvPr/>
              </p:nvSpPr>
              <p:spPr>
                <a:xfrm>
                  <a:off x="11218360" y="51607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85" name="Freeform: Shape 3084">
                  <a:extLst>
                    <a:ext uri="{FF2B5EF4-FFF2-40B4-BE49-F238E27FC236}">
                      <a16:creationId xmlns:a16="http://schemas.microsoft.com/office/drawing/2014/main" id="{C6BDD3B6-EBCD-4F38-944D-432D5FB7F11D}"/>
                    </a:ext>
                  </a:extLst>
                </p:cNvPr>
                <p:cNvSpPr/>
                <p:nvPr/>
              </p:nvSpPr>
              <p:spPr>
                <a:xfrm>
                  <a:off x="11408860" y="52179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86" name="Freeform: Shape 3085">
                  <a:extLst>
                    <a:ext uri="{FF2B5EF4-FFF2-40B4-BE49-F238E27FC236}">
                      <a16:creationId xmlns:a16="http://schemas.microsoft.com/office/drawing/2014/main" id="{501FED54-BA9D-4498-9AF0-DF5969A2745D}"/>
                    </a:ext>
                  </a:extLst>
                </p:cNvPr>
                <p:cNvSpPr/>
                <p:nvPr/>
              </p:nvSpPr>
              <p:spPr>
                <a:xfrm>
                  <a:off x="11446960" y="52179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87" name="Freeform: Shape 3086">
                  <a:extLst>
                    <a:ext uri="{FF2B5EF4-FFF2-40B4-BE49-F238E27FC236}">
                      <a16:creationId xmlns:a16="http://schemas.microsoft.com/office/drawing/2014/main" id="{7517F2F3-4E76-4978-BF67-81C75E5D1865}"/>
                    </a:ext>
                  </a:extLst>
                </p:cNvPr>
                <p:cNvSpPr/>
                <p:nvPr/>
              </p:nvSpPr>
              <p:spPr>
                <a:xfrm>
                  <a:off x="11485060" y="52560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88" name="Freeform: Shape 3087">
                  <a:extLst>
                    <a:ext uri="{FF2B5EF4-FFF2-40B4-BE49-F238E27FC236}">
                      <a16:creationId xmlns:a16="http://schemas.microsoft.com/office/drawing/2014/main" id="{5E3F538C-3131-4D30-8E7F-A87D0A0ED16C}"/>
                    </a:ext>
                  </a:extLst>
                </p:cNvPr>
                <p:cNvSpPr/>
                <p:nvPr/>
              </p:nvSpPr>
              <p:spPr>
                <a:xfrm>
                  <a:off x="11542210" y="52560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89" name="Freeform: Shape 3088">
                  <a:extLst>
                    <a:ext uri="{FF2B5EF4-FFF2-40B4-BE49-F238E27FC236}">
                      <a16:creationId xmlns:a16="http://schemas.microsoft.com/office/drawing/2014/main" id="{4730DC3F-355D-405E-8344-CD36D8AB3A9F}"/>
                    </a:ext>
                  </a:extLst>
                </p:cNvPr>
                <p:cNvSpPr/>
                <p:nvPr/>
              </p:nvSpPr>
              <p:spPr>
                <a:xfrm>
                  <a:off x="11580310" y="52560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90" name="Freeform: Shape 3089">
                  <a:extLst>
                    <a:ext uri="{FF2B5EF4-FFF2-40B4-BE49-F238E27FC236}">
                      <a16:creationId xmlns:a16="http://schemas.microsoft.com/office/drawing/2014/main" id="{182BB623-4064-47C3-8231-914B2AC2AEFA}"/>
                    </a:ext>
                  </a:extLst>
                </p:cNvPr>
                <p:cNvSpPr/>
                <p:nvPr/>
              </p:nvSpPr>
              <p:spPr>
                <a:xfrm>
                  <a:off x="11637460" y="53131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91" name="Freeform: Shape 3090">
                  <a:extLst>
                    <a:ext uri="{FF2B5EF4-FFF2-40B4-BE49-F238E27FC236}">
                      <a16:creationId xmlns:a16="http://schemas.microsoft.com/office/drawing/2014/main" id="{ECCDEA11-EDC7-488F-8633-3C5685F28046}"/>
                    </a:ext>
                  </a:extLst>
                </p:cNvPr>
                <p:cNvSpPr/>
                <p:nvPr/>
              </p:nvSpPr>
              <p:spPr>
                <a:xfrm>
                  <a:off x="11675560" y="53131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92" name="Freeform: Shape 3091">
                  <a:extLst>
                    <a:ext uri="{FF2B5EF4-FFF2-40B4-BE49-F238E27FC236}">
                      <a16:creationId xmlns:a16="http://schemas.microsoft.com/office/drawing/2014/main" id="{A9213165-281C-4AD5-9D6B-82C208A7059F}"/>
                    </a:ext>
                  </a:extLst>
                </p:cNvPr>
                <p:cNvSpPr/>
                <p:nvPr/>
              </p:nvSpPr>
              <p:spPr>
                <a:xfrm>
                  <a:off x="11847010" y="53512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93" name="Freeform: Shape 3092">
                  <a:extLst>
                    <a:ext uri="{FF2B5EF4-FFF2-40B4-BE49-F238E27FC236}">
                      <a16:creationId xmlns:a16="http://schemas.microsoft.com/office/drawing/2014/main" id="{F4066A87-E8C1-44F2-BD50-5F81AEAF7021}"/>
                    </a:ext>
                  </a:extLst>
                </p:cNvPr>
                <p:cNvSpPr/>
                <p:nvPr/>
              </p:nvSpPr>
              <p:spPr>
                <a:xfrm>
                  <a:off x="11904160" y="53512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94" name="Freeform: Shape 3093">
                  <a:extLst>
                    <a:ext uri="{FF2B5EF4-FFF2-40B4-BE49-F238E27FC236}">
                      <a16:creationId xmlns:a16="http://schemas.microsoft.com/office/drawing/2014/main" id="{12A7644C-C6D3-4A6B-AF02-F643E791AAEB}"/>
                    </a:ext>
                  </a:extLst>
                </p:cNvPr>
                <p:cNvSpPr/>
                <p:nvPr/>
              </p:nvSpPr>
              <p:spPr>
                <a:xfrm>
                  <a:off x="11961310" y="53512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95" name="Freeform: Shape 3094">
                  <a:extLst>
                    <a:ext uri="{FF2B5EF4-FFF2-40B4-BE49-F238E27FC236}">
                      <a16:creationId xmlns:a16="http://schemas.microsoft.com/office/drawing/2014/main" id="{371C3F9E-1A48-447F-9894-2C4655578993}"/>
                    </a:ext>
                  </a:extLst>
                </p:cNvPr>
                <p:cNvSpPr/>
                <p:nvPr/>
              </p:nvSpPr>
              <p:spPr>
                <a:xfrm>
                  <a:off x="12018460" y="53512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96" name="Freeform: Shape 3095">
                  <a:extLst>
                    <a:ext uri="{FF2B5EF4-FFF2-40B4-BE49-F238E27FC236}">
                      <a16:creationId xmlns:a16="http://schemas.microsoft.com/office/drawing/2014/main" id="{89261FCC-2AFA-4639-9BD6-5AE3681CCD80}"/>
                    </a:ext>
                  </a:extLst>
                </p:cNvPr>
                <p:cNvSpPr/>
                <p:nvPr/>
              </p:nvSpPr>
              <p:spPr>
                <a:xfrm>
                  <a:off x="12037510" y="53512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97" name="Freeform: Shape 3096">
                  <a:extLst>
                    <a:ext uri="{FF2B5EF4-FFF2-40B4-BE49-F238E27FC236}">
                      <a16:creationId xmlns:a16="http://schemas.microsoft.com/office/drawing/2014/main" id="{DEADEDB0-0F6B-4112-A2B9-7493A01BE5ED}"/>
                    </a:ext>
                  </a:extLst>
                </p:cNvPr>
                <p:cNvSpPr/>
                <p:nvPr/>
              </p:nvSpPr>
              <p:spPr>
                <a:xfrm>
                  <a:off x="12113710" y="53512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98" name="Freeform: Shape 3097">
                  <a:extLst>
                    <a:ext uri="{FF2B5EF4-FFF2-40B4-BE49-F238E27FC236}">
                      <a16:creationId xmlns:a16="http://schemas.microsoft.com/office/drawing/2014/main" id="{D055F918-607B-47C2-8288-D7FAB6F08394}"/>
                    </a:ext>
                  </a:extLst>
                </p:cNvPr>
                <p:cNvSpPr/>
                <p:nvPr/>
              </p:nvSpPr>
              <p:spPr>
                <a:xfrm>
                  <a:off x="12247060" y="53512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099" name="Freeform: Shape 3098">
                  <a:extLst>
                    <a:ext uri="{FF2B5EF4-FFF2-40B4-BE49-F238E27FC236}">
                      <a16:creationId xmlns:a16="http://schemas.microsoft.com/office/drawing/2014/main" id="{D79E71E5-5BFE-4FEC-879D-CE0014E0CEEB}"/>
                    </a:ext>
                  </a:extLst>
                </p:cNvPr>
                <p:cNvSpPr/>
                <p:nvPr/>
              </p:nvSpPr>
              <p:spPr>
                <a:xfrm>
                  <a:off x="12437560" y="54274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00" name="Freeform: Shape 3099">
                  <a:extLst>
                    <a:ext uri="{FF2B5EF4-FFF2-40B4-BE49-F238E27FC236}">
                      <a16:creationId xmlns:a16="http://schemas.microsoft.com/office/drawing/2014/main" id="{6B5BA882-C9A7-465A-AD67-754A05437839}"/>
                    </a:ext>
                  </a:extLst>
                </p:cNvPr>
                <p:cNvSpPr/>
                <p:nvPr/>
              </p:nvSpPr>
              <p:spPr>
                <a:xfrm>
                  <a:off x="12475660" y="54274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01" name="Freeform: Shape 3100">
                  <a:extLst>
                    <a:ext uri="{FF2B5EF4-FFF2-40B4-BE49-F238E27FC236}">
                      <a16:creationId xmlns:a16="http://schemas.microsoft.com/office/drawing/2014/main" id="{96BD3268-97FB-499C-8C5A-ECB00C9ADE4B}"/>
                    </a:ext>
                  </a:extLst>
                </p:cNvPr>
                <p:cNvSpPr/>
                <p:nvPr/>
              </p:nvSpPr>
              <p:spPr>
                <a:xfrm>
                  <a:off x="12589960" y="54274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02" name="Freeform: Shape 3101">
                  <a:extLst>
                    <a:ext uri="{FF2B5EF4-FFF2-40B4-BE49-F238E27FC236}">
                      <a16:creationId xmlns:a16="http://schemas.microsoft.com/office/drawing/2014/main" id="{A80F0289-D491-4931-940C-6A87F49F9541}"/>
                    </a:ext>
                  </a:extLst>
                </p:cNvPr>
                <p:cNvSpPr/>
                <p:nvPr/>
              </p:nvSpPr>
              <p:spPr>
                <a:xfrm>
                  <a:off x="12589960" y="542745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03" name="Freeform: Shape 3102">
                  <a:extLst>
                    <a:ext uri="{FF2B5EF4-FFF2-40B4-BE49-F238E27FC236}">
                      <a16:creationId xmlns:a16="http://schemas.microsoft.com/office/drawing/2014/main" id="{C07BB17C-447A-4F0C-BDDE-6891AC7CA0EF}"/>
                    </a:ext>
                  </a:extLst>
                </p:cNvPr>
                <p:cNvSpPr/>
                <p:nvPr/>
              </p:nvSpPr>
              <p:spPr>
                <a:xfrm>
                  <a:off x="12799510" y="552270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04" name="Freeform: Shape 3103">
                  <a:extLst>
                    <a:ext uri="{FF2B5EF4-FFF2-40B4-BE49-F238E27FC236}">
                      <a16:creationId xmlns:a16="http://schemas.microsoft.com/office/drawing/2014/main" id="{982F2B03-34F5-4111-B505-84E9ACBDEC64}"/>
                    </a:ext>
                  </a:extLst>
                </p:cNvPr>
                <p:cNvSpPr/>
                <p:nvPr/>
              </p:nvSpPr>
              <p:spPr>
                <a:xfrm>
                  <a:off x="12932860" y="575131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05" name="Freeform: Shape 3104">
                  <a:extLst>
                    <a:ext uri="{FF2B5EF4-FFF2-40B4-BE49-F238E27FC236}">
                      <a16:creationId xmlns:a16="http://schemas.microsoft.com/office/drawing/2014/main" id="{42D8FE96-AD17-4902-BE2A-1F559AC6DADF}"/>
                    </a:ext>
                  </a:extLst>
                </p:cNvPr>
                <p:cNvSpPr/>
                <p:nvPr/>
              </p:nvSpPr>
              <p:spPr>
                <a:xfrm>
                  <a:off x="12970960" y="575131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06" name="Freeform: Shape 3105">
                  <a:extLst>
                    <a:ext uri="{FF2B5EF4-FFF2-40B4-BE49-F238E27FC236}">
                      <a16:creationId xmlns:a16="http://schemas.microsoft.com/office/drawing/2014/main" id="{99FC8EE1-48F9-4B6C-9397-B08D323685BB}"/>
                    </a:ext>
                  </a:extLst>
                </p:cNvPr>
                <p:cNvSpPr/>
                <p:nvPr/>
              </p:nvSpPr>
              <p:spPr>
                <a:xfrm>
                  <a:off x="13161460" y="590371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07" name="Freeform: Shape 3106">
                  <a:extLst>
                    <a:ext uri="{FF2B5EF4-FFF2-40B4-BE49-F238E27FC236}">
                      <a16:creationId xmlns:a16="http://schemas.microsoft.com/office/drawing/2014/main" id="{8538AF47-37FE-4696-8673-614B1FEEBB64}"/>
                    </a:ext>
                  </a:extLst>
                </p:cNvPr>
                <p:cNvSpPr/>
                <p:nvPr/>
              </p:nvSpPr>
              <p:spPr>
                <a:xfrm>
                  <a:off x="13199560" y="590371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08" name="Freeform: Shape 3107">
                  <a:extLst>
                    <a:ext uri="{FF2B5EF4-FFF2-40B4-BE49-F238E27FC236}">
                      <a16:creationId xmlns:a16="http://schemas.microsoft.com/office/drawing/2014/main" id="{542E01C5-802A-4444-87DE-2E1596E9966B}"/>
                    </a:ext>
                  </a:extLst>
                </p:cNvPr>
                <p:cNvSpPr/>
                <p:nvPr/>
              </p:nvSpPr>
              <p:spPr>
                <a:xfrm>
                  <a:off x="13294810" y="590371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grpSp>
        </p:grpSp>
        <p:grpSp>
          <p:nvGrpSpPr>
            <p:cNvPr id="3159" name="Group 3158">
              <a:extLst>
                <a:ext uri="{FF2B5EF4-FFF2-40B4-BE49-F238E27FC236}">
                  <a16:creationId xmlns:a16="http://schemas.microsoft.com/office/drawing/2014/main" id="{FD8AE911-632E-4E08-BCAC-52599754E48C}"/>
                </a:ext>
              </a:extLst>
            </p:cNvPr>
            <p:cNvGrpSpPr/>
            <p:nvPr/>
          </p:nvGrpSpPr>
          <p:grpSpPr>
            <a:xfrm>
              <a:off x="1074110" y="3401021"/>
              <a:ext cx="2396633" cy="1846094"/>
              <a:chOff x="8917188" y="2828971"/>
              <a:chExt cx="3648077" cy="3019434"/>
            </a:xfrm>
          </p:grpSpPr>
          <p:sp>
            <p:nvSpPr>
              <p:cNvPr id="3113" name="Freeform: Shape 3112">
                <a:extLst>
                  <a:ext uri="{FF2B5EF4-FFF2-40B4-BE49-F238E27FC236}">
                    <a16:creationId xmlns:a16="http://schemas.microsoft.com/office/drawing/2014/main" id="{AB9FFBD0-17EA-437A-8D70-ADF9606F081E}"/>
                  </a:ext>
                </a:extLst>
              </p:cNvPr>
              <p:cNvSpPr/>
              <p:nvPr/>
            </p:nvSpPr>
            <p:spPr>
              <a:xfrm>
                <a:off x="8917188" y="2828971"/>
                <a:ext cx="3648075" cy="2981325"/>
              </a:xfrm>
              <a:custGeom>
                <a:avLst/>
                <a:gdLst>
                  <a:gd name="connsiteX0" fmla="*/ 3654364 w 3648075"/>
                  <a:gd name="connsiteY0" fmla="*/ 2985125 h 2981325"/>
                  <a:gd name="connsiteX1" fmla="*/ 3442699 w 3648075"/>
                  <a:gd name="connsiteY1" fmla="*/ 2985125 h 2981325"/>
                  <a:gd name="connsiteX2" fmla="*/ 3442699 w 3648075"/>
                  <a:gd name="connsiteY2" fmla="*/ 2826372 h 2981325"/>
                  <a:gd name="connsiteX3" fmla="*/ 2785903 w 3648075"/>
                  <a:gd name="connsiteY3" fmla="*/ 2826372 h 2981325"/>
                  <a:gd name="connsiteX4" fmla="*/ 2785903 w 3648075"/>
                  <a:gd name="connsiteY4" fmla="*/ 2742333 h 2981325"/>
                  <a:gd name="connsiteX5" fmla="*/ 2624044 w 3648075"/>
                  <a:gd name="connsiteY5" fmla="*/ 2742333 h 2981325"/>
                  <a:gd name="connsiteX6" fmla="*/ 2624044 w 3648075"/>
                  <a:gd name="connsiteY6" fmla="*/ 2686298 h 2981325"/>
                  <a:gd name="connsiteX7" fmla="*/ 2602251 w 3648075"/>
                  <a:gd name="connsiteY7" fmla="*/ 2686298 h 2981325"/>
                  <a:gd name="connsiteX8" fmla="*/ 2602251 w 3648075"/>
                  <a:gd name="connsiteY8" fmla="*/ 2614708 h 2981325"/>
                  <a:gd name="connsiteX9" fmla="*/ 2515097 w 3648075"/>
                  <a:gd name="connsiteY9" fmla="*/ 2614708 h 2981325"/>
                  <a:gd name="connsiteX10" fmla="*/ 2515097 w 3648075"/>
                  <a:gd name="connsiteY10" fmla="*/ 2549338 h 2981325"/>
                  <a:gd name="connsiteX11" fmla="*/ 2390587 w 3648075"/>
                  <a:gd name="connsiteY11" fmla="*/ 2549338 h 2981325"/>
                  <a:gd name="connsiteX12" fmla="*/ 2390587 w 3648075"/>
                  <a:gd name="connsiteY12" fmla="*/ 2499532 h 2981325"/>
                  <a:gd name="connsiteX13" fmla="*/ 2272305 w 3648075"/>
                  <a:gd name="connsiteY13" fmla="*/ 2499532 h 2981325"/>
                  <a:gd name="connsiteX14" fmla="*/ 2272305 w 3648075"/>
                  <a:gd name="connsiteY14" fmla="*/ 2434171 h 2981325"/>
                  <a:gd name="connsiteX15" fmla="*/ 2210050 w 3648075"/>
                  <a:gd name="connsiteY15" fmla="*/ 2434171 h 2981325"/>
                  <a:gd name="connsiteX16" fmla="*/ 2210050 w 3648075"/>
                  <a:gd name="connsiteY16" fmla="*/ 2353237 h 2981325"/>
                  <a:gd name="connsiteX17" fmla="*/ 2154024 w 3648075"/>
                  <a:gd name="connsiteY17" fmla="*/ 2353237 h 2981325"/>
                  <a:gd name="connsiteX18" fmla="*/ 2154024 w 3648075"/>
                  <a:gd name="connsiteY18" fmla="*/ 2303431 h 2981325"/>
                  <a:gd name="connsiteX19" fmla="*/ 2063746 w 3648075"/>
                  <a:gd name="connsiteY19" fmla="*/ 2303431 h 2981325"/>
                  <a:gd name="connsiteX20" fmla="*/ 2063746 w 3648075"/>
                  <a:gd name="connsiteY20" fmla="*/ 2247405 h 2981325"/>
                  <a:gd name="connsiteX21" fmla="*/ 1989041 w 3648075"/>
                  <a:gd name="connsiteY21" fmla="*/ 2247405 h 2981325"/>
                  <a:gd name="connsiteX22" fmla="*/ 1989041 w 3648075"/>
                  <a:gd name="connsiteY22" fmla="*/ 2213162 h 2981325"/>
                  <a:gd name="connsiteX23" fmla="*/ 1920566 w 3648075"/>
                  <a:gd name="connsiteY23" fmla="*/ 2213162 h 2981325"/>
                  <a:gd name="connsiteX24" fmla="*/ 1920566 w 3648075"/>
                  <a:gd name="connsiteY24" fmla="*/ 2129114 h 2981325"/>
                  <a:gd name="connsiteX25" fmla="*/ 1820953 w 3648075"/>
                  <a:gd name="connsiteY25" fmla="*/ 2129114 h 2981325"/>
                  <a:gd name="connsiteX26" fmla="*/ 1820953 w 3648075"/>
                  <a:gd name="connsiteY26" fmla="*/ 2101101 h 2981325"/>
                  <a:gd name="connsiteX27" fmla="*/ 1699557 w 3648075"/>
                  <a:gd name="connsiteY27" fmla="*/ 2101101 h 2981325"/>
                  <a:gd name="connsiteX28" fmla="*/ 1699557 w 3648075"/>
                  <a:gd name="connsiteY28" fmla="*/ 2048189 h 2981325"/>
                  <a:gd name="connsiteX29" fmla="*/ 1662210 w 3648075"/>
                  <a:gd name="connsiteY29" fmla="*/ 2048189 h 2981325"/>
                  <a:gd name="connsiteX30" fmla="*/ 1662210 w 3648075"/>
                  <a:gd name="connsiteY30" fmla="*/ 1998383 h 2981325"/>
                  <a:gd name="connsiteX31" fmla="*/ 1587496 w 3648075"/>
                  <a:gd name="connsiteY31" fmla="*/ 1998383 h 2981325"/>
                  <a:gd name="connsiteX32" fmla="*/ 1587496 w 3648075"/>
                  <a:gd name="connsiteY32" fmla="*/ 1967255 h 2981325"/>
                  <a:gd name="connsiteX33" fmla="*/ 1519020 w 3648075"/>
                  <a:gd name="connsiteY33" fmla="*/ 1967255 h 2981325"/>
                  <a:gd name="connsiteX34" fmla="*/ 1519020 w 3648075"/>
                  <a:gd name="connsiteY34" fmla="*/ 1911229 h 2981325"/>
                  <a:gd name="connsiteX35" fmla="*/ 1462994 w 3648075"/>
                  <a:gd name="connsiteY35" fmla="*/ 1911229 h 2981325"/>
                  <a:gd name="connsiteX36" fmla="*/ 1462994 w 3648075"/>
                  <a:gd name="connsiteY36" fmla="*/ 1873872 h 2981325"/>
                  <a:gd name="connsiteX37" fmla="*/ 1382061 w 3648075"/>
                  <a:gd name="connsiteY37" fmla="*/ 1873872 h 2981325"/>
                  <a:gd name="connsiteX38" fmla="*/ 1382061 w 3648075"/>
                  <a:gd name="connsiteY38" fmla="*/ 1811617 h 2981325"/>
                  <a:gd name="connsiteX39" fmla="*/ 1338484 w 3648075"/>
                  <a:gd name="connsiteY39" fmla="*/ 1811617 h 2981325"/>
                  <a:gd name="connsiteX40" fmla="*/ 1338484 w 3648075"/>
                  <a:gd name="connsiteY40" fmla="*/ 1715119 h 2981325"/>
                  <a:gd name="connsiteX41" fmla="*/ 1304241 w 3648075"/>
                  <a:gd name="connsiteY41" fmla="*/ 1715119 h 2981325"/>
                  <a:gd name="connsiteX42" fmla="*/ 1304241 w 3648075"/>
                  <a:gd name="connsiteY42" fmla="*/ 1631080 h 2981325"/>
                  <a:gd name="connsiteX43" fmla="*/ 1273114 w 3648075"/>
                  <a:gd name="connsiteY43" fmla="*/ 1631080 h 2981325"/>
                  <a:gd name="connsiteX44" fmla="*/ 1273114 w 3648075"/>
                  <a:gd name="connsiteY44" fmla="*/ 1562595 h 2981325"/>
                  <a:gd name="connsiteX45" fmla="*/ 1223307 w 3648075"/>
                  <a:gd name="connsiteY45" fmla="*/ 1562595 h 2981325"/>
                  <a:gd name="connsiteX46" fmla="*/ 1223307 w 3648075"/>
                  <a:gd name="connsiteY46" fmla="*/ 1453648 h 2981325"/>
                  <a:gd name="connsiteX47" fmla="*/ 1167281 w 3648075"/>
                  <a:gd name="connsiteY47" fmla="*/ 1453648 h 2981325"/>
                  <a:gd name="connsiteX48" fmla="*/ 1167281 w 3648075"/>
                  <a:gd name="connsiteY48" fmla="*/ 1397622 h 2981325"/>
                  <a:gd name="connsiteX49" fmla="*/ 1049000 w 3648075"/>
                  <a:gd name="connsiteY49" fmla="*/ 1397622 h 2981325"/>
                  <a:gd name="connsiteX50" fmla="*/ 1049000 w 3648075"/>
                  <a:gd name="connsiteY50" fmla="*/ 1335367 h 2981325"/>
                  <a:gd name="connsiteX51" fmla="*/ 989850 w 3648075"/>
                  <a:gd name="connsiteY51" fmla="*/ 1335367 h 2981325"/>
                  <a:gd name="connsiteX52" fmla="*/ 989850 w 3648075"/>
                  <a:gd name="connsiteY52" fmla="*/ 1276226 h 2981325"/>
                  <a:gd name="connsiteX53" fmla="*/ 930711 w 3648075"/>
                  <a:gd name="connsiteY53" fmla="*/ 1276226 h 2981325"/>
                  <a:gd name="connsiteX54" fmla="*/ 930711 w 3648075"/>
                  <a:gd name="connsiteY54" fmla="*/ 1195292 h 2981325"/>
                  <a:gd name="connsiteX55" fmla="*/ 852892 w 3648075"/>
                  <a:gd name="connsiteY55" fmla="*/ 1195292 h 2981325"/>
                  <a:gd name="connsiteX56" fmla="*/ 852892 w 3648075"/>
                  <a:gd name="connsiteY56" fmla="*/ 1108139 h 2981325"/>
                  <a:gd name="connsiteX57" fmla="*/ 768848 w 3648075"/>
                  <a:gd name="connsiteY57" fmla="*/ 1108139 h 2981325"/>
                  <a:gd name="connsiteX58" fmla="*/ 768848 w 3648075"/>
                  <a:gd name="connsiteY58" fmla="*/ 1024090 h 2981325"/>
                  <a:gd name="connsiteX59" fmla="*/ 725270 w 3648075"/>
                  <a:gd name="connsiteY59" fmla="*/ 1024090 h 2981325"/>
                  <a:gd name="connsiteX60" fmla="*/ 725270 w 3648075"/>
                  <a:gd name="connsiteY60" fmla="*/ 971179 h 2981325"/>
                  <a:gd name="connsiteX61" fmla="*/ 697255 w 3648075"/>
                  <a:gd name="connsiteY61" fmla="*/ 971179 h 2981325"/>
                  <a:gd name="connsiteX62" fmla="*/ 697255 w 3648075"/>
                  <a:gd name="connsiteY62" fmla="*/ 921372 h 2981325"/>
                  <a:gd name="connsiteX63" fmla="*/ 594534 w 3648075"/>
                  <a:gd name="connsiteY63" fmla="*/ 921372 h 2981325"/>
                  <a:gd name="connsiteX64" fmla="*/ 594534 w 3648075"/>
                  <a:gd name="connsiteY64" fmla="*/ 856005 h 2981325"/>
                  <a:gd name="connsiteX65" fmla="*/ 566519 w 3648075"/>
                  <a:gd name="connsiteY65" fmla="*/ 856005 h 2981325"/>
                  <a:gd name="connsiteX66" fmla="*/ 566519 w 3648075"/>
                  <a:gd name="connsiteY66" fmla="*/ 809314 h 2981325"/>
                  <a:gd name="connsiteX67" fmla="*/ 476250 w 3648075"/>
                  <a:gd name="connsiteY67" fmla="*/ 809314 h 2981325"/>
                  <a:gd name="connsiteX68" fmla="*/ 476250 w 3648075"/>
                  <a:gd name="connsiteY68" fmla="*/ 778187 h 2981325"/>
                  <a:gd name="connsiteX69" fmla="*/ 429559 w 3648075"/>
                  <a:gd name="connsiteY69" fmla="*/ 778187 h 2981325"/>
                  <a:gd name="connsiteX70" fmla="*/ 429559 w 3648075"/>
                  <a:gd name="connsiteY70" fmla="*/ 669240 h 2981325"/>
                  <a:gd name="connsiteX71" fmla="*/ 295710 w 3648075"/>
                  <a:gd name="connsiteY71" fmla="*/ 669240 h 2981325"/>
                  <a:gd name="connsiteX72" fmla="*/ 295710 w 3648075"/>
                  <a:gd name="connsiteY72" fmla="*/ 575858 h 2981325"/>
                  <a:gd name="connsiteX73" fmla="*/ 277034 w 3648075"/>
                  <a:gd name="connsiteY73" fmla="*/ 575858 h 2981325"/>
                  <a:gd name="connsiteX74" fmla="*/ 277034 w 3648075"/>
                  <a:gd name="connsiteY74" fmla="*/ 429558 h 2981325"/>
                  <a:gd name="connsiteX75" fmla="*/ 233456 w 3648075"/>
                  <a:gd name="connsiteY75" fmla="*/ 429558 h 2981325"/>
                  <a:gd name="connsiteX76" fmla="*/ 233456 w 3648075"/>
                  <a:gd name="connsiteY76" fmla="*/ 407770 h 2981325"/>
                  <a:gd name="connsiteX77" fmla="*/ 161863 w 3648075"/>
                  <a:gd name="connsiteY77" fmla="*/ 407770 h 2981325"/>
                  <a:gd name="connsiteX78" fmla="*/ 161863 w 3648075"/>
                  <a:gd name="connsiteY78" fmla="*/ 314387 h 2981325"/>
                  <a:gd name="connsiteX79" fmla="*/ 127623 w 3648075"/>
                  <a:gd name="connsiteY79" fmla="*/ 314387 h 2981325"/>
                  <a:gd name="connsiteX80" fmla="*/ 127623 w 3648075"/>
                  <a:gd name="connsiteY80" fmla="*/ 140074 h 2981325"/>
                  <a:gd name="connsiteX81" fmla="*/ 84044 w 3648075"/>
                  <a:gd name="connsiteY81" fmla="*/ 140074 h 2981325"/>
                  <a:gd name="connsiteX82" fmla="*/ 84044 w 3648075"/>
                  <a:gd name="connsiteY82" fmla="*/ 102720 h 2981325"/>
                  <a:gd name="connsiteX83" fmla="*/ 43578 w 3648075"/>
                  <a:gd name="connsiteY83" fmla="*/ 102720 h 2981325"/>
                  <a:gd name="connsiteX84" fmla="*/ 43578 w 3648075"/>
                  <a:gd name="connsiteY84" fmla="*/ 80931 h 2981325"/>
                  <a:gd name="connsiteX85" fmla="*/ 18676 w 3648075"/>
                  <a:gd name="connsiteY85" fmla="*/ 80931 h 2981325"/>
                  <a:gd name="connsiteX86" fmla="*/ 18676 w 3648075"/>
                  <a:gd name="connsiteY86" fmla="*/ 0 h 2981325"/>
                  <a:gd name="connsiteX87" fmla="*/ 0 w 3648075"/>
                  <a:gd name="connsiteY87" fmla="*/ 0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48075" h="2981325">
                    <a:moveTo>
                      <a:pt x="3654364" y="2985125"/>
                    </a:moveTo>
                    <a:lnTo>
                      <a:pt x="3442699" y="2985125"/>
                    </a:lnTo>
                    <a:lnTo>
                      <a:pt x="3442699" y="2826372"/>
                    </a:lnTo>
                    <a:lnTo>
                      <a:pt x="2785903" y="2826372"/>
                    </a:lnTo>
                    <a:lnTo>
                      <a:pt x="2785903" y="2742333"/>
                    </a:lnTo>
                    <a:lnTo>
                      <a:pt x="2624044" y="2742333"/>
                    </a:lnTo>
                    <a:lnTo>
                      <a:pt x="2624044" y="2686298"/>
                    </a:lnTo>
                    <a:lnTo>
                      <a:pt x="2602251" y="2686298"/>
                    </a:lnTo>
                    <a:lnTo>
                      <a:pt x="2602251" y="2614708"/>
                    </a:lnTo>
                    <a:lnTo>
                      <a:pt x="2515097" y="2614708"/>
                    </a:lnTo>
                    <a:lnTo>
                      <a:pt x="2515097" y="2549338"/>
                    </a:lnTo>
                    <a:lnTo>
                      <a:pt x="2390587" y="2549338"/>
                    </a:lnTo>
                    <a:lnTo>
                      <a:pt x="2390587" y="2499532"/>
                    </a:lnTo>
                    <a:lnTo>
                      <a:pt x="2272305" y="2499532"/>
                    </a:lnTo>
                    <a:lnTo>
                      <a:pt x="2272305" y="2434171"/>
                    </a:lnTo>
                    <a:lnTo>
                      <a:pt x="2210050" y="2434171"/>
                    </a:lnTo>
                    <a:lnTo>
                      <a:pt x="2210050" y="2353237"/>
                    </a:lnTo>
                    <a:lnTo>
                      <a:pt x="2154024" y="2353237"/>
                    </a:lnTo>
                    <a:lnTo>
                      <a:pt x="2154024" y="2303431"/>
                    </a:lnTo>
                    <a:lnTo>
                      <a:pt x="2063746" y="2303431"/>
                    </a:lnTo>
                    <a:lnTo>
                      <a:pt x="2063746" y="2247405"/>
                    </a:lnTo>
                    <a:lnTo>
                      <a:pt x="1989041" y="2247405"/>
                    </a:lnTo>
                    <a:lnTo>
                      <a:pt x="1989041" y="2213162"/>
                    </a:lnTo>
                    <a:lnTo>
                      <a:pt x="1920566" y="2213162"/>
                    </a:lnTo>
                    <a:lnTo>
                      <a:pt x="1920566" y="2129114"/>
                    </a:lnTo>
                    <a:lnTo>
                      <a:pt x="1820953" y="2129114"/>
                    </a:lnTo>
                    <a:lnTo>
                      <a:pt x="1820953" y="2101101"/>
                    </a:lnTo>
                    <a:lnTo>
                      <a:pt x="1699557" y="2101101"/>
                    </a:lnTo>
                    <a:lnTo>
                      <a:pt x="1699557" y="2048189"/>
                    </a:lnTo>
                    <a:lnTo>
                      <a:pt x="1662210" y="2048189"/>
                    </a:lnTo>
                    <a:lnTo>
                      <a:pt x="1662210" y="1998383"/>
                    </a:lnTo>
                    <a:lnTo>
                      <a:pt x="1587496" y="1998383"/>
                    </a:lnTo>
                    <a:lnTo>
                      <a:pt x="1587496" y="1967255"/>
                    </a:lnTo>
                    <a:lnTo>
                      <a:pt x="1519020" y="1967255"/>
                    </a:lnTo>
                    <a:lnTo>
                      <a:pt x="1519020" y="1911229"/>
                    </a:lnTo>
                    <a:lnTo>
                      <a:pt x="1462994" y="1911229"/>
                    </a:lnTo>
                    <a:lnTo>
                      <a:pt x="1462994" y="1873872"/>
                    </a:lnTo>
                    <a:lnTo>
                      <a:pt x="1382061" y="1873872"/>
                    </a:lnTo>
                    <a:lnTo>
                      <a:pt x="1382061" y="1811617"/>
                    </a:lnTo>
                    <a:lnTo>
                      <a:pt x="1338484" y="1811617"/>
                    </a:lnTo>
                    <a:lnTo>
                      <a:pt x="1338484" y="1715119"/>
                    </a:lnTo>
                    <a:lnTo>
                      <a:pt x="1304241" y="1715119"/>
                    </a:lnTo>
                    <a:lnTo>
                      <a:pt x="1304241" y="1631080"/>
                    </a:lnTo>
                    <a:lnTo>
                      <a:pt x="1273114" y="1631080"/>
                    </a:lnTo>
                    <a:lnTo>
                      <a:pt x="1273114" y="1562595"/>
                    </a:lnTo>
                    <a:lnTo>
                      <a:pt x="1223307" y="1562595"/>
                    </a:lnTo>
                    <a:lnTo>
                      <a:pt x="1223307" y="1453648"/>
                    </a:lnTo>
                    <a:lnTo>
                      <a:pt x="1167281" y="1453648"/>
                    </a:lnTo>
                    <a:lnTo>
                      <a:pt x="1167281" y="1397622"/>
                    </a:lnTo>
                    <a:lnTo>
                      <a:pt x="1049000" y="1397622"/>
                    </a:lnTo>
                    <a:lnTo>
                      <a:pt x="1049000" y="1335367"/>
                    </a:lnTo>
                    <a:lnTo>
                      <a:pt x="989850" y="1335367"/>
                    </a:lnTo>
                    <a:lnTo>
                      <a:pt x="989850" y="1276226"/>
                    </a:lnTo>
                    <a:lnTo>
                      <a:pt x="930711" y="1276226"/>
                    </a:lnTo>
                    <a:lnTo>
                      <a:pt x="930711" y="1195292"/>
                    </a:lnTo>
                    <a:lnTo>
                      <a:pt x="852892" y="1195292"/>
                    </a:lnTo>
                    <a:lnTo>
                      <a:pt x="852892" y="1108139"/>
                    </a:lnTo>
                    <a:lnTo>
                      <a:pt x="768848" y="1108139"/>
                    </a:lnTo>
                    <a:lnTo>
                      <a:pt x="768848" y="1024090"/>
                    </a:lnTo>
                    <a:lnTo>
                      <a:pt x="725270" y="1024090"/>
                    </a:lnTo>
                    <a:lnTo>
                      <a:pt x="725270" y="971179"/>
                    </a:lnTo>
                    <a:lnTo>
                      <a:pt x="697255" y="971179"/>
                    </a:lnTo>
                    <a:lnTo>
                      <a:pt x="697255" y="921372"/>
                    </a:lnTo>
                    <a:lnTo>
                      <a:pt x="594534" y="921372"/>
                    </a:lnTo>
                    <a:lnTo>
                      <a:pt x="594534" y="856005"/>
                    </a:lnTo>
                    <a:lnTo>
                      <a:pt x="566519" y="856005"/>
                    </a:lnTo>
                    <a:lnTo>
                      <a:pt x="566519" y="809314"/>
                    </a:lnTo>
                    <a:lnTo>
                      <a:pt x="476250" y="809314"/>
                    </a:lnTo>
                    <a:lnTo>
                      <a:pt x="476250" y="778187"/>
                    </a:lnTo>
                    <a:lnTo>
                      <a:pt x="429559" y="778187"/>
                    </a:lnTo>
                    <a:lnTo>
                      <a:pt x="429559" y="669240"/>
                    </a:lnTo>
                    <a:lnTo>
                      <a:pt x="295710" y="669240"/>
                    </a:lnTo>
                    <a:lnTo>
                      <a:pt x="295710" y="575858"/>
                    </a:lnTo>
                    <a:lnTo>
                      <a:pt x="277034" y="575858"/>
                    </a:lnTo>
                    <a:lnTo>
                      <a:pt x="277034" y="429558"/>
                    </a:lnTo>
                    <a:lnTo>
                      <a:pt x="233456" y="429558"/>
                    </a:lnTo>
                    <a:lnTo>
                      <a:pt x="233456" y="407770"/>
                    </a:lnTo>
                    <a:lnTo>
                      <a:pt x="161863" y="407770"/>
                    </a:lnTo>
                    <a:lnTo>
                      <a:pt x="161863" y="314387"/>
                    </a:lnTo>
                    <a:lnTo>
                      <a:pt x="127623" y="314387"/>
                    </a:lnTo>
                    <a:lnTo>
                      <a:pt x="127623" y="140074"/>
                    </a:lnTo>
                    <a:lnTo>
                      <a:pt x="84044" y="140074"/>
                    </a:lnTo>
                    <a:lnTo>
                      <a:pt x="84044" y="102720"/>
                    </a:lnTo>
                    <a:lnTo>
                      <a:pt x="43578" y="102720"/>
                    </a:lnTo>
                    <a:lnTo>
                      <a:pt x="43578" y="80931"/>
                    </a:lnTo>
                    <a:lnTo>
                      <a:pt x="18676" y="80931"/>
                    </a:lnTo>
                    <a:lnTo>
                      <a:pt x="18676" y="0"/>
                    </a:lnTo>
                    <a:lnTo>
                      <a:pt x="0" y="0"/>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grpSp>
            <p:nvGrpSpPr>
              <p:cNvPr id="3158" name="Group 3157">
                <a:extLst>
                  <a:ext uri="{FF2B5EF4-FFF2-40B4-BE49-F238E27FC236}">
                    <a16:creationId xmlns:a16="http://schemas.microsoft.com/office/drawing/2014/main" id="{ED391E92-6577-46F0-83D2-73B5B1EBDE43}"/>
                  </a:ext>
                </a:extLst>
              </p:cNvPr>
              <p:cNvGrpSpPr/>
              <p:nvPr/>
            </p:nvGrpSpPr>
            <p:grpSpPr>
              <a:xfrm>
                <a:off x="8917188" y="2828971"/>
                <a:ext cx="3648077" cy="3019434"/>
                <a:chOff x="8917188" y="2828971"/>
                <a:chExt cx="3648077" cy="3019434"/>
              </a:xfrm>
            </p:grpSpPr>
            <p:sp>
              <p:nvSpPr>
                <p:cNvPr id="3114" name="Freeform: Shape 3113">
                  <a:extLst>
                    <a:ext uri="{FF2B5EF4-FFF2-40B4-BE49-F238E27FC236}">
                      <a16:creationId xmlns:a16="http://schemas.microsoft.com/office/drawing/2014/main" id="{4C1BBD92-D146-4266-94AC-3CB4CF00BD68}"/>
                    </a:ext>
                  </a:extLst>
                </p:cNvPr>
                <p:cNvSpPr/>
                <p:nvPr/>
              </p:nvSpPr>
              <p:spPr>
                <a:xfrm>
                  <a:off x="8917188" y="282897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15" name="Freeform: Shape 3114">
                  <a:extLst>
                    <a:ext uri="{FF2B5EF4-FFF2-40B4-BE49-F238E27FC236}">
                      <a16:creationId xmlns:a16="http://schemas.microsoft.com/office/drawing/2014/main" id="{4EA83BAD-65D7-42A3-B017-2969D9CEE5D1}"/>
                    </a:ext>
                  </a:extLst>
                </p:cNvPr>
                <p:cNvSpPr/>
                <p:nvPr/>
              </p:nvSpPr>
              <p:spPr>
                <a:xfrm>
                  <a:off x="9374388" y="355287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16" name="Freeform: Shape 3115">
                  <a:extLst>
                    <a:ext uri="{FF2B5EF4-FFF2-40B4-BE49-F238E27FC236}">
                      <a16:creationId xmlns:a16="http://schemas.microsoft.com/office/drawing/2014/main" id="{6E93DA44-EFEF-4532-8333-7F659AA4B474}"/>
                    </a:ext>
                  </a:extLst>
                </p:cNvPr>
                <p:cNvSpPr/>
                <p:nvPr/>
              </p:nvSpPr>
              <p:spPr>
                <a:xfrm>
                  <a:off x="9412488" y="359097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17" name="Freeform: Shape 3116">
                  <a:extLst>
                    <a:ext uri="{FF2B5EF4-FFF2-40B4-BE49-F238E27FC236}">
                      <a16:creationId xmlns:a16="http://schemas.microsoft.com/office/drawing/2014/main" id="{3165BB92-72A3-4BFE-8F97-C952804F1247}"/>
                    </a:ext>
                  </a:extLst>
                </p:cNvPr>
                <p:cNvSpPr/>
                <p:nvPr/>
              </p:nvSpPr>
              <p:spPr>
                <a:xfrm>
                  <a:off x="9450588" y="359097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18" name="Freeform: Shape 3117">
                  <a:extLst>
                    <a:ext uri="{FF2B5EF4-FFF2-40B4-BE49-F238E27FC236}">
                      <a16:creationId xmlns:a16="http://schemas.microsoft.com/office/drawing/2014/main" id="{127AD109-35B9-4BA5-A8F5-ABC9BBBE5C8C}"/>
                    </a:ext>
                  </a:extLst>
                </p:cNvPr>
                <p:cNvSpPr/>
                <p:nvPr/>
              </p:nvSpPr>
              <p:spPr>
                <a:xfrm>
                  <a:off x="9545838" y="370527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19" name="Freeform: Shape 3118">
                  <a:extLst>
                    <a:ext uri="{FF2B5EF4-FFF2-40B4-BE49-F238E27FC236}">
                      <a16:creationId xmlns:a16="http://schemas.microsoft.com/office/drawing/2014/main" id="{446AF1E7-E515-413C-97DA-3AB4120307E5}"/>
                    </a:ext>
                  </a:extLst>
                </p:cNvPr>
                <p:cNvSpPr/>
                <p:nvPr/>
              </p:nvSpPr>
              <p:spPr>
                <a:xfrm>
                  <a:off x="9660138" y="38005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20" name="Freeform: Shape 3119">
                  <a:extLst>
                    <a:ext uri="{FF2B5EF4-FFF2-40B4-BE49-F238E27FC236}">
                      <a16:creationId xmlns:a16="http://schemas.microsoft.com/office/drawing/2014/main" id="{2A6CD319-90CF-49D4-8464-D81C201F8F08}"/>
                    </a:ext>
                  </a:extLst>
                </p:cNvPr>
                <p:cNvSpPr/>
                <p:nvPr/>
              </p:nvSpPr>
              <p:spPr>
                <a:xfrm>
                  <a:off x="9736338" y="38767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21" name="Freeform: Shape 3120">
                  <a:extLst>
                    <a:ext uri="{FF2B5EF4-FFF2-40B4-BE49-F238E27FC236}">
                      <a16:creationId xmlns:a16="http://schemas.microsoft.com/office/drawing/2014/main" id="{8980B4CC-81A3-444F-AA51-6537CDE27254}"/>
                    </a:ext>
                  </a:extLst>
                </p:cNvPr>
                <p:cNvSpPr/>
                <p:nvPr/>
              </p:nvSpPr>
              <p:spPr>
                <a:xfrm>
                  <a:off x="9793488" y="39910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22" name="Freeform: Shape 3121">
                  <a:extLst>
                    <a:ext uri="{FF2B5EF4-FFF2-40B4-BE49-F238E27FC236}">
                      <a16:creationId xmlns:a16="http://schemas.microsoft.com/office/drawing/2014/main" id="{E2EE34A3-7F77-4DB4-B3F5-C088C35F4A77}"/>
                    </a:ext>
                  </a:extLst>
                </p:cNvPr>
                <p:cNvSpPr/>
                <p:nvPr/>
              </p:nvSpPr>
              <p:spPr>
                <a:xfrm>
                  <a:off x="9850639" y="39910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23" name="Freeform: Shape 3122">
                  <a:extLst>
                    <a:ext uri="{FF2B5EF4-FFF2-40B4-BE49-F238E27FC236}">
                      <a16:creationId xmlns:a16="http://schemas.microsoft.com/office/drawing/2014/main" id="{67AECEF5-132A-444F-974D-4F97ACD9F7E4}"/>
                    </a:ext>
                  </a:extLst>
                </p:cNvPr>
                <p:cNvSpPr/>
                <p:nvPr/>
              </p:nvSpPr>
              <p:spPr>
                <a:xfrm>
                  <a:off x="9945890" y="41243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24" name="Freeform: Shape 3123">
                  <a:extLst>
                    <a:ext uri="{FF2B5EF4-FFF2-40B4-BE49-F238E27FC236}">
                      <a16:creationId xmlns:a16="http://schemas.microsoft.com/office/drawing/2014/main" id="{05199693-186E-4DF7-BE15-300D7FCC3ADF}"/>
                    </a:ext>
                  </a:extLst>
                </p:cNvPr>
                <p:cNvSpPr/>
                <p:nvPr/>
              </p:nvSpPr>
              <p:spPr>
                <a:xfrm>
                  <a:off x="10003040" y="41815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25" name="Freeform: Shape 3124">
                  <a:extLst>
                    <a:ext uri="{FF2B5EF4-FFF2-40B4-BE49-F238E27FC236}">
                      <a16:creationId xmlns:a16="http://schemas.microsoft.com/office/drawing/2014/main" id="{7D6D64C4-04BB-4F4C-A2E1-A806D7FE0A5E}"/>
                    </a:ext>
                  </a:extLst>
                </p:cNvPr>
                <p:cNvSpPr/>
                <p:nvPr/>
              </p:nvSpPr>
              <p:spPr>
                <a:xfrm>
                  <a:off x="10022090" y="41815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26" name="Freeform: Shape 3125">
                  <a:extLst>
                    <a:ext uri="{FF2B5EF4-FFF2-40B4-BE49-F238E27FC236}">
                      <a16:creationId xmlns:a16="http://schemas.microsoft.com/office/drawing/2014/main" id="{4ACC217C-2F8E-4EC5-8B6B-E7EA5104FD1A}"/>
                    </a:ext>
                  </a:extLst>
                </p:cNvPr>
                <p:cNvSpPr/>
                <p:nvPr/>
              </p:nvSpPr>
              <p:spPr>
                <a:xfrm>
                  <a:off x="10041140" y="41815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27" name="Freeform: Shape 3126">
                  <a:extLst>
                    <a:ext uri="{FF2B5EF4-FFF2-40B4-BE49-F238E27FC236}">
                      <a16:creationId xmlns:a16="http://schemas.microsoft.com/office/drawing/2014/main" id="{B13D64FC-3C40-4E18-B72B-2AA8BD2FA1EC}"/>
                    </a:ext>
                  </a:extLst>
                </p:cNvPr>
                <p:cNvSpPr/>
                <p:nvPr/>
              </p:nvSpPr>
              <p:spPr>
                <a:xfrm>
                  <a:off x="10098290" y="41815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28" name="Freeform: Shape 3127">
                  <a:extLst>
                    <a:ext uri="{FF2B5EF4-FFF2-40B4-BE49-F238E27FC236}">
                      <a16:creationId xmlns:a16="http://schemas.microsoft.com/office/drawing/2014/main" id="{F8039300-06A2-4659-8673-5E52CD98C3C5}"/>
                    </a:ext>
                  </a:extLst>
                </p:cNvPr>
                <p:cNvSpPr/>
                <p:nvPr/>
              </p:nvSpPr>
              <p:spPr>
                <a:xfrm>
                  <a:off x="10403090" y="46958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29" name="Freeform: Shape 3128">
                  <a:extLst>
                    <a:ext uri="{FF2B5EF4-FFF2-40B4-BE49-F238E27FC236}">
                      <a16:creationId xmlns:a16="http://schemas.microsoft.com/office/drawing/2014/main" id="{B1FB07E5-2E72-4D08-9B1E-CC24B46500FD}"/>
                    </a:ext>
                  </a:extLst>
                </p:cNvPr>
                <p:cNvSpPr/>
                <p:nvPr/>
              </p:nvSpPr>
              <p:spPr>
                <a:xfrm>
                  <a:off x="10460240" y="47530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30" name="Freeform: Shape 3129">
                  <a:extLst>
                    <a:ext uri="{FF2B5EF4-FFF2-40B4-BE49-F238E27FC236}">
                      <a16:creationId xmlns:a16="http://schemas.microsoft.com/office/drawing/2014/main" id="{98250607-324B-44A4-84F3-01E1FE291076}"/>
                    </a:ext>
                  </a:extLst>
                </p:cNvPr>
                <p:cNvSpPr/>
                <p:nvPr/>
              </p:nvSpPr>
              <p:spPr>
                <a:xfrm>
                  <a:off x="10517390" y="47911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31" name="Freeform: Shape 3130">
                  <a:extLst>
                    <a:ext uri="{FF2B5EF4-FFF2-40B4-BE49-F238E27FC236}">
                      <a16:creationId xmlns:a16="http://schemas.microsoft.com/office/drawing/2014/main" id="{DC43F738-6433-4DDA-A80D-849999263368}"/>
                    </a:ext>
                  </a:extLst>
                </p:cNvPr>
                <p:cNvSpPr/>
                <p:nvPr/>
              </p:nvSpPr>
              <p:spPr>
                <a:xfrm>
                  <a:off x="10517390" y="47911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32" name="Freeform: Shape 3131">
                  <a:extLst>
                    <a:ext uri="{FF2B5EF4-FFF2-40B4-BE49-F238E27FC236}">
                      <a16:creationId xmlns:a16="http://schemas.microsoft.com/office/drawing/2014/main" id="{17E6B1BB-3955-42F4-90D0-4AC515140277}"/>
                    </a:ext>
                  </a:extLst>
                </p:cNvPr>
                <p:cNvSpPr/>
                <p:nvPr/>
              </p:nvSpPr>
              <p:spPr>
                <a:xfrm>
                  <a:off x="10555490" y="47911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33" name="Freeform: Shape 3132">
                  <a:extLst>
                    <a:ext uri="{FF2B5EF4-FFF2-40B4-BE49-F238E27FC236}">
                      <a16:creationId xmlns:a16="http://schemas.microsoft.com/office/drawing/2014/main" id="{9E9F7EC2-9935-43EC-9041-9D0B53C79828}"/>
                    </a:ext>
                  </a:extLst>
                </p:cNvPr>
                <p:cNvSpPr/>
                <p:nvPr/>
              </p:nvSpPr>
              <p:spPr>
                <a:xfrm>
                  <a:off x="10612640" y="48863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34" name="Freeform: Shape 3133">
                  <a:extLst>
                    <a:ext uri="{FF2B5EF4-FFF2-40B4-BE49-F238E27FC236}">
                      <a16:creationId xmlns:a16="http://schemas.microsoft.com/office/drawing/2014/main" id="{18A282A4-876C-4FAF-8A58-97F3681B9B6F}"/>
                    </a:ext>
                  </a:extLst>
                </p:cNvPr>
                <p:cNvSpPr/>
                <p:nvPr/>
              </p:nvSpPr>
              <p:spPr>
                <a:xfrm>
                  <a:off x="10726940" y="48863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35" name="Freeform: Shape 3134">
                  <a:extLst>
                    <a:ext uri="{FF2B5EF4-FFF2-40B4-BE49-F238E27FC236}">
                      <a16:creationId xmlns:a16="http://schemas.microsoft.com/office/drawing/2014/main" id="{7252DE3B-AD1A-405A-AA80-7D6809E5E839}"/>
                    </a:ext>
                  </a:extLst>
                </p:cNvPr>
                <p:cNvSpPr/>
                <p:nvPr/>
              </p:nvSpPr>
              <p:spPr>
                <a:xfrm>
                  <a:off x="10803140" y="49054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36" name="Freeform: Shape 3135">
                  <a:extLst>
                    <a:ext uri="{FF2B5EF4-FFF2-40B4-BE49-F238E27FC236}">
                      <a16:creationId xmlns:a16="http://schemas.microsoft.com/office/drawing/2014/main" id="{450AABCD-739E-4F91-86E0-523ADFF3D525}"/>
                    </a:ext>
                  </a:extLst>
                </p:cNvPr>
                <p:cNvSpPr/>
                <p:nvPr/>
              </p:nvSpPr>
              <p:spPr>
                <a:xfrm>
                  <a:off x="10860290" y="50006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37" name="Freeform: Shape 3136">
                  <a:extLst>
                    <a:ext uri="{FF2B5EF4-FFF2-40B4-BE49-F238E27FC236}">
                      <a16:creationId xmlns:a16="http://schemas.microsoft.com/office/drawing/2014/main" id="{DA6F8B4A-4826-4900-9C5E-B4ECBF7FF766}"/>
                    </a:ext>
                  </a:extLst>
                </p:cNvPr>
                <p:cNvSpPr/>
                <p:nvPr/>
              </p:nvSpPr>
              <p:spPr>
                <a:xfrm>
                  <a:off x="10898390" y="50006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38" name="Freeform: Shape 3137">
                  <a:extLst>
                    <a:ext uri="{FF2B5EF4-FFF2-40B4-BE49-F238E27FC236}">
                      <a16:creationId xmlns:a16="http://schemas.microsoft.com/office/drawing/2014/main" id="{5D876B9C-FE16-4267-AD27-A222F434F5F6}"/>
                    </a:ext>
                  </a:extLst>
                </p:cNvPr>
                <p:cNvSpPr/>
                <p:nvPr/>
              </p:nvSpPr>
              <p:spPr>
                <a:xfrm>
                  <a:off x="10936490" y="50197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39" name="Freeform: Shape 3138">
                  <a:extLst>
                    <a:ext uri="{FF2B5EF4-FFF2-40B4-BE49-F238E27FC236}">
                      <a16:creationId xmlns:a16="http://schemas.microsoft.com/office/drawing/2014/main" id="{1A979AB7-E84A-41A0-902F-376D48C825C7}"/>
                    </a:ext>
                  </a:extLst>
                </p:cNvPr>
                <p:cNvSpPr/>
                <p:nvPr/>
              </p:nvSpPr>
              <p:spPr>
                <a:xfrm>
                  <a:off x="10955540" y="50197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40" name="Freeform: Shape 3139">
                  <a:extLst>
                    <a:ext uri="{FF2B5EF4-FFF2-40B4-BE49-F238E27FC236}">
                      <a16:creationId xmlns:a16="http://schemas.microsoft.com/office/drawing/2014/main" id="{2175B49D-B446-4B2E-931D-9E3038D31E3D}"/>
                    </a:ext>
                  </a:extLst>
                </p:cNvPr>
                <p:cNvSpPr/>
                <p:nvPr/>
              </p:nvSpPr>
              <p:spPr>
                <a:xfrm>
                  <a:off x="10974590" y="50197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41" name="Freeform: Shape 3140">
                  <a:extLst>
                    <a:ext uri="{FF2B5EF4-FFF2-40B4-BE49-F238E27FC236}">
                      <a16:creationId xmlns:a16="http://schemas.microsoft.com/office/drawing/2014/main" id="{46054519-2475-41B0-ABCA-CC3DDCD78532}"/>
                    </a:ext>
                  </a:extLst>
                </p:cNvPr>
                <p:cNvSpPr/>
                <p:nvPr/>
              </p:nvSpPr>
              <p:spPr>
                <a:xfrm>
                  <a:off x="10974590" y="50197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42" name="Freeform: Shape 3141">
                  <a:extLst>
                    <a:ext uri="{FF2B5EF4-FFF2-40B4-BE49-F238E27FC236}">
                      <a16:creationId xmlns:a16="http://schemas.microsoft.com/office/drawing/2014/main" id="{68B14A69-8742-4839-B48E-6CA8F7419D81}"/>
                    </a:ext>
                  </a:extLst>
                </p:cNvPr>
                <p:cNvSpPr/>
                <p:nvPr/>
              </p:nvSpPr>
              <p:spPr>
                <a:xfrm>
                  <a:off x="11012690" y="50768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43" name="Freeform: Shape 3142">
                  <a:extLst>
                    <a:ext uri="{FF2B5EF4-FFF2-40B4-BE49-F238E27FC236}">
                      <a16:creationId xmlns:a16="http://schemas.microsoft.com/office/drawing/2014/main" id="{6E2408DE-E001-4134-9D71-9DF02DFCD729}"/>
                    </a:ext>
                  </a:extLst>
                </p:cNvPr>
                <p:cNvSpPr/>
                <p:nvPr/>
              </p:nvSpPr>
              <p:spPr>
                <a:xfrm>
                  <a:off x="11050790" y="50768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44" name="Freeform: Shape 3143">
                  <a:extLst>
                    <a:ext uri="{FF2B5EF4-FFF2-40B4-BE49-F238E27FC236}">
                      <a16:creationId xmlns:a16="http://schemas.microsoft.com/office/drawing/2014/main" id="{AF463A58-1084-4CBA-814C-5368941CBF77}"/>
                    </a:ext>
                  </a:extLst>
                </p:cNvPr>
                <p:cNvSpPr/>
                <p:nvPr/>
              </p:nvSpPr>
              <p:spPr>
                <a:xfrm>
                  <a:off x="11146040" y="52102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45" name="Freeform: Shape 3144">
                  <a:extLst>
                    <a:ext uri="{FF2B5EF4-FFF2-40B4-BE49-F238E27FC236}">
                      <a16:creationId xmlns:a16="http://schemas.microsoft.com/office/drawing/2014/main" id="{C7A5A150-E680-4257-B1C1-EB7F3B92E7AD}"/>
                    </a:ext>
                  </a:extLst>
                </p:cNvPr>
                <p:cNvSpPr/>
                <p:nvPr/>
              </p:nvSpPr>
              <p:spPr>
                <a:xfrm>
                  <a:off x="11298440" y="52864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46" name="Freeform: Shape 3145">
                  <a:extLst>
                    <a:ext uri="{FF2B5EF4-FFF2-40B4-BE49-F238E27FC236}">
                      <a16:creationId xmlns:a16="http://schemas.microsoft.com/office/drawing/2014/main" id="{B0987F1F-E1C6-40AF-87BF-F13F1BC9C400}"/>
                    </a:ext>
                  </a:extLst>
                </p:cNvPr>
                <p:cNvSpPr/>
                <p:nvPr/>
              </p:nvSpPr>
              <p:spPr>
                <a:xfrm>
                  <a:off x="11336540" y="53245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47" name="Freeform: Shape 3146">
                  <a:extLst>
                    <a:ext uri="{FF2B5EF4-FFF2-40B4-BE49-F238E27FC236}">
                      <a16:creationId xmlns:a16="http://schemas.microsoft.com/office/drawing/2014/main" id="{340EB702-FC8E-429D-B8CA-942ABC1B12F7}"/>
                    </a:ext>
                  </a:extLst>
                </p:cNvPr>
                <p:cNvSpPr/>
                <p:nvPr/>
              </p:nvSpPr>
              <p:spPr>
                <a:xfrm>
                  <a:off x="11374640" y="53245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48" name="Freeform: Shape 3147">
                  <a:extLst>
                    <a:ext uri="{FF2B5EF4-FFF2-40B4-BE49-F238E27FC236}">
                      <a16:creationId xmlns:a16="http://schemas.microsoft.com/office/drawing/2014/main" id="{FDAB6ABE-62FD-4898-A064-C1006ACB50BE}"/>
                    </a:ext>
                  </a:extLst>
                </p:cNvPr>
                <p:cNvSpPr/>
                <p:nvPr/>
              </p:nvSpPr>
              <p:spPr>
                <a:xfrm>
                  <a:off x="11584190" y="553408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49" name="Freeform: Shape 3148">
                  <a:extLst>
                    <a:ext uri="{FF2B5EF4-FFF2-40B4-BE49-F238E27FC236}">
                      <a16:creationId xmlns:a16="http://schemas.microsoft.com/office/drawing/2014/main" id="{1CFD38AB-C64E-461C-99A3-6F4EF3207BF2}"/>
                    </a:ext>
                  </a:extLst>
                </p:cNvPr>
                <p:cNvSpPr/>
                <p:nvPr/>
              </p:nvSpPr>
              <p:spPr>
                <a:xfrm>
                  <a:off x="11736590" y="561028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50" name="Freeform: Shape 3149">
                  <a:extLst>
                    <a:ext uri="{FF2B5EF4-FFF2-40B4-BE49-F238E27FC236}">
                      <a16:creationId xmlns:a16="http://schemas.microsoft.com/office/drawing/2014/main" id="{11C40B90-4E70-4708-B1E5-B4D7788AF00F}"/>
                    </a:ext>
                  </a:extLst>
                </p:cNvPr>
                <p:cNvSpPr/>
                <p:nvPr/>
              </p:nvSpPr>
              <p:spPr>
                <a:xfrm>
                  <a:off x="11812790" y="561028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51" name="Freeform: Shape 3150">
                  <a:extLst>
                    <a:ext uri="{FF2B5EF4-FFF2-40B4-BE49-F238E27FC236}">
                      <a16:creationId xmlns:a16="http://schemas.microsoft.com/office/drawing/2014/main" id="{99A10777-1CC3-4CF6-96B4-DD57CAC4E272}"/>
                    </a:ext>
                  </a:extLst>
                </p:cNvPr>
                <p:cNvSpPr/>
                <p:nvPr/>
              </p:nvSpPr>
              <p:spPr>
                <a:xfrm>
                  <a:off x="11946140" y="561028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52" name="Freeform: Shape 3151">
                  <a:extLst>
                    <a:ext uri="{FF2B5EF4-FFF2-40B4-BE49-F238E27FC236}">
                      <a16:creationId xmlns:a16="http://schemas.microsoft.com/office/drawing/2014/main" id="{51DBFFB1-6E90-4C4A-96DE-BB551E73B9D4}"/>
                    </a:ext>
                  </a:extLst>
                </p:cNvPr>
                <p:cNvSpPr/>
                <p:nvPr/>
              </p:nvSpPr>
              <p:spPr>
                <a:xfrm>
                  <a:off x="12117590" y="561028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53" name="Freeform: Shape 3152">
                  <a:extLst>
                    <a:ext uri="{FF2B5EF4-FFF2-40B4-BE49-F238E27FC236}">
                      <a16:creationId xmlns:a16="http://schemas.microsoft.com/office/drawing/2014/main" id="{753DA949-5B6B-4D14-BA44-AF9879257288}"/>
                    </a:ext>
                  </a:extLst>
                </p:cNvPr>
                <p:cNvSpPr/>
                <p:nvPr/>
              </p:nvSpPr>
              <p:spPr>
                <a:xfrm>
                  <a:off x="12174740" y="561028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54" name="Freeform: Shape 3153">
                  <a:extLst>
                    <a:ext uri="{FF2B5EF4-FFF2-40B4-BE49-F238E27FC236}">
                      <a16:creationId xmlns:a16="http://schemas.microsoft.com/office/drawing/2014/main" id="{BC7E45DA-E1FF-4F09-A89A-A524CCA5C542}"/>
                    </a:ext>
                  </a:extLst>
                </p:cNvPr>
                <p:cNvSpPr/>
                <p:nvPr/>
              </p:nvSpPr>
              <p:spPr>
                <a:xfrm>
                  <a:off x="12422390" y="576268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55" name="Freeform: Shape 3154">
                  <a:extLst>
                    <a:ext uri="{FF2B5EF4-FFF2-40B4-BE49-F238E27FC236}">
                      <a16:creationId xmlns:a16="http://schemas.microsoft.com/office/drawing/2014/main" id="{88EBFBED-4B78-4AFB-A630-0F6987319E07}"/>
                    </a:ext>
                  </a:extLst>
                </p:cNvPr>
                <p:cNvSpPr/>
                <p:nvPr/>
              </p:nvSpPr>
              <p:spPr>
                <a:xfrm>
                  <a:off x="12422390" y="576268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56" name="Freeform: Shape 3155">
                  <a:extLst>
                    <a:ext uri="{FF2B5EF4-FFF2-40B4-BE49-F238E27FC236}">
                      <a16:creationId xmlns:a16="http://schemas.microsoft.com/office/drawing/2014/main" id="{5DAC64E8-AF86-430B-BAA1-838416D80339}"/>
                    </a:ext>
                  </a:extLst>
                </p:cNvPr>
                <p:cNvSpPr/>
                <p:nvPr/>
              </p:nvSpPr>
              <p:spPr>
                <a:xfrm>
                  <a:off x="12517640" y="576268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57" name="Freeform: Shape 3156">
                  <a:extLst>
                    <a:ext uri="{FF2B5EF4-FFF2-40B4-BE49-F238E27FC236}">
                      <a16:creationId xmlns:a16="http://schemas.microsoft.com/office/drawing/2014/main" id="{9B188182-1FB4-4C9E-B39C-5416B31DB7B0}"/>
                    </a:ext>
                  </a:extLst>
                </p:cNvPr>
                <p:cNvSpPr/>
                <p:nvPr/>
              </p:nvSpPr>
              <p:spPr>
                <a:xfrm>
                  <a:off x="12555740" y="576268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solidFill>
                  <a:srgbClr val="FFFFFF"/>
                </a:solidFill>
                <a:ln w="19050" cap="flat">
                  <a:solidFill>
                    <a:srgbClr val="E75C00"/>
                  </a:solidFill>
                  <a:prstDash val="solid"/>
                  <a:miter/>
                </a:ln>
              </p:spPr>
              <p:txBody>
                <a:bodyPr rtlCol="0" anchor="ct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grpSp>
        </p:grpSp>
      </p:grpSp>
      <p:grpSp>
        <p:nvGrpSpPr>
          <p:cNvPr id="747" name="Group 746">
            <a:extLst>
              <a:ext uri="{FF2B5EF4-FFF2-40B4-BE49-F238E27FC236}">
                <a16:creationId xmlns:a16="http://schemas.microsoft.com/office/drawing/2014/main" id="{49F7A38F-1245-4CFA-B588-96C5B5B0CF6B}"/>
              </a:ext>
            </a:extLst>
          </p:cNvPr>
          <p:cNvGrpSpPr/>
          <p:nvPr/>
        </p:nvGrpSpPr>
        <p:grpSpPr>
          <a:xfrm>
            <a:off x="4183923" y="5873211"/>
            <a:ext cx="4448429" cy="432360"/>
            <a:chOff x="-85555" y="4771050"/>
            <a:chExt cx="4448429" cy="459551"/>
          </a:xfrm>
        </p:grpSpPr>
        <p:sp>
          <p:nvSpPr>
            <p:cNvPr id="903" name="TextBox 902">
              <a:extLst>
                <a:ext uri="{FF2B5EF4-FFF2-40B4-BE49-F238E27FC236}">
                  <a16:creationId xmlns:a16="http://schemas.microsoft.com/office/drawing/2014/main" id="{957FC774-7A2B-4058-B63D-FC42A061DD9C}"/>
                </a:ext>
              </a:extLst>
            </p:cNvPr>
            <p:cNvSpPr txBox="1"/>
            <p:nvPr/>
          </p:nvSpPr>
          <p:spPr>
            <a:xfrm>
              <a:off x="-85555" y="4771050"/>
              <a:ext cx="1159602" cy="457986"/>
            </a:xfrm>
            <a:prstGeom prst="rect">
              <a:avLst/>
            </a:prstGeom>
            <a:noFill/>
          </p:spPr>
          <p:txBody>
            <a:bodyPr wrap="square" rtlCol="0">
              <a:spAutoFit/>
            </a:bodyPr>
            <a:lstStyle/>
            <a:p>
              <a:pPr algn="r"/>
              <a:r>
                <a:rPr lang="zh-CN" sz="1100" b="0" i="0" strike="noStrike" cap="none" spc="0" dirty="0">
                  <a:solidFill>
                    <a:srgbClr val="2894FF"/>
                  </a:solidFill>
                  <a:effectLst/>
                  <a:latin typeface="Arial" panose="020B0604020202020204" pitchFamily="34" charset="0"/>
                  <a:ea typeface="宋体" panose="02010600030101010101" pitchFamily="2" charset="-122"/>
                  <a:cs typeface="Arial" panose="020B0604020202020204" pitchFamily="34" charset="0"/>
                </a:rPr>
                <a:t>Durvalumab＋依托泊苷-铂类</a:t>
              </a:r>
            </a:p>
          </p:txBody>
        </p:sp>
        <p:sp>
          <p:nvSpPr>
            <p:cNvPr id="904" name="TextBox 903">
              <a:extLst>
                <a:ext uri="{FF2B5EF4-FFF2-40B4-BE49-F238E27FC236}">
                  <a16:creationId xmlns:a16="http://schemas.microsoft.com/office/drawing/2014/main" id="{FC8DD1B4-0D13-43FC-9409-4D6C2B4D8072}"/>
                </a:ext>
              </a:extLst>
            </p:cNvPr>
            <p:cNvSpPr txBox="1"/>
            <p:nvPr/>
          </p:nvSpPr>
          <p:spPr>
            <a:xfrm>
              <a:off x="952426" y="4973400"/>
              <a:ext cx="308345" cy="257198"/>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244</a:t>
              </a:r>
            </a:p>
          </p:txBody>
        </p:sp>
        <p:sp>
          <p:nvSpPr>
            <p:cNvPr id="905" name="TextBox 904">
              <a:extLst>
                <a:ext uri="{FF2B5EF4-FFF2-40B4-BE49-F238E27FC236}">
                  <a16:creationId xmlns:a16="http://schemas.microsoft.com/office/drawing/2014/main" id="{594CF185-ACB3-4F2A-A8FC-9C4A4881B8AD}"/>
                </a:ext>
              </a:extLst>
            </p:cNvPr>
            <p:cNvSpPr txBox="1"/>
            <p:nvPr/>
          </p:nvSpPr>
          <p:spPr>
            <a:xfrm>
              <a:off x="1335565" y="4973403"/>
              <a:ext cx="308345" cy="257198"/>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181</a:t>
              </a:r>
            </a:p>
          </p:txBody>
        </p:sp>
        <p:sp>
          <p:nvSpPr>
            <p:cNvPr id="906" name="TextBox 905">
              <a:extLst>
                <a:ext uri="{FF2B5EF4-FFF2-40B4-BE49-F238E27FC236}">
                  <a16:creationId xmlns:a16="http://schemas.microsoft.com/office/drawing/2014/main" id="{8559F5BA-5A6D-4479-BB37-63A643F6E695}"/>
                </a:ext>
              </a:extLst>
            </p:cNvPr>
            <p:cNvSpPr txBox="1"/>
            <p:nvPr/>
          </p:nvSpPr>
          <p:spPr>
            <a:xfrm>
              <a:off x="1747578" y="4973403"/>
              <a:ext cx="308345" cy="257198"/>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126</a:t>
              </a:r>
            </a:p>
          </p:txBody>
        </p:sp>
        <p:sp>
          <p:nvSpPr>
            <p:cNvPr id="907" name="TextBox 906">
              <a:extLst>
                <a:ext uri="{FF2B5EF4-FFF2-40B4-BE49-F238E27FC236}">
                  <a16:creationId xmlns:a16="http://schemas.microsoft.com/office/drawing/2014/main" id="{1CF0CC87-5C23-48DF-B452-7C521F3EACC1}"/>
                </a:ext>
              </a:extLst>
            </p:cNvPr>
            <p:cNvSpPr txBox="1"/>
            <p:nvPr/>
          </p:nvSpPr>
          <p:spPr>
            <a:xfrm>
              <a:off x="2174927" y="4973403"/>
              <a:ext cx="229798" cy="257198"/>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72</a:t>
              </a:r>
            </a:p>
          </p:txBody>
        </p:sp>
        <p:sp>
          <p:nvSpPr>
            <p:cNvPr id="908" name="TextBox 907">
              <a:extLst>
                <a:ext uri="{FF2B5EF4-FFF2-40B4-BE49-F238E27FC236}">
                  <a16:creationId xmlns:a16="http://schemas.microsoft.com/office/drawing/2014/main" id="{C7CA3930-D620-443B-9521-79E3F86CB4DE}"/>
                </a:ext>
              </a:extLst>
            </p:cNvPr>
            <p:cNvSpPr txBox="1"/>
            <p:nvPr/>
          </p:nvSpPr>
          <p:spPr>
            <a:xfrm>
              <a:off x="2585802" y="4973403"/>
              <a:ext cx="229798" cy="257198"/>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38</a:t>
              </a:r>
            </a:p>
          </p:txBody>
        </p:sp>
        <p:sp>
          <p:nvSpPr>
            <p:cNvPr id="909" name="TextBox 908">
              <a:extLst>
                <a:ext uri="{FF2B5EF4-FFF2-40B4-BE49-F238E27FC236}">
                  <a16:creationId xmlns:a16="http://schemas.microsoft.com/office/drawing/2014/main" id="{B7AD878C-CC57-470D-BC5B-078E3F658D2F}"/>
                </a:ext>
              </a:extLst>
            </p:cNvPr>
            <p:cNvSpPr txBox="1"/>
            <p:nvPr/>
          </p:nvSpPr>
          <p:spPr>
            <a:xfrm>
              <a:off x="2975977" y="4973403"/>
              <a:ext cx="229798" cy="257198"/>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910" name="TextBox 909">
              <a:extLst>
                <a:ext uri="{FF2B5EF4-FFF2-40B4-BE49-F238E27FC236}">
                  <a16:creationId xmlns:a16="http://schemas.microsoft.com/office/drawing/2014/main" id="{760A761C-81F2-46CA-95E9-9A86D2296ED2}"/>
                </a:ext>
              </a:extLst>
            </p:cNvPr>
            <p:cNvSpPr txBox="1"/>
            <p:nvPr/>
          </p:nvSpPr>
          <p:spPr>
            <a:xfrm>
              <a:off x="3371754" y="4973403"/>
              <a:ext cx="229798" cy="257198"/>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911" name="TextBox 910">
              <a:extLst>
                <a:ext uri="{FF2B5EF4-FFF2-40B4-BE49-F238E27FC236}">
                  <a16:creationId xmlns:a16="http://schemas.microsoft.com/office/drawing/2014/main" id="{37063328-53B9-4111-ACD2-DB87A6A91BAF}"/>
                </a:ext>
              </a:extLst>
            </p:cNvPr>
            <p:cNvSpPr txBox="1"/>
            <p:nvPr/>
          </p:nvSpPr>
          <p:spPr>
            <a:xfrm>
              <a:off x="4211623" y="4973403"/>
              <a:ext cx="151251" cy="257198"/>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912" name="TextBox 911">
              <a:extLst>
                <a:ext uri="{FF2B5EF4-FFF2-40B4-BE49-F238E27FC236}">
                  <a16:creationId xmlns:a16="http://schemas.microsoft.com/office/drawing/2014/main" id="{D259488D-7854-491D-AA00-C7183DF5295E}"/>
                </a:ext>
              </a:extLst>
            </p:cNvPr>
            <p:cNvSpPr txBox="1"/>
            <p:nvPr/>
          </p:nvSpPr>
          <p:spPr>
            <a:xfrm>
              <a:off x="3811457" y="4973403"/>
              <a:ext cx="151251" cy="257198"/>
            </a:xfrm>
            <a:prstGeom prst="rect">
              <a:avLst/>
            </a:prstGeom>
            <a:noFill/>
          </p:spPr>
          <p:txBody>
            <a:bodyPr wrap="none" lIns="36000" tIns="36000" rIns="36000" bIns="36000" rtlCol="0" anchor="t" anchorCtr="0">
              <a:spAutoFit/>
            </a:bodyPr>
            <a:lstStyle/>
            <a:p>
              <a:pPr algn="ctr"/>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748" name="TextBox 747">
            <a:extLst>
              <a:ext uri="{FF2B5EF4-FFF2-40B4-BE49-F238E27FC236}">
                <a16:creationId xmlns:a16="http://schemas.microsoft.com/office/drawing/2014/main" id="{2DBF3867-0FC1-42A2-8F8A-C2EC266E67CB}"/>
              </a:ext>
            </a:extLst>
          </p:cNvPr>
          <p:cNvSpPr txBox="1"/>
          <p:nvPr/>
        </p:nvSpPr>
        <p:spPr>
          <a:xfrm>
            <a:off x="6069253" y="5825396"/>
            <a:ext cx="1682381" cy="311952"/>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自随机化以来的时间，月</a:t>
            </a:r>
          </a:p>
        </p:txBody>
      </p:sp>
      <p:grpSp>
        <p:nvGrpSpPr>
          <p:cNvPr id="781" name="Group 780">
            <a:extLst>
              <a:ext uri="{FF2B5EF4-FFF2-40B4-BE49-F238E27FC236}">
                <a16:creationId xmlns:a16="http://schemas.microsoft.com/office/drawing/2014/main" id="{C4444CD1-1120-4F5E-BCAB-9AB192E0559D}"/>
              </a:ext>
            </a:extLst>
          </p:cNvPr>
          <p:cNvGrpSpPr/>
          <p:nvPr/>
        </p:nvGrpSpPr>
        <p:grpSpPr>
          <a:xfrm>
            <a:off x="4232976" y="6237118"/>
            <a:ext cx="4400658" cy="259339"/>
            <a:chOff x="79179" y="5667348"/>
            <a:chExt cx="2779037" cy="229278"/>
          </a:xfrm>
        </p:grpSpPr>
        <p:sp>
          <p:nvSpPr>
            <p:cNvPr id="893" name="TextBox 892">
              <a:extLst>
                <a:ext uri="{FF2B5EF4-FFF2-40B4-BE49-F238E27FC236}">
                  <a16:creationId xmlns:a16="http://schemas.microsoft.com/office/drawing/2014/main" id="{06D0E68D-632A-42AA-A769-1D86FC18C133}"/>
                </a:ext>
              </a:extLst>
            </p:cNvPr>
            <p:cNvSpPr txBox="1"/>
            <p:nvPr/>
          </p:nvSpPr>
          <p:spPr>
            <a:xfrm>
              <a:off x="79179" y="5667348"/>
              <a:ext cx="689616" cy="229278"/>
            </a:xfrm>
            <a:prstGeom prst="rect">
              <a:avLst/>
            </a:prstGeom>
            <a:noFill/>
          </p:spPr>
          <p:txBody>
            <a:bodyPr wrap="none" rtlCol="0">
              <a:spAutoFit/>
            </a:bodyPr>
            <a:lstStyle/>
            <a:p>
              <a:pPr algn="r"/>
              <a:r>
                <a:rPr lang="zh-CN" sz="1100" b="0" i="0" strike="noStrike" cap="none" spc="0" dirty="0">
                  <a:solidFill>
                    <a:srgbClr val="E75C00"/>
                  </a:solidFill>
                  <a:effectLst/>
                  <a:latin typeface="Arial" panose="020B0604020202020204" pitchFamily="34" charset="0"/>
                  <a:ea typeface="宋体" panose="02010600030101010101" pitchFamily="2" charset="-122"/>
                  <a:cs typeface="Arial" panose="020B0604020202020204" pitchFamily="34" charset="0"/>
                </a:rPr>
                <a:t>依托泊苷-铂类</a:t>
              </a:r>
            </a:p>
          </p:txBody>
        </p:sp>
        <p:sp>
          <p:nvSpPr>
            <p:cNvPr id="894" name="TextBox 893">
              <a:extLst>
                <a:ext uri="{FF2B5EF4-FFF2-40B4-BE49-F238E27FC236}">
                  <a16:creationId xmlns:a16="http://schemas.microsoft.com/office/drawing/2014/main" id="{9D6BEF75-9F45-482F-AB2E-2F80AA8CC3F7}"/>
                </a:ext>
              </a:extLst>
            </p:cNvPr>
            <p:cNvSpPr txBox="1"/>
            <p:nvPr/>
          </p:nvSpPr>
          <p:spPr>
            <a:xfrm>
              <a:off x="674933" y="5677165"/>
              <a:ext cx="222133" cy="212075"/>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242</a:t>
              </a:r>
            </a:p>
          </p:txBody>
        </p:sp>
        <p:sp>
          <p:nvSpPr>
            <p:cNvPr id="895" name="TextBox 894">
              <a:extLst>
                <a:ext uri="{FF2B5EF4-FFF2-40B4-BE49-F238E27FC236}">
                  <a16:creationId xmlns:a16="http://schemas.microsoft.com/office/drawing/2014/main" id="{59E6076A-512A-491C-AB29-A3F88CB77DE7}"/>
                </a:ext>
              </a:extLst>
            </p:cNvPr>
            <p:cNvSpPr txBox="1"/>
            <p:nvPr/>
          </p:nvSpPr>
          <p:spPr>
            <a:xfrm>
              <a:off x="917332" y="5677165"/>
              <a:ext cx="222133" cy="212075"/>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142</a:t>
              </a:r>
            </a:p>
          </p:txBody>
        </p:sp>
        <p:sp>
          <p:nvSpPr>
            <p:cNvPr id="896" name="TextBox 895">
              <a:extLst>
                <a:ext uri="{FF2B5EF4-FFF2-40B4-BE49-F238E27FC236}">
                  <a16:creationId xmlns:a16="http://schemas.microsoft.com/office/drawing/2014/main" id="{4A49CE1E-BBD4-49DD-9F78-1143487F1E1D}"/>
                </a:ext>
              </a:extLst>
            </p:cNvPr>
            <p:cNvSpPr txBox="1"/>
            <p:nvPr/>
          </p:nvSpPr>
          <p:spPr>
            <a:xfrm>
              <a:off x="1256612" y="5677165"/>
              <a:ext cx="145119" cy="213931"/>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69</a:t>
              </a:r>
            </a:p>
          </p:txBody>
        </p:sp>
        <p:sp>
          <p:nvSpPr>
            <p:cNvPr id="897" name="TextBox 896">
              <a:extLst>
                <a:ext uri="{FF2B5EF4-FFF2-40B4-BE49-F238E27FC236}">
                  <a16:creationId xmlns:a16="http://schemas.microsoft.com/office/drawing/2014/main" id="{DBF1FEDC-E802-41A3-8CDB-D26A01769D8D}"/>
                </a:ext>
              </a:extLst>
            </p:cNvPr>
            <p:cNvSpPr txBox="1"/>
            <p:nvPr/>
          </p:nvSpPr>
          <p:spPr>
            <a:xfrm>
              <a:off x="1449891" y="5677165"/>
              <a:ext cx="169413" cy="213931"/>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32</a:t>
              </a:r>
            </a:p>
          </p:txBody>
        </p:sp>
        <p:sp>
          <p:nvSpPr>
            <p:cNvPr id="898" name="TextBox 897">
              <a:extLst>
                <a:ext uri="{FF2B5EF4-FFF2-40B4-BE49-F238E27FC236}">
                  <a16:creationId xmlns:a16="http://schemas.microsoft.com/office/drawing/2014/main" id="{FC7985D0-AC8C-465F-9A11-BAF78C1571B8}"/>
                </a:ext>
              </a:extLst>
            </p:cNvPr>
            <p:cNvSpPr txBox="1"/>
            <p:nvPr/>
          </p:nvSpPr>
          <p:spPr>
            <a:xfrm>
              <a:off x="1709831" y="5677165"/>
              <a:ext cx="169413" cy="213931"/>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12</a:t>
              </a:r>
            </a:p>
          </p:txBody>
        </p:sp>
        <p:sp>
          <p:nvSpPr>
            <p:cNvPr id="899" name="TextBox 898">
              <a:extLst>
                <a:ext uri="{FF2B5EF4-FFF2-40B4-BE49-F238E27FC236}">
                  <a16:creationId xmlns:a16="http://schemas.microsoft.com/office/drawing/2014/main" id="{387EC764-1EED-4AF7-8BFE-CA6E8E1F963B}"/>
                </a:ext>
              </a:extLst>
            </p:cNvPr>
            <p:cNvSpPr txBox="1"/>
            <p:nvPr/>
          </p:nvSpPr>
          <p:spPr>
            <a:xfrm>
              <a:off x="2029729" y="5677165"/>
              <a:ext cx="95516" cy="213931"/>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900" name="TextBox 899">
              <a:extLst>
                <a:ext uri="{FF2B5EF4-FFF2-40B4-BE49-F238E27FC236}">
                  <a16:creationId xmlns:a16="http://schemas.microsoft.com/office/drawing/2014/main" id="{495D771A-3FFC-4C3E-8F41-2540792D08BD}"/>
                </a:ext>
              </a:extLst>
            </p:cNvPr>
            <p:cNvSpPr txBox="1"/>
            <p:nvPr/>
          </p:nvSpPr>
          <p:spPr>
            <a:xfrm>
              <a:off x="2231884" y="5677165"/>
              <a:ext cx="119810" cy="213931"/>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901" name="TextBox 900">
              <a:extLst>
                <a:ext uri="{FF2B5EF4-FFF2-40B4-BE49-F238E27FC236}">
                  <a16:creationId xmlns:a16="http://schemas.microsoft.com/office/drawing/2014/main" id="{BE8DED8B-E73A-42E3-B86F-D44774DFB858}"/>
                </a:ext>
              </a:extLst>
            </p:cNvPr>
            <p:cNvSpPr txBox="1"/>
            <p:nvPr/>
          </p:nvSpPr>
          <p:spPr>
            <a:xfrm>
              <a:off x="2738406" y="5677165"/>
              <a:ext cx="119810" cy="213931"/>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902" name="TextBox 901">
              <a:extLst>
                <a:ext uri="{FF2B5EF4-FFF2-40B4-BE49-F238E27FC236}">
                  <a16:creationId xmlns:a16="http://schemas.microsoft.com/office/drawing/2014/main" id="{786E3522-1F43-4D5A-B8F6-C6F3C83DC879}"/>
                </a:ext>
              </a:extLst>
            </p:cNvPr>
            <p:cNvSpPr txBox="1"/>
            <p:nvPr/>
          </p:nvSpPr>
          <p:spPr>
            <a:xfrm>
              <a:off x="2485236" y="5674691"/>
              <a:ext cx="119810" cy="213931"/>
            </a:xfrm>
            <a:prstGeom prst="rect">
              <a:avLst/>
            </a:prstGeom>
            <a:noFill/>
          </p:spPr>
          <p:txBody>
            <a:bodyPr wrap="none" lIns="36000" tIns="36000" rIns="36000" bIns="36000" rtlCol="0" anchor="t" anchorCtr="0">
              <a:spAutoFit/>
            </a:bodyPr>
            <a:lstStyle/>
            <a:p>
              <a:pPr algn="ctr"/>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0</a:t>
              </a:r>
            </a:p>
          </p:txBody>
        </p:sp>
      </p:grpSp>
      <p:sp>
        <p:nvSpPr>
          <p:cNvPr id="785" name="TextBox 784">
            <a:extLst>
              <a:ext uri="{FF2B5EF4-FFF2-40B4-BE49-F238E27FC236}">
                <a16:creationId xmlns:a16="http://schemas.microsoft.com/office/drawing/2014/main" id="{B8C16CE8-6003-4E45-A16E-61C89A588F62}"/>
              </a:ext>
            </a:extLst>
          </p:cNvPr>
          <p:cNvSpPr txBox="1"/>
          <p:nvPr/>
        </p:nvSpPr>
        <p:spPr>
          <a:xfrm>
            <a:off x="6182011" y="3331705"/>
            <a:ext cx="1672254" cy="276999"/>
          </a:xfrm>
          <a:prstGeom prst="rect">
            <a:avLst/>
          </a:prstGeom>
          <a:noFill/>
        </p:spPr>
        <p:txBody>
          <a:bodyPr wrap="none" rtlCol="0">
            <a:spAutoFit/>
          </a:bodyPr>
          <a:lstStyle/>
          <a:p>
            <a:pPr algn="ctr"/>
            <a:r>
              <a:rPr lang="zh-CN" sz="12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认知功能 (QLQ-C30)*</a:t>
            </a:r>
          </a:p>
        </p:txBody>
      </p:sp>
      <p:grpSp>
        <p:nvGrpSpPr>
          <p:cNvPr id="1029" name="Group 1028">
            <a:extLst>
              <a:ext uri="{FF2B5EF4-FFF2-40B4-BE49-F238E27FC236}">
                <a16:creationId xmlns:a16="http://schemas.microsoft.com/office/drawing/2014/main" id="{0F63867B-383F-4842-8D06-818D2C7F6E2B}"/>
              </a:ext>
            </a:extLst>
          </p:cNvPr>
          <p:cNvGrpSpPr/>
          <p:nvPr/>
        </p:nvGrpSpPr>
        <p:grpSpPr>
          <a:xfrm>
            <a:off x="3622409" y="2984379"/>
            <a:ext cx="5284747" cy="215444"/>
            <a:chOff x="-632378" y="4964551"/>
            <a:chExt cx="5284747" cy="411272"/>
          </a:xfrm>
        </p:grpSpPr>
        <p:sp>
          <p:nvSpPr>
            <p:cNvPr id="1187" name="TextBox 1186">
              <a:extLst>
                <a:ext uri="{FF2B5EF4-FFF2-40B4-BE49-F238E27FC236}">
                  <a16:creationId xmlns:a16="http://schemas.microsoft.com/office/drawing/2014/main" id="{9662EAD9-0183-4948-A87B-43144293AFFB}"/>
                </a:ext>
              </a:extLst>
            </p:cNvPr>
            <p:cNvSpPr txBox="1"/>
            <p:nvPr/>
          </p:nvSpPr>
          <p:spPr>
            <a:xfrm>
              <a:off x="-632378" y="4964551"/>
              <a:ext cx="1658432" cy="411272"/>
            </a:xfrm>
            <a:prstGeom prst="rect">
              <a:avLst/>
            </a:prstGeom>
            <a:noFill/>
          </p:spPr>
          <p:txBody>
            <a:bodyPr wrap="square" rtlCol="0">
              <a:spAutoFit/>
            </a:bodyPr>
            <a:lstStyle/>
            <a:p>
              <a:pPr algn="r"/>
              <a:r>
                <a:rPr lang="zh-CN" sz="800" b="0" i="0" strike="noStrike" cap="none" spc="0" dirty="0">
                  <a:solidFill>
                    <a:srgbClr val="2894FF"/>
                  </a:solidFill>
                  <a:effectLst/>
                  <a:latin typeface="Arial" panose="020B0604020202020204" pitchFamily="34" charset="0"/>
                  <a:ea typeface="宋体" panose="02010600030101010101" pitchFamily="2" charset="-122"/>
                  <a:cs typeface="Arial" panose="020B0604020202020204" pitchFamily="34" charset="0"/>
                </a:rPr>
                <a:t>Durvalumab + 依托泊苷-铂类</a:t>
              </a:r>
            </a:p>
          </p:txBody>
        </p:sp>
        <p:sp>
          <p:nvSpPr>
            <p:cNvPr id="1188" name="TextBox 1187">
              <a:extLst>
                <a:ext uri="{FF2B5EF4-FFF2-40B4-BE49-F238E27FC236}">
                  <a16:creationId xmlns:a16="http://schemas.microsoft.com/office/drawing/2014/main" id="{7DD95322-5031-423B-BA2D-69CA6B531FEF}"/>
                </a:ext>
              </a:extLst>
            </p:cNvPr>
            <p:cNvSpPr txBox="1"/>
            <p:nvPr/>
          </p:nvSpPr>
          <p:spPr>
            <a:xfrm>
              <a:off x="983685" y="4973409"/>
              <a:ext cx="245827" cy="373799"/>
            </a:xfrm>
            <a:prstGeom prst="rect">
              <a:avLst/>
            </a:prstGeom>
            <a:noFill/>
          </p:spPr>
          <p:txBody>
            <a:bodyPr wrap="none" lIns="36000" tIns="36000" rIns="36000" bIns="36000" rtlCol="0" anchor="t" anchorCtr="0">
              <a:spAutoFit/>
            </a:bodyPr>
            <a:lstStyle/>
            <a:p>
              <a:pPr algn="ctr"/>
              <a:r>
                <a:rPr lang="zh-CN" sz="8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238</a:t>
              </a:r>
            </a:p>
          </p:txBody>
        </p:sp>
        <p:sp>
          <p:nvSpPr>
            <p:cNvPr id="1189" name="TextBox 1188">
              <a:extLst>
                <a:ext uri="{FF2B5EF4-FFF2-40B4-BE49-F238E27FC236}">
                  <a16:creationId xmlns:a16="http://schemas.microsoft.com/office/drawing/2014/main" id="{9C495286-723C-43BC-A781-68D15896CF2B}"/>
                </a:ext>
              </a:extLst>
            </p:cNvPr>
            <p:cNvSpPr txBox="1"/>
            <p:nvPr/>
          </p:nvSpPr>
          <p:spPr>
            <a:xfrm>
              <a:off x="1366823" y="4973407"/>
              <a:ext cx="245827" cy="373799"/>
            </a:xfrm>
            <a:prstGeom prst="rect">
              <a:avLst/>
            </a:prstGeom>
            <a:noFill/>
          </p:spPr>
          <p:txBody>
            <a:bodyPr wrap="none" lIns="36000" tIns="36000" rIns="36000" bIns="36000" rtlCol="0" anchor="t" anchorCtr="0">
              <a:spAutoFit/>
            </a:bodyPr>
            <a:lstStyle/>
            <a:p>
              <a:pPr algn="ctr"/>
              <a:r>
                <a:rPr lang="zh-CN" sz="8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183</a:t>
              </a:r>
            </a:p>
          </p:txBody>
        </p:sp>
        <p:sp>
          <p:nvSpPr>
            <p:cNvPr id="1190" name="TextBox 1189">
              <a:extLst>
                <a:ext uri="{FF2B5EF4-FFF2-40B4-BE49-F238E27FC236}">
                  <a16:creationId xmlns:a16="http://schemas.microsoft.com/office/drawing/2014/main" id="{2D339E3C-DB4F-41EB-BA24-DCBBED395DE6}"/>
                </a:ext>
              </a:extLst>
            </p:cNvPr>
            <p:cNvSpPr txBox="1"/>
            <p:nvPr/>
          </p:nvSpPr>
          <p:spPr>
            <a:xfrm>
              <a:off x="1830041" y="4973407"/>
              <a:ext cx="245827" cy="373799"/>
            </a:xfrm>
            <a:prstGeom prst="rect">
              <a:avLst/>
            </a:prstGeom>
            <a:noFill/>
          </p:spPr>
          <p:txBody>
            <a:bodyPr wrap="none" lIns="36000" tIns="36000" rIns="36000" bIns="36000" rtlCol="0" anchor="t" anchorCtr="0">
              <a:spAutoFit/>
            </a:bodyPr>
            <a:lstStyle/>
            <a:p>
              <a:pPr algn="ctr"/>
              <a:r>
                <a:rPr lang="zh-CN" sz="8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125</a:t>
              </a:r>
            </a:p>
          </p:txBody>
        </p:sp>
        <p:sp>
          <p:nvSpPr>
            <p:cNvPr id="1191" name="TextBox 1190">
              <a:extLst>
                <a:ext uri="{FF2B5EF4-FFF2-40B4-BE49-F238E27FC236}">
                  <a16:creationId xmlns:a16="http://schemas.microsoft.com/office/drawing/2014/main" id="{7EDAABD4-266D-46E3-BFA7-51F4C22AA37A}"/>
                </a:ext>
              </a:extLst>
            </p:cNvPr>
            <p:cNvSpPr txBox="1"/>
            <p:nvPr/>
          </p:nvSpPr>
          <p:spPr>
            <a:xfrm>
              <a:off x="2298177" y="4973407"/>
              <a:ext cx="188119" cy="373799"/>
            </a:xfrm>
            <a:prstGeom prst="rect">
              <a:avLst/>
            </a:prstGeom>
            <a:noFill/>
          </p:spPr>
          <p:txBody>
            <a:bodyPr wrap="none" lIns="36000" tIns="36000" rIns="36000" bIns="36000" rtlCol="0" anchor="t" anchorCtr="0">
              <a:spAutoFit/>
            </a:bodyPr>
            <a:lstStyle/>
            <a:p>
              <a:pPr algn="ctr"/>
              <a:r>
                <a:rPr lang="zh-CN" sz="8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74</a:t>
              </a:r>
            </a:p>
          </p:txBody>
        </p:sp>
        <p:sp>
          <p:nvSpPr>
            <p:cNvPr id="1192" name="TextBox 1191">
              <a:extLst>
                <a:ext uri="{FF2B5EF4-FFF2-40B4-BE49-F238E27FC236}">
                  <a16:creationId xmlns:a16="http://schemas.microsoft.com/office/drawing/2014/main" id="{350F0F2B-621D-4D16-B715-426FC061DB4B}"/>
                </a:ext>
              </a:extLst>
            </p:cNvPr>
            <p:cNvSpPr txBox="1"/>
            <p:nvPr/>
          </p:nvSpPr>
          <p:spPr>
            <a:xfrm>
              <a:off x="2745627" y="4973407"/>
              <a:ext cx="188119" cy="373799"/>
            </a:xfrm>
            <a:prstGeom prst="rect">
              <a:avLst/>
            </a:prstGeom>
            <a:noFill/>
          </p:spPr>
          <p:txBody>
            <a:bodyPr wrap="none" lIns="36000" tIns="36000" rIns="36000" bIns="36000" rtlCol="0" anchor="t" anchorCtr="0">
              <a:spAutoFit/>
            </a:bodyPr>
            <a:lstStyle/>
            <a:p>
              <a:pPr algn="ctr"/>
              <a:r>
                <a:rPr lang="zh-CN" sz="8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41</a:t>
              </a:r>
            </a:p>
          </p:txBody>
        </p:sp>
        <p:sp>
          <p:nvSpPr>
            <p:cNvPr id="1193" name="TextBox 1192">
              <a:extLst>
                <a:ext uri="{FF2B5EF4-FFF2-40B4-BE49-F238E27FC236}">
                  <a16:creationId xmlns:a16="http://schemas.microsoft.com/office/drawing/2014/main" id="{B2F2D9E9-1C6F-4269-AD44-E8BB5B488BFE}"/>
                </a:ext>
              </a:extLst>
            </p:cNvPr>
            <p:cNvSpPr txBox="1"/>
            <p:nvPr/>
          </p:nvSpPr>
          <p:spPr>
            <a:xfrm>
              <a:off x="3179692" y="4973407"/>
              <a:ext cx="188119" cy="373799"/>
            </a:xfrm>
            <a:prstGeom prst="rect">
              <a:avLst/>
            </a:prstGeom>
            <a:noFill/>
          </p:spPr>
          <p:txBody>
            <a:bodyPr wrap="none" lIns="36000" tIns="36000" rIns="36000" bIns="36000" rtlCol="0" anchor="t" anchorCtr="0">
              <a:spAutoFit/>
            </a:bodyPr>
            <a:lstStyle/>
            <a:p>
              <a:pPr algn="ctr"/>
              <a:r>
                <a:rPr lang="zh-CN" sz="8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194" name="TextBox 1193">
              <a:extLst>
                <a:ext uri="{FF2B5EF4-FFF2-40B4-BE49-F238E27FC236}">
                  <a16:creationId xmlns:a16="http://schemas.microsoft.com/office/drawing/2014/main" id="{F76D1B0B-CE01-41C5-965A-521DEE2F5D7F}"/>
                </a:ext>
              </a:extLst>
            </p:cNvPr>
            <p:cNvSpPr txBox="1"/>
            <p:nvPr/>
          </p:nvSpPr>
          <p:spPr>
            <a:xfrm>
              <a:off x="3648620" y="4973407"/>
              <a:ext cx="188119" cy="373799"/>
            </a:xfrm>
            <a:prstGeom prst="rect">
              <a:avLst/>
            </a:prstGeom>
            <a:noFill/>
          </p:spPr>
          <p:txBody>
            <a:bodyPr wrap="none" lIns="36000" tIns="36000" rIns="36000" bIns="36000" rtlCol="0" anchor="t" anchorCtr="0">
              <a:spAutoFit/>
            </a:bodyPr>
            <a:lstStyle/>
            <a:p>
              <a:pPr algn="ctr"/>
              <a:r>
                <a:rPr lang="zh-CN" sz="8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195" name="TextBox 1194">
              <a:extLst>
                <a:ext uri="{FF2B5EF4-FFF2-40B4-BE49-F238E27FC236}">
                  <a16:creationId xmlns:a16="http://schemas.microsoft.com/office/drawing/2014/main" id="{B214F7DC-6176-4A9D-8E67-73E865D6681D}"/>
                </a:ext>
              </a:extLst>
            </p:cNvPr>
            <p:cNvSpPr txBox="1"/>
            <p:nvPr/>
          </p:nvSpPr>
          <p:spPr>
            <a:xfrm>
              <a:off x="4521958" y="4973401"/>
              <a:ext cx="130411" cy="373799"/>
            </a:xfrm>
            <a:prstGeom prst="rect">
              <a:avLst/>
            </a:prstGeom>
            <a:noFill/>
          </p:spPr>
          <p:txBody>
            <a:bodyPr wrap="none" lIns="36000" tIns="36000" rIns="36000" bIns="36000" rtlCol="0" anchor="t" anchorCtr="0">
              <a:spAutoFit/>
            </a:bodyPr>
            <a:lstStyle/>
            <a:p>
              <a:pPr algn="ctr"/>
              <a:r>
                <a:rPr lang="zh-CN" sz="8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196" name="TextBox 1195">
              <a:extLst>
                <a:ext uri="{FF2B5EF4-FFF2-40B4-BE49-F238E27FC236}">
                  <a16:creationId xmlns:a16="http://schemas.microsoft.com/office/drawing/2014/main" id="{8A8A93F7-5894-42F4-9DF2-C1248E16E071}"/>
                </a:ext>
              </a:extLst>
            </p:cNvPr>
            <p:cNvSpPr txBox="1"/>
            <p:nvPr/>
          </p:nvSpPr>
          <p:spPr>
            <a:xfrm>
              <a:off x="4092533" y="4973407"/>
              <a:ext cx="130411" cy="373799"/>
            </a:xfrm>
            <a:prstGeom prst="rect">
              <a:avLst/>
            </a:prstGeom>
            <a:noFill/>
          </p:spPr>
          <p:txBody>
            <a:bodyPr wrap="none" lIns="36000" tIns="36000" rIns="36000" bIns="36000" rtlCol="0" anchor="t" anchorCtr="0">
              <a:spAutoFit/>
            </a:bodyPr>
            <a:lstStyle/>
            <a:p>
              <a:pPr algn="ctr"/>
              <a:r>
                <a:rPr lang="zh-CN" sz="8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a:t>
              </a:r>
            </a:p>
          </p:txBody>
        </p:sp>
      </p:grpSp>
      <p:sp>
        <p:nvSpPr>
          <p:cNvPr id="1030" name="TextBox 1029">
            <a:extLst>
              <a:ext uri="{FF2B5EF4-FFF2-40B4-BE49-F238E27FC236}">
                <a16:creationId xmlns:a16="http://schemas.microsoft.com/office/drawing/2014/main" id="{BD416F61-88AE-41A1-BD45-55B7F2452337}"/>
              </a:ext>
            </a:extLst>
          </p:cNvPr>
          <p:cNvSpPr txBox="1"/>
          <p:nvPr/>
        </p:nvSpPr>
        <p:spPr>
          <a:xfrm>
            <a:off x="6436828" y="2810078"/>
            <a:ext cx="1402701" cy="281441"/>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zh-CN" sz="9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自随机化以来的时间，月</a:t>
            </a:r>
          </a:p>
        </p:txBody>
      </p:sp>
      <p:grpSp>
        <p:nvGrpSpPr>
          <p:cNvPr id="1062" name="Group 1061">
            <a:extLst>
              <a:ext uri="{FF2B5EF4-FFF2-40B4-BE49-F238E27FC236}">
                <a16:creationId xmlns:a16="http://schemas.microsoft.com/office/drawing/2014/main" id="{A5E0B56C-0E19-405E-80B1-4CC7A1F59805}"/>
              </a:ext>
            </a:extLst>
          </p:cNvPr>
          <p:cNvGrpSpPr/>
          <p:nvPr/>
        </p:nvGrpSpPr>
        <p:grpSpPr>
          <a:xfrm>
            <a:off x="4434137" y="3118780"/>
            <a:ext cx="4484122" cy="216959"/>
            <a:chOff x="201631" y="5674693"/>
            <a:chExt cx="2831747" cy="344491"/>
          </a:xfrm>
        </p:grpSpPr>
        <p:sp>
          <p:nvSpPr>
            <p:cNvPr id="1177" name="TextBox 1176">
              <a:extLst>
                <a:ext uri="{FF2B5EF4-FFF2-40B4-BE49-F238E27FC236}">
                  <a16:creationId xmlns:a16="http://schemas.microsoft.com/office/drawing/2014/main" id="{EDA49BBB-F25B-43C4-AA43-B0B6731DECBA}"/>
                </a:ext>
              </a:extLst>
            </p:cNvPr>
            <p:cNvSpPr txBox="1"/>
            <p:nvPr/>
          </p:nvSpPr>
          <p:spPr>
            <a:xfrm>
              <a:off x="201631" y="5680068"/>
              <a:ext cx="533068" cy="339116"/>
            </a:xfrm>
            <a:prstGeom prst="rect">
              <a:avLst/>
            </a:prstGeom>
            <a:noFill/>
          </p:spPr>
          <p:txBody>
            <a:bodyPr wrap="none" rtlCol="0">
              <a:spAutoFit/>
            </a:bodyPr>
            <a:lstStyle/>
            <a:p>
              <a:pPr algn="r"/>
              <a:r>
                <a:rPr lang="zh-CN" sz="800" b="0" i="0" strike="noStrike" cap="none" spc="0" dirty="0">
                  <a:solidFill>
                    <a:srgbClr val="E75C00"/>
                  </a:solidFill>
                  <a:effectLst/>
                  <a:latin typeface="Arial" panose="020B0604020202020204" pitchFamily="34" charset="0"/>
                  <a:ea typeface="宋体" panose="02010600030101010101" pitchFamily="2" charset="-122"/>
                  <a:cs typeface="Arial" panose="020B0604020202020204" pitchFamily="34" charset="0"/>
                </a:rPr>
                <a:t>依托泊苷-铂类</a:t>
              </a:r>
            </a:p>
          </p:txBody>
        </p:sp>
        <p:sp>
          <p:nvSpPr>
            <p:cNvPr id="1178" name="TextBox 1177">
              <a:extLst>
                <a:ext uri="{FF2B5EF4-FFF2-40B4-BE49-F238E27FC236}">
                  <a16:creationId xmlns:a16="http://schemas.microsoft.com/office/drawing/2014/main" id="{C9BEE5F7-2E0D-4D04-A4BB-5A22724E062D}"/>
                </a:ext>
              </a:extLst>
            </p:cNvPr>
            <p:cNvSpPr txBox="1"/>
            <p:nvPr/>
          </p:nvSpPr>
          <p:spPr>
            <a:xfrm>
              <a:off x="699017" y="5677164"/>
              <a:ext cx="173964" cy="308218"/>
            </a:xfrm>
            <a:prstGeom prst="rect">
              <a:avLst/>
            </a:prstGeom>
            <a:noFill/>
          </p:spPr>
          <p:txBody>
            <a:bodyPr wrap="none" lIns="36000" tIns="36000" rIns="36000" bIns="36000" rtlCol="0" anchor="t" anchorCtr="0">
              <a:spAutoFit/>
            </a:bodyPr>
            <a:lstStyle/>
            <a:p>
              <a:pPr algn="ctr"/>
              <a:r>
                <a:rPr lang="zh-CN" sz="8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232</a:t>
              </a:r>
            </a:p>
          </p:txBody>
        </p:sp>
        <p:sp>
          <p:nvSpPr>
            <p:cNvPr id="1179" name="TextBox 1178">
              <a:extLst>
                <a:ext uri="{FF2B5EF4-FFF2-40B4-BE49-F238E27FC236}">
                  <a16:creationId xmlns:a16="http://schemas.microsoft.com/office/drawing/2014/main" id="{7F04AD2F-9D10-4217-BFEB-0FD81EA08953}"/>
                </a:ext>
              </a:extLst>
            </p:cNvPr>
            <p:cNvSpPr txBox="1"/>
            <p:nvPr/>
          </p:nvSpPr>
          <p:spPr>
            <a:xfrm>
              <a:off x="941416" y="5677164"/>
              <a:ext cx="173964" cy="308218"/>
            </a:xfrm>
            <a:prstGeom prst="rect">
              <a:avLst/>
            </a:prstGeom>
            <a:noFill/>
          </p:spPr>
          <p:txBody>
            <a:bodyPr wrap="none" lIns="36000" tIns="36000" rIns="36000" bIns="36000" rtlCol="0" anchor="t" anchorCtr="0">
              <a:spAutoFit/>
            </a:bodyPr>
            <a:lstStyle/>
            <a:p>
              <a:pPr algn="ctr"/>
              <a:r>
                <a:rPr lang="zh-CN" sz="8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147</a:t>
              </a:r>
            </a:p>
          </p:txBody>
        </p:sp>
        <p:sp>
          <p:nvSpPr>
            <p:cNvPr id="1180" name="TextBox 1179">
              <a:extLst>
                <a:ext uri="{FF2B5EF4-FFF2-40B4-BE49-F238E27FC236}">
                  <a16:creationId xmlns:a16="http://schemas.microsoft.com/office/drawing/2014/main" id="{3DE6FF16-4D12-4CAD-913D-47F2FE62FF58}"/>
                </a:ext>
              </a:extLst>
            </p:cNvPr>
            <p:cNvSpPr txBox="1"/>
            <p:nvPr/>
          </p:nvSpPr>
          <p:spPr>
            <a:xfrm>
              <a:off x="1269774" y="5677164"/>
              <a:ext cx="118798" cy="310917"/>
            </a:xfrm>
            <a:prstGeom prst="rect">
              <a:avLst/>
            </a:prstGeom>
            <a:noFill/>
          </p:spPr>
          <p:txBody>
            <a:bodyPr wrap="none" lIns="36000" tIns="36000" rIns="36000" bIns="36000" rtlCol="0" anchor="t" anchorCtr="0">
              <a:spAutoFit/>
            </a:bodyPr>
            <a:lstStyle/>
            <a:p>
              <a:pPr algn="ctr"/>
              <a:r>
                <a:rPr lang="zh-CN" sz="8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77</a:t>
              </a:r>
            </a:p>
          </p:txBody>
        </p:sp>
        <p:sp>
          <p:nvSpPr>
            <p:cNvPr id="1181" name="TextBox 1180">
              <a:extLst>
                <a:ext uri="{FF2B5EF4-FFF2-40B4-BE49-F238E27FC236}">
                  <a16:creationId xmlns:a16="http://schemas.microsoft.com/office/drawing/2014/main" id="{031F9B43-959F-473D-AC0F-E530A7B53C53}"/>
                </a:ext>
              </a:extLst>
            </p:cNvPr>
            <p:cNvSpPr txBox="1"/>
            <p:nvPr/>
          </p:nvSpPr>
          <p:spPr>
            <a:xfrm>
              <a:off x="1523728" y="5677164"/>
              <a:ext cx="141852" cy="308218"/>
            </a:xfrm>
            <a:prstGeom prst="rect">
              <a:avLst/>
            </a:prstGeom>
            <a:noFill/>
          </p:spPr>
          <p:txBody>
            <a:bodyPr wrap="none" lIns="36000" tIns="36000" rIns="36000" bIns="36000" rtlCol="0" anchor="t" anchorCtr="0">
              <a:spAutoFit/>
            </a:bodyPr>
            <a:lstStyle/>
            <a:p>
              <a:pPr algn="ctr"/>
              <a:r>
                <a:rPr lang="zh-CN" sz="8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40</a:t>
              </a:r>
            </a:p>
          </p:txBody>
        </p:sp>
        <p:sp>
          <p:nvSpPr>
            <p:cNvPr id="1182" name="TextBox 1181">
              <a:extLst>
                <a:ext uri="{FF2B5EF4-FFF2-40B4-BE49-F238E27FC236}">
                  <a16:creationId xmlns:a16="http://schemas.microsoft.com/office/drawing/2014/main" id="{35D49DA7-13F3-413A-B27B-92E22498BF53}"/>
                </a:ext>
              </a:extLst>
            </p:cNvPr>
            <p:cNvSpPr txBox="1"/>
            <p:nvPr/>
          </p:nvSpPr>
          <p:spPr>
            <a:xfrm>
              <a:off x="1802145" y="5677164"/>
              <a:ext cx="141852" cy="308218"/>
            </a:xfrm>
            <a:prstGeom prst="rect">
              <a:avLst/>
            </a:prstGeom>
            <a:noFill/>
          </p:spPr>
          <p:txBody>
            <a:bodyPr wrap="none" lIns="36000" tIns="36000" rIns="36000" bIns="36000" rtlCol="0" anchor="t" anchorCtr="0">
              <a:spAutoFit/>
            </a:bodyPr>
            <a:lstStyle/>
            <a:p>
              <a:pPr algn="ctr"/>
              <a:r>
                <a:rPr lang="zh-CN" sz="8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16</a:t>
              </a:r>
            </a:p>
          </p:txBody>
        </p:sp>
        <p:sp>
          <p:nvSpPr>
            <p:cNvPr id="1183" name="TextBox 1182">
              <a:extLst>
                <a:ext uri="{FF2B5EF4-FFF2-40B4-BE49-F238E27FC236}">
                  <a16:creationId xmlns:a16="http://schemas.microsoft.com/office/drawing/2014/main" id="{16B84FBA-DB36-44BE-A2F9-EB172A55D6C6}"/>
                </a:ext>
              </a:extLst>
            </p:cNvPr>
            <p:cNvSpPr txBox="1"/>
            <p:nvPr/>
          </p:nvSpPr>
          <p:spPr>
            <a:xfrm>
              <a:off x="2114845" y="5677163"/>
              <a:ext cx="82355" cy="310916"/>
            </a:xfrm>
            <a:prstGeom prst="rect">
              <a:avLst/>
            </a:prstGeom>
            <a:noFill/>
          </p:spPr>
          <p:txBody>
            <a:bodyPr wrap="none" lIns="36000" tIns="36000" rIns="36000" bIns="36000" rtlCol="0" anchor="t" anchorCtr="0">
              <a:spAutoFit/>
            </a:bodyPr>
            <a:lstStyle/>
            <a:p>
              <a:pPr algn="ctr"/>
              <a:r>
                <a:rPr lang="zh-CN" sz="8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1184" name="TextBox 1183">
              <a:extLst>
                <a:ext uri="{FF2B5EF4-FFF2-40B4-BE49-F238E27FC236}">
                  <a16:creationId xmlns:a16="http://schemas.microsoft.com/office/drawing/2014/main" id="{C962C6E1-A2AB-4BD0-A764-69AA348978FF}"/>
                </a:ext>
              </a:extLst>
            </p:cNvPr>
            <p:cNvSpPr txBox="1"/>
            <p:nvPr/>
          </p:nvSpPr>
          <p:spPr>
            <a:xfrm>
              <a:off x="2398569" y="5677163"/>
              <a:ext cx="100577" cy="310916"/>
            </a:xfrm>
            <a:prstGeom prst="rect">
              <a:avLst/>
            </a:prstGeom>
            <a:noFill/>
          </p:spPr>
          <p:txBody>
            <a:bodyPr wrap="none" lIns="36000" tIns="36000" rIns="36000" bIns="36000" rtlCol="0" anchor="t" anchorCtr="0">
              <a:spAutoFit/>
            </a:bodyPr>
            <a:lstStyle/>
            <a:p>
              <a:pPr algn="ctr"/>
              <a:r>
                <a:rPr lang="zh-CN" sz="8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1185" name="TextBox 1184">
              <a:extLst>
                <a:ext uri="{FF2B5EF4-FFF2-40B4-BE49-F238E27FC236}">
                  <a16:creationId xmlns:a16="http://schemas.microsoft.com/office/drawing/2014/main" id="{0D3EED5F-5086-4EA6-9CEA-BA0E8C341214}"/>
                </a:ext>
              </a:extLst>
            </p:cNvPr>
            <p:cNvSpPr txBox="1"/>
            <p:nvPr/>
          </p:nvSpPr>
          <p:spPr>
            <a:xfrm>
              <a:off x="2932801" y="5677163"/>
              <a:ext cx="100577" cy="310916"/>
            </a:xfrm>
            <a:prstGeom prst="rect">
              <a:avLst/>
            </a:prstGeom>
            <a:noFill/>
          </p:spPr>
          <p:txBody>
            <a:bodyPr wrap="none" lIns="36000" tIns="36000" rIns="36000" bIns="36000" rtlCol="0" anchor="t" anchorCtr="0">
              <a:spAutoFit/>
            </a:bodyPr>
            <a:lstStyle/>
            <a:p>
              <a:pPr algn="ctr"/>
              <a:r>
                <a:rPr lang="zh-CN" sz="8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1186" name="TextBox 1185">
              <a:extLst>
                <a:ext uri="{FF2B5EF4-FFF2-40B4-BE49-F238E27FC236}">
                  <a16:creationId xmlns:a16="http://schemas.microsoft.com/office/drawing/2014/main" id="{CAB43321-72CF-4CAF-BA96-F4C1B3944191}"/>
                </a:ext>
              </a:extLst>
            </p:cNvPr>
            <p:cNvSpPr txBox="1"/>
            <p:nvPr/>
          </p:nvSpPr>
          <p:spPr>
            <a:xfrm>
              <a:off x="2656541" y="5674693"/>
              <a:ext cx="100577" cy="310916"/>
            </a:xfrm>
            <a:prstGeom prst="rect">
              <a:avLst/>
            </a:prstGeom>
            <a:noFill/>
          </p:spPr>
          <p:txBody>
            <a:bodyPr wrap="none" lIns="36000" tIns="36000" rIns="36000" bIns="36000" rtlCol="0" anchor="t" anchorCtr="0">
              <a:spAutoFit/>
            </a:bodyPr>
            <a:lstStyle/>
            <a:p>
              <a:pPr algn="ctr"/>
              <a:r>
                <a:rPr lang="zh-CN" sz="8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 0</a:t>
              </a:r>
            </a:p>
          </p:txBody>
        </p:sp>
      </p:grpSp>
      <p:sp>
        <p:nvSpPr>
          <p:cNvPr id="1066" name="TextBox 1065">
            <a:extLst>
              <a:ext uri="{FF2B5EF4-FFF2-40B4-BE49-F238E27FC236}">
                <a16:creationId xmlns:a16="http://schemas.microsoft.com/office/drawing/2014/main" id="{651314A5-E0EB-4F0E-AF53-A8F07AB2FCC6}"/>
              </a:ext>
            </a:extLst>
          </p:cNvPr>
          <p:cNvSpPr txBox="1"/>
          <p:nvPr/>
        </p:nvSpPr>
        <p:spPr>
          <a:xfrm>
            <a:off x="5995033" y="1229710"/>
            <a:ext cx="1972015" cy="246221"/>
          </a:xfrm>
          <a:prstGeom prst="rect">
            <a:avLst/>
          </a:prstGeom>
          <a:noFill/>
        </p:spPr>
        <p:txBody>
          <a:bodyPr wrap="none" rtlCol="0">
            <a:spAutoFit/>
          </a:bodyPr>
          <a:lstStyle/>
          <a:p>
            <a:pPr algn="ctr"/>
            <a:r>
              <a:rPr lang="zh-CN" sz="10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整体健康状态/QoL (QLQ-C30)*</a:t>
            </a:r>
          </a:p>
        </p:txBody>
      </p:sp>
      <p:sp>
        <p:nvSpPr>
          <p:cNvPr id="3236" name="TextBox 3235">
            <a:extLst>
              <a:ext uri="{FF2B5EF4-FFF2-40B4-BE49-F238E27FC236}">
                <a16:creationId xmlns:a16="http://schemas.microsoft.com/office/drawing/2014/main" id="{180F9821-F910-4AE0-A364-44D2AD183E21}"/>
              </a:ext>
            </a:extLst>
          </p:cNvPr>
          <p:cNvSpPr txBox="1"/>
          <p:nvPr/>
        </p:nvSpPr>
        <p:spPr>
          <a:xfrm rot="16200000">
            <a:off x="4529047" y="1941365"/>
            <a:ext cx="869549" cy="228829"/>
          </a:xfrm>
          <a:prstGeom prst="rect">
            <a:avLst/>
          </a:prstGeom>
          <a:noFill/>
        </p:spPr>
        <p:txBody>
          <a:bodyPr wrap="none" rtlCol="0">
            <a:spAutoFit/>
          </a:bodyPr>
          <a:lstStyle/>
          <a:p>
            <a:pPr algn="ctr"/>
            <a:r>
              <a:rPr lang="zh-CN" sz="9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未恶化的概率</a:t>
            </a:r>
          </a:p>
        </p:txBody>
      </p:sp>
      <p:grpSp>
        <p:nvGrpSpPr>
          <p:cNvPr id="12" name="Group 11"/>
          <p:cNvGrpSpPr/>
          <p:nvPr/>
        </p:nvGrpSpPr>
        <p:grpSpPr>
          <a:xfrm>
            <a:off x="5031217" y="1311651"/>
            <a:ext cx="3906551" cy="1618172"/>
            <a:chOff x="5183238" y="1382371"/>
            <a:chExt cx="3520711" cy="1458349"/>
          </a:xfrm>
        </p:grpSpPr>
        <p:sp>
          <p:nvSpPr>
            <p:cNvPr id="1031" name="Freeform 21">
              <a:extLst>
                <a:ext uri="{FF2B5EF4-FFF2-40B4-BE49-F238E27FC236}">
                  <a16:creationId xmlns:a16="http://schemas.microsoft.com/office/drawing/2014/main" id="{A73F40FA-54E2-4A1F-BEAD-31EE2FADFC4B}"/>
                </a:ext>
              </a:extLst>
            </p:cNvPr>
            <p:cNvSpPr/>
            <p:nvPr/>
          </p:nvSpPr>
          <p:spPr bwMode="auto">
            <a:xfrm>
              <a:off x="5455416" y="1463696"/>
              <a:ext cx="3159971" cy="11649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32" name="TextBox 1031">
              <a:extLst>
                <a:ext uri="{FF2B5EF4-FFF2-40B4-BE49-F238E27FC236}">
                  <a16:creationId xmlns:a16="http://schemas.microsoft.com/office/drawing/2014/main" id="{ACBEF2B9-93EF-4ADC-B156-4A057343B7DD}"/>
                </a:ext>
              </a:extLst>
            </p:cNvPr>
            <p:cNvSpPr txBox="1"/>
            <p:nvPr/>
          </p:nvSpPr>
          <p:spPr>
            <a:xfrm>
              <a:off x="5183245" y="2302469"/>
              <a:ext cx="202439" cy="174942"/>
            </a:xfrm>
            <a:prstGeom prst="rect">
              <a:avLst/>
            </a:prstGeom>
            <a:noFill/>
          </p:spPr>
          <p:txBody>
            <a:bodyPr wrap="none" lIns="36000" tIns="36000" rIns="36000" bIns="36000" rtlCol="0" anchor="ctr" anchorCtr="0">
              <a:spAutoFit/>
            </a:bodyPr>
            <a:lstStyle/>
            <a:p>
              <a:pPr algn="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1033" name="Line 6">
              <a:extLst>
                <a:ext uri="{FF2B5EF4-FFF2-40B4-BE49-F238E27FC236}">
                  <a16:creationId xmlns:a16="http://schemas.microsoft.com/office/drawing/2014/main" id="{AFA09A77-8896-445D-A71C-E2F6FF8427C7}"/>
                </a:ext>
              </a:extLst>
            </p:cNvPr>
            <p:cNvSpPr>
              <a:spLocks noChangeShapeType="1"/>
            </p:cNvSpPr>
            <p:nvPr/>
          </p:nvSpPr>
          <p:spPr bwMode="auto">
            <a:xfrm>
              <a:off x="5377877" y="1470962"/>
              <a:ext cx="7200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34" name="Line 7">
              <a:extLst>
                <a:ext uri="{FF2B5EF4-FFF2-40B4-BE49-F238E27FC236}">
                  <a16:creationId xmlns:a16="http://schemas.microsoft.com/office/drawing/2014/main" id="{A432AD31-84B5-4937-8690-A72BD7B3EAA5}"/>
                </a:ext>
              </a:extLst>
            </p:cNvPr>
            <p:cNvSpPr>
              <a:spLocks noChangeShapeType="1"/>
            </p:cNvSpPr>
            <p:nvPr/>
          </p:nvSpPr>
          <p:spPr bwMode="auto">
            <a:xfrm>
              <a:off x="5377877" y="1701138"/>
              <a:ext cx="7200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35" name="Line 8">
              <a:extLst>
                <a:ext uri="{FF2B5EF4-FFF2-40B4-BE49-F238E27FC236}">
                  <a16:creationId xmlns:a16="http://schemas.microsoft.com/office/drawing/2014/main" id="{5865B408-6A85-4936-B403-DBA49AE495FC}"/>
                </a:ext>
              </a:extLst>
            </p:cNvPr>
            <p:cNvSpPr>
              <a:spLocks noChangeShapeType="1"/>
            </p:cNvSpPr>
            <p:nvPr/>
          </p:nvSpPr>
          <p:spPr bwMode="auto">
            <a:xfrm>
              <a:off x="5377877" y="1929825"/>
              <a:ext cx="7200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36" name="Line 9">
              <a:extLst>
                <a:ext uri="{FF2B5EF4-FFF2-40B4-BE49-F238E27FC236}">
                  <a16:creationId xmlns:a16="http://schemas.microsoft.com/office/drawing/2014/main" id="{7D160E28-480C-4F01-A94B-5980DB542EDF}"/>
                </a:ext>
              </a:extLst>
            </p:cNvPr>
            <p:cNvSpPr>
              <a:spLocks noChangeShapeType="1"/>
            </p:cNvSpPr>
            <p:nvPr/>
          </p:nvSpPr>
          <p:spPr bwMode="auto">
            <a:xfrm>
              <a:off x="5377877" y="2162364"/>
              <a:ext cx="7200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37" name="TextBox 1036">
              <a:extLst>
                <a:ext uri="{FF2B5EF4-FFF2-40B4-BE49-F238E27FC236}">
                  <a16:creationId xmlns:a16="http://schemas.microsoft.com/office/drawing/2014/main" id="{B8A52E45-569A-402C-9AE5-163A2E87D598}"/>
                </a:ext>
              </a:extLst>
            </p:cNvPr>
            <p:cNvSpPr txBox="1"/>
            <p:nvPr/>
          </p:nvSpPr>
          <p:spPr>
            <a:xfrm>
              <a:off x="5183238" y="1382371"/>
              <a:ext cx="202439" cy="174942"/>
            </a:xfrm>
            <a:prstGeom prst="rect">
              <a:avLst/>
            </a:prstGeom>
            <a:noFill/>
          </p:spPr>
          <p:txBody>
            <a:bodyPr wrap="none" lIns="36000" tIns="36000" rIns="36000" bIns="36000" rtlCol="0" anchor="ctr" anchorCtr="0">
              <a:spAutoFit/>
            </a:bodyPr>
            <a:lstStyle/>
            <a:p>
              <a:pPr algn="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038" name="TextBox 1037">
              <a:extLst>
                <a:ext uri="{FF2B5EF4-FFF2-40B4-BE49-F238E27FC236}">
                  <a16:creationId xmlns:a16="http://schemas.microsoft.com/office/drawing/2014/main" id="{19434FBB-0C7C-4D6E-BED5-FF8385F7C486}"/>
                </a:ext>
              </a:extLst>
            </p:cNvPr>
            <p:cNvSpPr txBox="1"/>
            <p:nvPr/>
          </p:nvSpPr>
          <p:spPr>
            <a:xfrm>
              <a:off x="5183246" y="1613328"/>
              <a:ext cx="202439" cy="174942"/>
            </a:xfrm>
            <a:prstGeom prst="rect">
              <a:avLst/>
            </a:prstGeom>
            <a:noFill/>
          </p:spPr>
          <p:txBody>
            <a:bodyPr wrap="none" lIns="36000" tIns="36000" rIns="36000" bIns="36000" rtlCol="0" anchor="ctr" anchorCtr="0">
              <a:spAutoFit/>
            </a:bodyPr>
            <a:lstStyle/>
            <a:p>
              <a:pPr algn="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1039" name="TextBox 1038">
              <a:extLst>
                <a:ext uri="{FF2B5EF4-FFF2-40B4-BE49-F238E27FC236}">
                  <a16:creationId xmlns:a16="http://schemas.microsoft.com/office/drawing/2014/main" id="{53658E4B-A985-477A-927B-56EFD6ACD09A}"/>
                </a:ext>
              </a:extLst>
            </p:cNvPr>
            <p:cNvSpPr txBox="1"/>
            <p:nvPr/>
          </p:nvSpPr>
          <p:spPr>
            <a:xfrm>
              <a:off x="5183246" y="1841921"/>
              <a:ext cx="202439" cy="174942"/>
            </a:xfrm>
            <a:prstGeom prst="rect">
              <a:avLst/>
            </a:prstGeom>
            <a:noFill/>
          </p:spPr>
          <p:txBody>
            <a:bodyPr wrap="none" lIns="36000" tIns="36000" rIns="36000" bIns="36000" rtlCol="0" anchor="ctr" anchorCtr="0">
              <a:spAutoFit/>
            </a:bodyPr>
            <a:lstStyle/>
            <a:p>
              <a:pPr algn="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1040" name="TextBox 1039">
              <a:extLst>
                <a:ext uri="{FF2B5EF4-FFF2-40B4-BE49-F238E27FC236}">
                  <a16:creationId xmlns:a16="http://schemas.microsoft.com/office/drawing/2014/main" id="{F73F7F89-81C0-498B-98F6-F91663194324}"/>
                </a:ext>
              </a:extLst>
            </p:cNvPr>
            <p:cNvSpPr txBox="1"/>
            <p:nvPr/>
          </p:nvSpPr>
          <p:spPr>
            <a:xfrm>
              <a:off x="5183246" y="2074371"/>
              <a:ext cx="202439" cy="174942"/>
            </a:xfrm>
            <a:prstGeom prst="rect">
              <a:avLst/>
            </a:prstGeom>
            <a:noFill/>
          </p:spPr>
          <p:txBody>
            <a:bodyPr wrap="none" lIns="36000" tIns="36000" rIns="36000" bIns="36000" rtlCol="0" anchor="ctr" anchorCtr="0">
              <a:spAutoFit/>
            </a:bodyPr>
            <a:lstStyle/>
            <a:p>
              <a:pPr algn="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1041" name="Line 10">
              <a:extLst>
                <a:ext uri="{FF2B5EF4-FFF2-40B4-BE49-F238E27FC236}">
                  <a16:creationId xmlns:a16="http://schemas.microsoft.com/office/drawing/2014/main" id="{459AF1FD-C329-4E0E-8935-A49DD400AA08}"/>
                </a:ext>
              </a:extLst>
            </p:cNvPr>
            <p:cNvSpPr>
              <a:spLocks noChangeShapeType="1"/>
            </p:cNvSpPr>
            <p:nvPr/>
          </p:nvSpPr>
          <p:spPr bwMode="auto">
            <a:xfrm>
              <a:off x="5377877" y="2390558"/>
              <a:ext cx="7200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42" name="Line 11">
              <a:extLst>
                <a:ext uri="{FF2B5EF4-FFF2-40B4-BE49-F238E27FC236}">
                  <a16:creationId xmlns:a16="http://schemas.microsoft.com/office/drawing/2014/main" id="{7A6AF22F-0588-4147-BCF4-D6635F2A73BE}"/>
                </a:ext>
              </a:extLst>
            </p:cNvPr>
            <p:cNvSpPr>
              <a:spLocks noChangeShapeType="1"/>
            </p:cNvSpPr>
            <p:nvPr/>
          </p:nvSpPr>
          <p:spPr bwMode="auto">
            <a:xfrm>
              <a:off x="5377877" y="2628924"/>
              <a:ext cx="7200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43" name="TextBox 1042">
              <a:extLst>
                <a:ext uri="{FF2B5EF4-FFF2-40B4-BE49-F238E27FC236}">
                  <a16:creationId xmlns:a16="http://schemas.microsoft.com/office/drawing/2014/main" id="{ABDA6D6F-BD63-4548-837F-D6A3E9BD7484}"/>
                </a:ext>
              </a:extLst>
            </p:cNvPr>
            <p:cNvSpPr txBox="1"/>
            <p:nvPr/>
          </p:nvSpPr>
          <p:spPr>
            <a:xfrm>
              <a:off x="5268174" y="2539975"/>
              <a:ext cx="117531" cy="176474"/>
            </a:xfrm>
            <a:prstGeom prst="rect">
              <a:avLst/>
            </a:prstGeom>
            <a:noFill/>
          </p:spPr>
          <p:txBody>
            <a:bodyPr wrap="none" lIns="36000" tIns="36000" rIns="36000" bIns="36000" rtlCol="0" anchor="ctr" anchorCtr="0">
              <a:spAutoFit/>
            </a:bodyPr>
            <a:lstStyle/>
            <a:p>
              <a:pPr algn="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044" name="Line 21">
              <a:extLst>
                <a:ext uri="{FF2B5EF4-FFF2-40B4-BE49-F238E27FC236}">
                  <a16:creationId xmlns:a16="http://schemas.microsoft.com/office/drawing/2014/main" id="{BBC50C69-2548-4ADA-BD24-AA207FECF25E}"/>
                </a:ext>
              </a:extLst>
            </p:cNvPr>
            <p:cNvSpPr>
              <a:spLocks noChangeShapeType="1"/>
            </p:cNvSpPr>
            <p:nvPr/>
          </p:nvSpPr>
          <p:spPr bwMode="auto">
            <a:xfrm flipH="1">
              <a:off x="5824971" y="2628791"/>
              <a:ext cx="0" cy="29163"/>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45" name="Line 19">
              <a:extLst>
                <a:ext uri="{FF2B5EF4-FFF2-40B4-BE49-F238E27FC236}">
                  <a16:creationId xmlns:a16="http://schemas.microsoft.com/office/drawing/2014/main" id="{0CF39D52-A478-45AC-8539-102100262ABF}"/>
                </a:ext>
              </a:extLst>
            </p:cNvPr>
            <p:cNvSpPr>
              <a:spLocks noChangeShapeType="1"/>
            </p:cNvSpPr>
            <p:nvPr/>
          </p:nvSpPr>
          <p:spPr bwMode="auto">
            <a:xfrm flipH="1">
              <a:off x="6239234" y="2628791"/>
              <a:ext cx="0" cy="29163"/>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46" name="Line 21">
              <a:extLst>
                <a:ext uri="{FF2B5EF4-FFF2-40B4-BE49-F238E27FC236}">
                  <a16:creationId xmlns:a16="http://schemas.microsoft.com/office/drawing/2014/main" id="{5DA6EC42-C2F5-4FE4-959B-4E2D7D7D4580}"/>
                </a:ext>
              </a:extLst>
            </p:cNvPr>
            <p:cNvSpPr>
              <a:spLocks noChangeShapeType="1"/>
            </p:cNvSpPr>
            <p:nvPr/>
          </p:nvSpPr>
          <p:spPr bwMode="auto">
            <a:xfrm flipH="1">
              <a:off x="6617390" y="2628791"/>
              <a:ext cx="0" cy="29163"/>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47" name="Line 19">
              <a:extLst>
                <a:ext uri="{FF2B5EF4-FFF2-40B4-BE49-F238E27FC236}">
                  <a16:creationId xmlns:a16="http://schemas.microsoft.com/office/drawing/2014/main" id="{858F5934-43ED-492B-8BAA-4EA364579648}"/>
                </a:ext>
              </a:extLst>
            </p:cNvPr>
            <p:cNvSpPr>
              <a:spLocks noChangeShapeType="1"/>
            </p:cNvSpPr>
            <p:nvPr/>
          </p:nvSpPr>
          <p:spPr bwMode="auto">
            <a:xfrm flipH="1">
              <a:off x="7030226" y="2628791"/>
              <a:ext cx="0" cy="29163"/>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48" name="Line 21">
              <a:extLst>
                <a:ext uri="{FF2B5EF4-FFF2-40B4-BE49-F238E27FC236}">
                  <a16:creationId xmlns:a16="http://schemas.microsoft.com/office/drawing/2014/main" id="{DD2201A8-650C-4A0D-89CC-6D7C96F28AE3}"/>
                </a:ext>
              </a:extLst>
            </p:cNvPr>
            <p:cNvSpPr>
              <a:spLocks noChangeShapeType="1"/>
            </p:cNvSpPr>
            <p:nvPr/>
          </p:nvSpPr>
          <p:spPr bwMode="auto">
            <a:xfrm flipH="1">
              <a:off x="7412716" y="2628791"/>
              <a:ext cx="0" cy="29163"/>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49" name="Line 21">
              <a:extLst>
                <a:ext uri="{FF2B5EF4-FFF2-40B4-BE49-F238E27FC236}">
                  <a16:creationId xmlns:a16="http://schemas.microsoft.com/office/drawing/2014/main" id="{999E2E94-D802-48F5-BF76-F10CA6084D83}"/>
                </a:ext>
              </a:extLst>
            </p:cNvPr>
            <p:cNvSpPr>
              <a:spLocks noChangeShapeType="1"/>
            </p:cNvSpPr>
            <p:nvPr/>
          </p:nvSpPr>
          <p:spPr bwMode="auto">
            <a:xfrm flipH="1">
              <a:off x="5435953" y="2628791"/>
              <a:ext cx="0" cy="29163"/>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50" name="Line 21">
              <a:extLst>
                <a:ext uri="{FF2B5EF4-FFF2-40B4-BE49-F238E27FC236}">
                  <a16:creationId xmlns:a16="http://schemas.microsoft.com/office/drawing/2014/main" id="{4F9B02E8-036B-40BF-BD6D-630FD6225444}"/>
                </a:ext>
              </a:extLst>
            </p:cNvPr>
            <p:cNvSpPr>
              <a:spLocks noChangeShapeType="1"/>
            </p:cNvSpPr>
            <p:nvPr/>
          </p:nvSpPr>
          <p:spPr bwMode="auto">
            <a:xfrm flipH="1">
              <a:off x="7811069" y="2628791"/>
              <a:ext cx="0" cy="29163"/>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51" name="Line 19">
              <a:extLst>
                <a:ext uri="{FF2B5EF4-FFF2-40B4-BE49-F238E27FC236}">
                  <a16:creationId xmlns:a16="http://schemas.microsoft.com/office/drawing/2014/main" id="{438A1D32-7D86-4B9E-8684-B50C275F22BB}"/>
                </a:ext>
              </a:extLst>
            </p:cNvPr>
            <p:cNvSpPr>
              <a:spLocks noChangeShapeType="1"/>
            </p:cNvSpPr>
            <p:nvPr/>
          </p:nvSpPr>
          <p:spPr bwMode="auto">
            <a:xfrm flipH="1">
              <a:off x="8218279" y="2628791"/>
              <a:ext cx="0" cy="29163"/>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52" name="Line 21">
              <a:extLst>
                <a:ext uri="{FF2B5EF4-FFF2-40B4-BE49-F238E27FC236}">
                  <a16:creationId xmlns:a16="http://schemas.microsoft.com/office/drawing/2014/main" id="{63F0A9FE-5B97-44C6-936E-A016BAF75D1C}"/>
                </a:ext>
              </a:extLst>
            </p:cNvPr>
            <p:cNvSpPr>
              <a:spLocks noChangeShapeType="1"/>
            </p:cNvSpPr>
            <p:nvPr/>
          </p:nvSpPr>
          <p:spPr bwMode="auto">
            <a:xfrm flipH="1">
              <a:off x="8615389" y="2628791"/>
              <a:ext cx="0" cy="29163"/>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053" name="TextBox 1052">
              <a:extLst>
                <a:ext uri="{FF2B5EF4-FFF2-40B4-BE49-F238E27FC236}">
                  <a16:creationId xmlns:a16="http://schemas.microsoft.com/office/drawing/2014/main" id="{6CDDCC14-13CC-4C40-8EEB-41B819E5063B}"/>
                </a:ext>
              </a:extLst>
            </p:cNvPr>
            <p:cNvSpPr txBox="1"/>
            <p:nvPr/>
          </p:nvSpPr>
          <p:spPr>
            <a:xfrm>
              <a:off x="5373878" y="2664246"/>
              <a:ext cx="117531" cy="176474"/>
            </a:xfrm>
            <a:prstGeom prst="rect">
              <a:avLst/>
            </a:prstGeom>
            <a:noFill/>
          </p:spPr>
          <p:txBody>
            <a:bodyPr wrap="none" lIns="36000" tIns="36000" rIns="36000" bIns="36000" rtlCol="0" anchor="t" anchorCtr="0">
              <a:spAutoFit/>
            </a:bodyPr>
            <a:lstStyle/>
            <a:p>
              <a:pPr algn="ct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054" name="TextBox 1053">
              <a:extLst>
                <a:ext uri="{FF2B5EF4-FFF2-40B4-BE49-F238E27FC236}">
                  <a16:creationId xmlns:a16="http://schemas.microsoft.com/office/drawing/2014/main" id="{DED4CA6F-EBE9-4C47-AD95-956BB09F2BFB}"/>
                </a:ext>
              </a:extLst>
            </p:cNvPr>
            <p:cNvSpPr txBox="1"/>
            <p:nvPr/>
          </p:nvSpPr>
          <p:spPr>
            <a:xfrm>
              <a:off x="5757725" y="2664246"/>
              <a:ext cx="117531" cy="176474"/>
            </a:xfrm>
            <a:prstGeom prst="rect">
              <a:avLst/>
            </a:prstGeom>
            <a:noFill/>
          </p:spPr>
          <p:txBody>
            <a:bodyPr wrap="none" lIns="36000" tIns="36000" rIns="36000" bIns="36000" rtlCol="0" anchor="t" anchorCtr="0">
              <a:spAutoFit/>
            </a:bodyPr>
            <a:lstStyle/>
            <a:p>
              <a:pPr algn="ct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055" name="TextBox 1054">
              <a:extLst>
                <a:ext uri="{FF2B5EF4-FFF2-40B4-BE49-F238E27FC236}">
                  <a16:creationId xmlns:a16="http://schemas.microsoft.com/office/drawing/2014/main" id="{C81A3C70-195D-418F-BC83-B6C8C4F97AC2}"/>
                </a:ext>
              </a:extLst>
            </p:cNvPr>
            <p:cNvSpPr txBox="1"/>
            <p:nvPr/>
          </p:nvSpPr>
          <p:spPr>
            <a:xfrm>
              <a:off x="6170501" y="2664246"/>
              <a:ext cx="117531" cy="176474"/>
            </a:xfrm>
            <a:prstGeom prst="rect">
              <a:avLst/>
            </a:prstGeom>
            <a:noFill/>
          </p:spPr>
          <p:txBody>
            <a:bodyPr wrap="none" lIns="36000" tIns="36000" rIns="36000" bIns="36000" rtlCol="0" anchor="t" anchorCtr="0">
              <a:spAutoFit/>
            </a:bodyPr>
            <a:lstStyle/>
            <a:p>
              <a:pPr algn="ct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1056" name="TextBox 1055">
              <a:extLst>
                <a:ext uri="{FF2B5EF4-FFF2-40B4-BE49-F238E27FC236}">
                  <a16:creationId xmlns:a16="http://schemas.microsoft.com/office/drawing/2014/main" id="{2A54EE1E-B970-4262-AC8D-4653B3CA0EF5}"/>
                </a:ext>
              </a:extLst>
            </p:cNvPr>
            <p:cNvSpPr txBox="1"/>
            <p:nvPr/>
          </p:nvSpPr>
          <p:spPr>
            <a:xfrm>
              <a:off x="6559295" y="2664246"/>
              <a:ext cx="117531" cy="176474"/>
            </a:xfrm>
            <a:prstGeom prst="rect">
              <a:avLst/>
            </a:prstGeom>
            <a:noFill/>
          </p:spPr>
          <p:txBody>
            <a:bodyPr wrap="none" lIns="36000" tIns="36000" rIns="36000" bIns="36000" rtlCol="0" anchor="t" anchorCtr="0">
              <a:spAutoFit/>
            </a:bodyPr>
            <a:lstStyle/>
            <a:p>
              <a:pPr algn="ct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1057" name="TextBox 1056">
              <a:extLst>
                <a:ext uri="{FF2B5EF4-FFF2-40B4-BE49-F238E27FC236}">
                  <a16:creationId xmlns:a16="http://schemas.microsoft.com/office/drawing/2014/main" id="{B865D68F-D2C6-428A-B1D3-EEBE5FEAF5DB}"/>
                </a:ext>
              </a:extLst>
            </p:cNvPr>
            <p:cNvSpPr txBox="1"/>
            <p:nvPr/>
          </p:nvSpPr>
          <p:spPr>
            <a:xfrm>
              <a:off x="6944924" y="2664246"/>
              <a:ext cx="169539" cy="176474"/>
            </a:xfrm>
            <a:prstGeom prst="rect">
              <a:avLst/>
            </a:prstGeom>
            <a:noFill/>
          </p:spPr>
          <p:txBody>
            <a:bodyPr wrap="none" lIns="36000" tIns="36000" rIns="36000" bIns="36000" rtlCol="0" anchor="t" anchorCtr="0">
              <a:spAutoFit/>
            </a:bodyPr>
            <a:lstStyle/>
            <a:p>
              <a:pPr algn="ct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058" name="TextBox 1057">
              <a:extLst>
                <a:ext uri="{FF2B5EF4-FFF2-40B4-BE49-F238E27FC236}">
                  <a16:creationId xmlns:a16="http://schemas.microsoft.com/office/drawing/2014/main" id="{ECC7ECCC-A1E3-496E-8334-F924FFCFDCBC}"/>
                </a:ext>
              </a:extLst>
            </p:cNvPr>
            <p:cNvSpPr txBox="1"/>
            <p:nvPr/>
          </p:nvSpPr>
          <p:spPr>
            <a:xfrm>
              <a:off x="7335823" y="2664246"/>
              <a:ext cx="169539" cy="176474"/>
            </a:xfrm>
            <a:prstGeom prst="rect">
              <a:avLst/>
            </a:prstGeom>
            <a:noFill/>
          </p:spPr>
          <p:txBody>
            <a:bodyPr wrap="none" lIns="36000" tIns="36000" rIns="36000" bIns="36000" rtlCol="0" anchor="t" anchorCtr="0">
              <a:spAutoFit/>
            </a:bodyPr>
            <a:lstStyle/>
            <a:p>
              <a:pPr algn="ct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059" name="TextBox 1058">
              <a:extLst>
                <a:ext uri="{FF2B5EF4-FFF2-40B4-BE49-F238E27FC236}">
                  <a16:creationId xmlns:a16="http://schemas.microsoft.com/office/drawing/2014/main" id="{17B88BF0-B4B5-438C-A8E2-B0017B1B0CE8}"/>
                </a:ext>
              </a:extLst>
            </p:cNvPr>
            <p:cNvSpPr txBox="1"/>
            <p:nvPr/>
          </p:nvSpPr>
          <p:spPr>
            <a:xfrm>
              <a:off x="7732325" y="2664246"/>
              <a:ext cx="169539" cy="176474"/>
            </a:xfrm>
            <a:prstGeom prst="rect">
              <a:avLst/>
            </a:prstGeom>
            <a:noFill/>
          </p:spPr>
          <p:txBody>
            <a:bodyPr wrap="none" lIns="36000" tIns="36000" rIns="36000" bIns="36000" rtlCol="0" anchor="t" anchorCtr="0">
              <a:spAutoFit/>
            </a:bodyPr>
            <a:lstStyle/>
            <a:p>
              <a:pPr algn="ct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1060" name="TextBox 1059">
              <a:extLst>
                <a:ext uri="{FF2B5EF4-FFF2-40B4-BE49-F238E27FC236}">
                  <a16:creationId xmlns:a16="http://schemas.microsoft.com/office/drawing/2014/main" id="{E6D01C0F-5619-46A2-A1C8-60C24823225C}"/>
                </a:ext>
              </a:extLst>
            </p:cNvPr>
            <p:cNvSpPr txBox="1"/>
            <p:nvPr/>
          </p:nvSpPr>
          <p:spPr>
            <a:xfrm>
              <a:off x="8133510" y="2664246"/>
              <a:ext cx="169539" cy="176474"/>
            </a:xfrm>
            <a:prstGeom prst="rect">
              <a:avLst/>
            </a:prstGeom>
            <a:noFill/>
          </p:spPr>
          <p:txBody>
            <a:bodyPr wrap="none" lIns="36000" tIns="36000" rIns="36000" bIns="36000" rtlCol="0" anchor="t" anchorCtr="0">
              <a:spAutoFit/>
            </a:bodyPr>
            <a:lstStyle/>
            <a:p>
              <a:pPr algn="ct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1061" name="TextBox 1060">
              <a:extLst>
                <a:ext uri="{FF2B5EF4-FFF2-40B4-BE49-F238E27FC236}">
                  <a16:creationId xmlns:a16="http://schemas.microsoft.com/office/drawing/2014/main" id="{D1B0E743-AB67-45CA-9BA6-1006DB99B17D}"/>
                </a:ext>
              </a:extLst>
            </p:cNvPr>
            <p:cNvSpPr txBox="1"/>
            <p:nvPr/>
          </p:nvSpPr>
          <p:spPr>
            <a:xfrm>
              <a:off x="8534410" y="2664246"/>
              <a:ext cx="169539" cy="176474"/>
            </a:xfrm>
            <a:prstGeom prst="rect">
              <a:avLst/>
            </a:prstGeom>
            <a:noFill/>
          </p:spPr>
          <p:txBody>
            <a:bodyPr wrap="none" lIns="36000" tIns="36000" rIns="36000" bIns="36000" rtlCol="0" anchor="t" anchorCtr="0">
              <a:spAutoFit/>
            </a:bodyPr>
            <a:lstStyle/>
            <a:p>
              <a:pPr algn="ctr"/>
              <a:r>
                <a:rPr lang="zh-CN" sz="8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cxnSp>
          <p:nvCxnSpPr>
            <p:cNvPr id="1063" name="Straight Connector 1062">
              <a:extLst>
                <a:ext uri="{FF2B5EF4-FFF2-40B4-BE49-F238E27FC236}">
                  <a16:creationId xmlns:a16="http://schemas.microsoft.com/office/drawing/2014/main" id="{772D4058-F77B-4D65-AF84-DF59A9D04371}"/>
                </a:ext>
              </a:extLst>
            </p:cNvPr>
            <p:cNvCxnSpPr/>
            <p:nvPr/>
          </p:nvCxnSpPr>
          <p:spPr>
            <a:xfrm>
              <a:off x="6668282" y="1593835"/>
              <a:ext cx="355647" cy="0"/>
            </a:xfrm>
            <a:prstGeom prst="line">
              <a:avLst/>
            </a:prstGeom>
            <a:noFill/>
            <a:ln w="19050" cap="flat">
              <a:solidFill>
                <a:schemeClr val="accent1"/>
              </a:solidFill>
              <a:prstDash val="solid"/>
              <a:miter/>
            </a:ln>
          </p:spPr>
        </p:cxnSp>
        <p:cxnSp>
          <p:nvCxnSpPr>
            <p:cNvPr id="1064" name="Straight Connector 1063">
              <a:extLst>
                <a:ext uri="{FF2B5EF4-FFF2-40B4-BE49-F238E27FC236}">
                  <a16:creationId xmlns:a16="http://schemas.microsoft.com/office/drawing/2014/main" id="{6ADE8DD5-8334-4E63-8F04-980CEF48E099}"/>
                </a:ext>
              </a:extLst>
            </p:cNvPr>
            <p:cNvCxnSpPr/>
            <p:nvPr/>
          </p:nvCxnSpPr>
          <p:spPr>
            <a:xfrm>
              <a:off x="6668282" y="1696355"/>
              <a:ext cx="355647" cy="0"/>
            </a:xfrm>
            <a:prstGeom prst="line">
              <a:avLst/>
            </a:prstGeom>
            <a:noFill/>
            <a:ln w="19050" cap="flat">
              <a:solidFill>
                <a:srgbClr val="E75C00"/>
              </a:solidFill>
              <a:prstDash val="solid"/>
              <a:miter/>
            </a:ln>
          </p:spPr>
        </p:cxnSp>
        <p:sp>
          <p:nvSpPr>
            <p:cNvPr id="1065" name="TextBox 1064">
              <a:extLst>
                <a:ext uri="{FF2B5EF4-FFF2-40B4-BE49-F238E27FC236}">
                  <a16:creationId xmlns:a16="http://schemas.microsoft.com/office/drawing/2014/main" id="{0340050B-FAE5-492A-9379-2C1627536ED0}"/>
                </a:ext>
              </a:extLst>
            </p:cNvPr>
            <p:cNvSpPr txBox="1"/>
            <p:nvPr/>
          </p:nvSpPr>
          <p:spPr>
            <a:xfrm>
              <a:off x="7041144" y="1473620"/>
              <a:ext cx="1356521" cy="302467"/>
            </a:xfrm>
            <a:prstGeom prst="rect">
              <a:avLst/>
            </a:prstGeom>
            <a:noFill/>
          </p:spPr>
          <p:txBody>
            <a:bodyPr wrap="none" rtlCol="0">
              <a:spAutoFit/>
            </a:bodyPr>
            <a:lstStyle/>
            <a:p>
              <a:r>
                <a:rPr lang="zh-CN" sz="8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Durvalumab + 依托泊苷-铂类</a:t>
              </a:r>
            </a:p>
            <a:p>
              <a:r>
                <a:rPr lang="zh-CN" sz="8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依托泊苷-铂类</a:t>
              </a:r>
            </a:p>
          </p:txBody>
        </p:sp>
        <p:sp>
          <p:nvSpPr>
            <p:cNvPr id="1067" name="TextBox 1066">
              <a:extLst>
                <a:ext uri="{FF2B5EF4-FFF2-40B4-BE49-F238E27FC236}">
                  <a16:creationId xmlns:a16="http://schemas.microsoft.com/office/drawing/2014/main" id="{6E1268D5-03B0-4959-9F19-1AA167E8410E}"/>
                </a:ext>
              </a:extLst>
            </p:cNvPr>
            <p:cNvSpPr txBox="1"/>
            <p:nvPr/>
          </p:nvSpPr>
          <p:spPr>
            <a:xfrm>
              <a:off x="5943332" y="2315806"/>
              <a:ext cx="1078019" cy="305116"/>
            </a:xfrm>
            <a:prstGeom prst="rect">
              <a:avLst/>
            </a:prstGeom>
            <a:noFill/>
          </p:spPr>
          <p:txBody>
            <a:bodyPr wrap="none" rtlCol="0">
              <a:spAutoFit/>
            </a:bodyPr>
            <a:lstStyle/>
            <a:p>
              <a:pPr algn="ctr"/>
              <a:r>
                <a:rPr lang="zh-CN" sz="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HR 0.81</a:t>
              </a:r>
            </a:p>
            <a:p>
              <a:pPr algn="ctr"/>
              <a:r>
                <a:rPr lang="zh-CN" sz="8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(95% CI 0.626, 1.054)</a:t>
              </a:r>
            </a:p>
          </p:txBody>
        </p:sp>
        <p:grpSp>
          <p:nvGrpSpPr>
            <p:cNvPr id="3272" name="Group 3271">
              <a:extLst>
                <a:ext uri="{FF2B5EF4-FFF2-40B4-BE49-F238E27FC236}">
                  <a16:creationId xmlns:a16="http://schemas.microsoft.com/office/drawing/2014/main" id="{FE147A1E-9DA3-40BD-BD2D-E42C8097B169}"/>
                </a:ext>
              </a:extLst>
            </p:cNvPr>
            <p:cNvGrpSpPr/>
            <p:nvPr/>
          </p:nvGrpSpPr>
          <p:grpSpPr>
            <a:xfrm>
              <a:off x="5461726" y="1448251"/>
              <a:ext cx="2808000" cy="1177200"/>
              <a:chOff x="-1262262" y="1162198"/>
              <a:chExt cx="4381500" cy="1829612"/>
            </a:xfrm>
          </p:grpSpPr>
          <p:sp>
            <p:nvSpPr>
              <p:cNvPr id="3239" name="Freeform: Shape 3238">
                <a:extLst>
                  <a:ext uri="{FF2B5EF4-FFF2-40B4-BE49-F238E27FC236}">
                    <a16:creationId xmlns:a16="http://schemas.microsoft.com/office/drawing/2014/main" id="{76CD060C-46C0-442D-BB9B-E0954A161FED}"/>
                  </a:ext>
                </a:extLst>
              </p:cNvPr>
              <p:cNvSpPr/>
              <p:nvPr/>
            </p:nvSpPr>
            <p:spPr>
              <a:xfrm>
                <a:off x="-1262262" y="1191585"/>
                <a:ext cx="4381500" cy="1800225"/>
              </a:xfrm>
              <a:custGeom>
                <a:avLst/>
                <a:gdLst>
                  <a:gd name="connsiteX0" fmla="*/ 4388387 w 4381500"/>
                  <a:gd name="connsiteY0" fmla="*/ 1803566 h 1800225"/>
                  <a:gd name="connsiteX1" fmla="*/ 4388387 w 4381500"/>
                  <a:gd name="connsiteY1" fmla="*/ 1539276 h 1800225"/>
                  <a:gd name="connsiteX2" fmla="*/ 4240273 w 4381500"/>
                  <a:gd name="connsiteY2" fmla="*/ 1539276 h 1800225"/>
                  <a:gd name="connsiteX3" fmla="*/ 4240273 w 4381500"/>
                  <a:gd name="connsiteY3" fmla="*/ 1446340 h 1800225"/>
                  <a:gd name="connsiteX4" fmla="*/ 3883038 w 4381500"/>
                  <a:gd name="connsiteY4" fmla="*/ 1446340 h 1800225"/>
                  <a:gd name="connsiteX5" fmla="*/ 3883038 w 4381500"/>
                  <a:gd name="connsiteY5" fmla="*/ 1362111 h 1800225"/>
                  <a:gd name="connsiteX6" fmla="*/ 3801723 w 4381500"/>
                  <a:gd name="connsiteY6" fmla="*/ 1362111 h 1800225"/>
                  <a:gd name="connsiteX7" fmla="*/ 3801723 w 4381500"/>
                  <a:gd name="connsiteY7" fmla="*/ 1309837 h 1800225"/>
                  <a:gd name="connsiteX8" fmla="*/ 3607137 w 4381500"/>
                  <a:gd name="connsiteY8" fmla="*/ 1309837 h 1800225"/>
                  <a:gd name="connsiteX9" fmla="*/ 3607137 w 4381500"/>
                  <a:gd name="connsiteY9" fmla="*/ 1274985 h 1800225"/>
                  <a:gd name="connsiteX10" fmla="*/ 3305089 w 4381500"/>
                  <a:gd name="connsiteY10" fmla="*/ 1274985 h 1800225"/>
                  <a:gd name="connsiteX11" fmla="*/ 3305089 w 4381500"/>
                  <a:gd name="connsiteY11" fmla="*/ 1243039 h 1800225"/>
                  <a:gd name="connsiteX12" fmla="*/ 3110503 w 4381500"/>
                  <a:gd name="connsiteY12" fmla="*/ 1243039 h 1800225"/>
                  <a:gd name="connsiteX13" fmla="*/ 3110503 w 4381500"/>
                  <a:gd name="connsiteY13" fmla="*/ 1205281 h 1800225"/>
                  <a:gd name="connsiteX14" fmla="*/ 2976906 w 4381500"/>
                  <a:gd name="connsiteY14" fmla="*/ 1205281 h 1800225"/>
                  <a:gd name="connsiteX15" fmla="*/ 2976906 w 4381500"/>
                  <a:gd name="connsiteY15" fmla="*/ 1150103 h 1800225"/>
                  <a:gd name="connsiteX16" fmla="*/ 2677763 w 4381500"/>
                  <a:gd name="connsiteY16" fmla="*/ 1150103 h 1800225"/>
                  <a:gd name="connsiteX17" fmla="*/ 2677763 w 4381500"/>
                  <a:gd name="connsiteY17" fmla="*/ 1100726 h 1800225"/>
                  <a:gd name="connsiteX18" fmla="*/ 2645817 w 4381500"/>
                  <a:gd name="connsiteY18" fmla="*/ 1100726 h 1800225"/>
                  <a:gd name="connsiteX19" fmla="*/ 2645817 w 4381500"/>
                  <a:gd name="connsiteY19" fmla="*/ 1057168 h 1800225"/>
                  <a:gd name="connsiteX20" fmla="*/ 2361190 w 4381500"/>
                  <a:gd name="connsiteY20" fmla="*/ 1057168 h 1800225"/>
                  <a:gd name="connsiteX21" fmla="*/ 2361190 w 4381500"/>
                  <a:gd name="connsiteY21" fmla="*/ 1019411 h 1800225"/>
                  <a:gd name="connsiteX22" fmla="*/ 2169509 w 4381500"/>
                  <a:gd name="connsiteY22" fmla="*/ 1019411 h 1800225"/>
                  <a:gd name="connsiteX23" fmla="*/ 2169509 w 4381500"/>
                  <a:gd name="connsiteY23" fmla="*/ 987464 h 1800225"/>
                  <a:gd name="connsiteX24" fmla="*/ 1940071 w 4381500"/>
                  <a:gd name="connsiteY24" fmla="*/ 987464 h 1800225"/>
                  <a:gd name="connsiteX25" fmla="*/ 1940071 w 4381500"/>
                  <a:gd name="connsiteY25" fmla="*/ 943896 h 1800225"/>
                  <a:gd name="connsiteX26" fmla="*/ 1847126 w 4381500"/>
                  <a:gd name="connsiteY26" fmla="*/ 943896 h 1800225"/>
                  <a:gd name="connsiteX27" fmla="*/ 1847126 w 4381500"/>
                  <a:gd name="connsiteY27" fmla="*/ 926466 h 1800225"/>
                  <a:gd name="connsiteX28" fmla="*/ 1768716 w 4381500"/>
                  <a:gd name="connsiteY28" fmla="*/ 926466 h 1800225"/>
                  <a:gd name="connsiteX29" fmla="*/ 1768716 w 4381500"/>
                  <a:gd name="connsiteY29" fmla="*/ 903235 h 1800225"/>
                  <a:gd name="connsiteX30" fmla="*/ 1710633 w 4381500"/>
                  <a:gd name="connsiteY30" fmla="*/ 903235 h 1800225"/>
                  <a:gd name="connsiteX31" fmla="*/ 1710633 w 4381500"/>
                  <a:gd name="connsiteY31" fmla="*/ 885809 h 1800225"/>
                  <a:gd name="connsiteX32" fmla="*/ 1678686 w 4381500"/>
                  <a:gd name="connsiteY32" fmla="*/ 885809 h 1800225"/>
                  <a:gd name="connsiteX33" fmla="*/ 1678686 w 4381500"/>
                  <a:gd name="connsiteY33" fmla="*/ 853862 h 1800225"/>
                  <a:gd name="connsiteX34" fmla="*/ 1661255 w 4381500"/>
                  <a:gd name="connsiteY34" fmla="*/ 853862 h 1800225"/>
                  <a:gd name="connsiteX35" fmla="*/ 1661255 w 4381500"/>
                  <a:gd name="connsiteY35" fmla="*/ 836436 h 1800225"/>
                  <a:gd name="connsiteX36" fmla="*/ 1638024 w 4381500"/>
                  <a:gd name="connsiteY36" fmla="*/ 836436 h 1800225"/>
                  <a:gd name="connsiteX37" fmla="*/ 1638024 w 4381500"/>
                  <a:gd name="connsiteY37" fmla="*/ 830628 h 1800225"/>
                  <a:gd name="connsiteX38" fmla="*/ 1597362 w 4381500"/>
                  <a:gd name="connsiteY38" fmla="*/ 830628 h 1800225"/>
                  <a:gd name="connsiteX39" fmla="*/ 1597362 w 4381500"/>
                  <a:gd name="connsiteY39" fmla="*/ 810298 h 1800225"/>
                  <a:gd name="connsiteX40" fmla="*/ 1495711 w 4381500"/>
                  <a:gd name="connsiteY40" fmla="*/ 810298 h 1800225"/>
                  <a:gd name="connsiteX41" fmla="*/ 1495711 w 4381500"/>
                  <a:gd name="connsiteY41" fmla="*/ 752212 h 1800225"/>
                  <a:gd name="connsiteX42" fmla="*/ 1388250 w 4381500"/>
                  <a:gd name="connsiteY42" fmla="*/ 752212 h 1800225"/>
                  <a:gd name="connsiteX43" fmla="*/ 1388250 w 4381500"/>
                  <a:gd name="connsiteY43" fmla="*/ 720265 h 1800225"/>
                  <a:gd name="connsiteX44" fmla="*/ 1362113 w 4381500"/>
                  <a:gd name="connsiteY44" fmla="*/ 720265 h 1800225"/>
                  <a:gd name="connsiteX45" fmla="*/ 1362113 w 4381500"/>
                  <a:gd name="connsiteY45" fmla="*/ 673796 h 1800225"/>
                  <a:gd name="connsiteX46" fmla="*/ 1179147 w 4381500"/>
                  <a:gd name="connsiteY46" fmla="*/ 673796 h 1800225"/>
                  <a:gd name="connsiteX47" fmla="*/ 1179147 w 4381500"/>
                  <a:gd name="connsiteY47" fmla="*/ 621519 h 1800225"/>
                  <a:gd name="connsiteX48" fmla="*/ 1144295 w 4381500"/>
                  <a:gd name="connsiteY48" fmla="*/ 621519 h 1800225"/>
                  <a:gd name="connsiteX49" fmla="*/ 1144295 w 4381500"/>
                  <a:gd name="connsiteY49" fmla="*/ 569242 h 1800225"/>
                  <a:gd name="connsiteX50" fmla="*/ 1068781 w 4381500"/>
                  <a:gd name="connsiteY50" fmla="*/ 569242 h 1800225"/>
                  <a:gd name="connsiteX51" fmla="*/ 1068781 w 4381500"/>
                  <a:gd name="connsiteY51" fmla="*/ 548912 h 1800225"/>
                  <a:gd name="connsiteX52" fmla="*/ 981656 w 4381500"/>
                  <a:gd name="connsiteY52" fmla="*/ 548912 h 1800225"/>
                  <a:gd name="connsiteX53" fmla="*/ 981656 w 4381500"/>
                  <a:gd name="connsiteY53" fmla="*/ 516964 h 1800225"/>
                  <a:gd name="connsiteX54" fmla="*/ 932278 w 4381500"/>
                  <a:gd name="connsiteY54" fmla="*/ 516964 h 1800225"/>
                  <a:gd name="connsiteX55" fmla="*/ 932278 w 4381500"/>
                  <a:gd name="connsiteY55" fmla="*/ 485017 h 1800225"/>
                  <a:gd name="connsiteX56" fmla="*/ 795777 w 4381500"/>
                  <a:gd name="connsiteY56" fmla="*/ 485017 h 1800225"/>
                  <a:gd name="connsiteX57" fmla="*/ 795777 w 4381500"/>
                  <a:gd name="connsiteY57" fmla="*/ 455974 h 1800225"/>
                  <a:gd name="connsiteX58" fmla="*/ 749308 w 4381500"/>
                  <a:gd name="connsiteY58" fmla="*/ 455974 h 1800225"/>
                  <a:gd name="connsiteX59" fmla="*/ 749308 w 4381500"/>
                  <a:gd name="connsiteY59" fmla="*/ 426931 h 1800225"/>
                  <a:gd name="connsiteX60" fmla="*/ 723169 w 4381500"/>
                  <a:gd name="connsiteY60" fmla="*/ 426931 h 1800225"/>
                  <a:gd name="connsiteX61" fmla="*/ 723169 w 4381500"/>
                  <a:gd name="connsiteY61" fmla="*/ 403696 h 1800225"/>
                  <a:gd name="connsiteX62" fmla="*/ 676701 w 4381500"/>
                  <a:gd name="connsiteY62" fmla="*/ 403696 h 1800225"/>
                  <a:gd name="connsiteX63" fmla="*/ 676701 w 4381500"/>
                  <a:gd name="connsiteY63" fmla="*/ 374654 h 1800225"/>
                  <a:gd name="connsiteX64" fmla="*/ 615710 w 4381500"/>
                  <a:gd name="connsiteY64" fmla="*/ 374654 h 1800225"/>
                  <a:gd name="connsiteX65" fmla="*/ 615710 w 4381500"/>
                  <a:gd name="connsiteY65" fmla="*/ 345611 h 1800225"/>
                  <a:gd name="connsiteX66" fmla="*/ 560529 w 4381500"/>
                  <a:gd name="connsiteY66" fmla="*/ 345611 h 1800225"/>
                  <a:gd name="connsiteX67" fmla="*/ 560529 w 4381500"/>
                  <a:gd name="connsiteY67" fmla="*/ 316568 h 1800225"/>
                  <a:gd name="connsiteX68" fmla="*/ 415314 w 4381500"/>
                  <a:gd name="connsiteY68" fmla="*/ 316568 h 1800225"/>
                  <a:gd name="connsiteX69" fmla="*/ 415314 w 4381500"/>
                  <a:gd name="connsiteY69" fmla="*/ 284621 h 1800225"/>
                  <a:gd name="connsiteX70" fmla="*/ 304951 w 4381500"/>
                  <a:gd name="connsiteY70" fmla="*/ 284621 h 1800225"/>
                  <a:gd name="connsiteX71" fmla="*/ 304951 w 4381500"/>
                  <a:gd name="connsiteY71" fmla="*/ 258482 h 1800225"/>
                  <a:gd name="connsiteX72" fmla="*/ 284621 w 4381500"/>
                  <a:gd name="connsiteY72" fmla="*/ 258482 h 1800225"/>
                  <a:gd name="connsiteX73" fmla="*/ 284621 w 4381500"/>
                  <a:gd name="connsiteY73" fmla="*/ 212013 h 1800225"/>
                  <a:gd name="connsiteX74" fmla="*/ 194588 w 4381500"/>
                  <a:gd name="connsiteY74" fmla="*/ 212013 h 1800225"/>
                  <a:gd name="connsiteX75" fmla="*/ 194588 w 4381500"/>
                  <a:gd name="connsiteY75" fmla="*/ 197492 h 1800225"/>
                  <a:gd name="connsiteX76" fmla="*/ 133598 w 4381500"/>
                  <a:gd name="connsiteY76" fmla="*/ 197492 h 1800225"/>
                  <a:gd name="connsiteX77" fmla="*/ 133598 w 4381500"/>
                  <a:gd name="connsiteY77" fmla="*/ 95842 h 1800225"/>
                  <a:gd name="connsiteX78" fmla="*/ 58086 w 4381500"/>
                  <a:gd name="connsiteY78" fmla="*/ 95842 h 1800225"/>
                  <a:gd name="connsiteX79" fmla="*/ 58086 w 4381500"/>
                  <a:gd name="connsiteY79" fmla="*/ 69703 h 1800225"/>
                  <a:gd name="connsiteX80" fmla="*/ 34851 w 4381500"/>
                  <a:gd name="connsiteY80" fmla="*/ 69703 h 1800225"/>
                  <a:gd name="connsiteX81" fmla="*/ 34851 w 4381500"/>
                  <a:gd name="connsiteY81" fmla="*/ 8713 h 1800225"/>
                  <a:gd name="connsiteX82" fmla="*/ 0 w 4381500"/>
                  <a:gd name="connsiteY82" fmla="*/ 8713 h 1800225"/>
                  <a:gd name="connsiteX83" fmla="*/ 0 w 4381500"/>
                  <a:gd name="connsiteY83" fmla="*/ 0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381500" h="1800225">
                    <a:moveTo>
                      <a:pt x="4388387" y="1803566"/>
                    </a:moveTo>
                    <a:lnTo>
                      <a:pt x="4388387" y="1539276"/>
                    </a:lnTo>
                    <a:lnTo>
                      <a:pt x="4240273" y="1539276"/>
                    </a:lnTo>
                    <a:lnTo>
                      <a:pt x="4240273" y="1446340"/>
                    </a:lnTo>
                    <a:lnTo>
                      <a:pt x="3883038" y="1446340"/>
                    </a:lnTo>
                    <a:lnTo>
                      <a:pt x="3883038" y="1362111"/>
                    </a:lnTo>
                    <a:lnTo>
                      <a:pt x="3801723" y="1362111"/>
                    </a:lnTo>
                    <a:lnTo>
                      <a:pt x="3801723" y="1309837"/>
                    </a:lnTo>
                    <a:lnTo>
                      <a:pt x="3607137" y="1309837"/>
                    </a:lnTo>
                    <a:lnTo>
                      <a:pt x="3607137" y="1274985"/>
                    </a:lnTo>
                    <a:lnTo>
                      <a:pt x="3305089" y="1274985"/>
                    </a:lnTo>
                    <a:lnTo>
                      <a:pt x="3305089" y="1243039"/>
                    </a:lnTo>
                    <a:lnTo>
                      <a:pt x="3110503" y="1243039"/>
                    </a:lnTo>
                    <a:lnTo>
                      <a:pt x="3110503" y="1205281"/>
                    </a:lnTo>
                    <a:lnTo>
                      <a:pt x="2976906" y="1205281"/>
                    </a:lnTo>
                    <a:lnTo>
                      <a:pt x="2976906" y="1150103"/>
                    </a:lnTo>
                    <a:lnTo>
                      <a:pt x="2677763" y="1150103"/>
                    </a:lnTo>
                    <a:lnTo>
                      <a:pt x="2677763" y="1100726"/>
                    </a:lnTo>
                    <a:lnTo>
                      <a:pt x="2645817" y="1100726"/>
                    </a:lnTo>
                    <a:lnTo>
                      <a:pt x="2645817" y="1057168"/>
                    </a:lnTo>
                    <a:lnTo>
                      <a:pt x="2361190" y="1057168"/>
                    </a:lnTo>
                    <a:lnTo>
                      <a:pt x="2361190" y="1019411"/>
                    </a:lnTo>
                    <a:lnTo>
                      <a:pt x="2169509" y="1019411"/>
                    </a:lnTo>
                    <a:lnTo>
                      <a:pt x="2169509" y="987464"/>
                    </a:lnTo>
                    <a:lnTo>
                      <a:pt x="1940071" y="987464"/>
                    </a:lnTo>
                    <a:lnTo>
                      <a:pt x="1940071" y="943896"/>
                    </a:lnTo>
                    <a:lnTo>
                      <a:pt x="1847126" y="943896"/>
                    </a:lnTo>
                    <a:lnTo>
                      <a:pt x="1847126" y="926466"/>
                    </a:lnTo>
                    <a:lnTo>
                      <a:pt x="1768716" y="926466"/>
                    </a:lnTo>
                    <a:lnTo>
                      <a:pt x="1768716" y="903235"/>
                    </a:lnTo>
                    <a:lnTo>
                      <a:pt x="1710633" y="903235"/>
                    </a:lnTo>
                    <a:lnTo>
                      <a:pt x="1710633" y="885809"/>
                    </a:lnTo>
                    <a:lnTo>
                      <a:pt x="1678686" y="885809"/>
                    </a:lnTo>
                    <a:lnTo>
                      <a:pt x="1678686" y="853862"/>
                    </a:lnTo>
                    <a:lnTo>
                      <a:pt x="1661255" y="853862"/>
                    </a:lnTo>
                    <a:lnTo>
                      <a:pt x="1661255" y="836436"/>
                    </a:lnTo>
                    <a:lnTo>
                      <a:pt x="1638024" y="836436"/>
                    </a:lnTo>
                    <a:lnTo>
                      <a:pt x="1638024" y="830628"/>
                    </a:lnTo>
                    <a:lnTo>
                      <a:pt x="1597362" y="830628"/>
                    </a:lnTo>
                    <a:lnTo>
                      <a:pt x="1597362" y="810298"/>
                    </a:lnTo>
                    <a:lnTo>
                      <a:pt x="1495711" y="810298"/>
                    </a:lnTo>
                    <a:lnTo>
                      <a:pt x="1495711" y="752212"/>
                    </a:lnTo>
                    <a:lnTo>
                      <a:pt x="1388250" y="752212"/>
                    </a:lnTo>
                    <a:lnTo>
                      <a:pt x="1388250" y="720265"/>
                    </a:lnTo>
                    <a:lnTo>
                      <a:pt x="1362113" y="720265"/>
                    </a:lnTo>
                    <a:lnTo>
                      <a:pt x="1362113" y="673796"/>
                    </a:lnTo>
                    <a:lnTo>
                      <a:pt x="1179147" y="673796"/>
                    </a:lnTo>
                    <a:lnTo>
                      <a:pt x="1179147" y="621519"/>
                    </a:lnTo>
                    <a:lnTo>
                      <a:pt x="1144295" y="621519"/>
                    </a:lnTo>
                    <a:lnTo>
                      <a:pt x="1144295" y="569242"/>
                    </a:lnTo>
                    <a:lnTo>
                      <a:pt x="1068781" y="569242"/>
                    </a:lnTo>
                    <a:lnTo>
                      <a:pt x="1068781" y="548912"/>
                    </a:lnTo>
                    <a:lnTo>
                      <a:pt x="981656" y="548912"/>
                    </a:lnTo>
                    <a:lnTo>
                      <a:pt x="981656" y="516964"/>
                    </a:lnTo>
                    <a:lnTo>
                      <a:pt x="932278" y="516964"/>
                    </a:lnTo>
                    <a:lnTo>
                      <a:pt x="932278" y="485017"/>
                    </a:lnTo>
                    <a:lnTo>
                      <a:pt x="795777" y="485017"/>
                    </a:lnTo>
                    <a:lnTo>
                      <a:pt x="795777" y="455974"/>
                    </a:lnTo>
                    <a:lnTo>
                      <a:pt x="749308" y="455974"/>
                    </a:lnTo>
                    <a:lnTo>
                      <a:pt x="749308" y="426931"/>
                    </a:lnTo>
                    <a:lnTo>
                      <a:pt x="723169" y="426931"/>
                    </a:lnTo>
                    <a:lnTo>
                      <a:pt x="723169" y="403696"/>
                    </a:lnTo>
                    <a:lnTo>
                      <a:pt x="676701" y="403696"/>
                    </a:lnTo>
                    <a:lnTo>
                      <a:pt x="676701" y="374654"/>
                    </a:lnTo>
                    <a:lnTo>
                      <a:pt x="615710" y="374654"/>
                    </a:lnTo>
                    <a:lnTo>
                      <a:pt x="615710" y="345611"/>
                    </a:lnTo>
                    <a:lnTo>
                      <a:pt x="560529" y="345611"/>
                    </a:lnTo>
                    <a:lnTo>
                      <a:pt x="560529" y="316568"/>
                    </a:lnTo>
                    <a:lnTo>
                      <a:pt x="415314" y="316568"/>
                    </a:lnTo>
                    <a:lnTo>
                      <a:pt x="415314" y="284621"/>
                    </a:lnTo>
                    <a:lnTo>
                      <a:pt x="304951" y="284621"/>
                    </a:lnTo>
                    <a:lnTo>
                      <a:pt x="304951" y="258482"/>
                    </a:lnTo>
                    <a:lnTo>
                      <a:pt x="284621" y="258482"/>
                    </a:lnTo>
                    <a:lnTo>
                      <a:pt x="284621" y="212013"/>
                    </a:lnTo>
                    <a:lnTo>
                      <a:pt x="194588" y="212013"/>
                    </a:lnTo>
                    <a:lnTo>
                      <a:pt x="194588" y="197492"/>
                    </a:lnTo>
                    <a:lnTo>
                      <a:pt x="133598" y="197492"/>
                    </a:lnTo>
                    <a:lnTo>
                      <a:pt x="133598" y="95842"/>
                    </a:lnTo>
                    <a:lnTo>
                      <a:pt x="58086" y="95842"/>
                    </a:lnTo>
                    <a:lnTo>
                      <a:pt x="58086" y="69703"/>
                    </a:lnTo>
                    <a:lnTo>
                      <a:pt x="34851" y="69703"/>
                    </a:lnTo>
                    <a:lnTo>
                      <a:pt x="34851" y="8713"/>
                    </a:lnTo>
                    <a:lnTo>
                      <a:pt x="0" y="8713"/>
                    </a:lnTo>
                    <a:lnTo>
                      <a:pt x="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3271" name="Group 3270">
                <a:extLst>
                  <a:ext uri="{FF2B5EF4-FFF2-40B4-BE49-F238E27FC236}">
                    <a16:creationId xmlns:a16="http://schemas.microsoft.com/office/drawing/2014/main" id="{C54DA14C-A3DF-4D6B-A23C-146EA40AEC08}"/>
                  </a:ext>
                </a:extLst>
              </p:cNvPr>
              <p:cNvGrpSpPr/>
              <p:nvPr/>
            </p:nvGrpSpPr>
            <p:grpSpPr>
              <a:xfrm>
                <a:off x="-1227410" y="1162198"/>
                <a:ext cx="4314825" cy="1590685"/>
                <a:chOff x="-1227410" y="1162198"/>
                <a:chExt cx="4314825" cy="1590685"/>
              </a:xfrm>
            </p:grpSpPr>
            <p:sp>
              <p:nvSpPr>
                <p:cNvPr id="3240" name="Freeform: Shape 3239">
                  <a:extLst>
                    <a:ext uri="{FF2B5EF4-FFF2-40B4-BE49-F238E27FC236}">
                      <a16:creationId xmlns:a16="http://schemas.microsoft.com/office/drawing/2014/main" id="{DB654D69-2F1D-4099-A415-37FB5D0CB448}"/>
                    </a:ext>
                  </a:extLst>
                </p:cNvPr>
                <p:cNvSpPr/>
                <p:nvPr/>
              </p:nvSpPr>
              <p:spPr>
                <a:xfrm>
                  <a:off x="-1227410" y="116219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1" name="Freeform: Shape 3240">
                  <a:extLst>
                    <a:ext uri="{FF2B5EF4-FFF2-40B4-BE49-F238E27FC236}">
                      <a16:creationId xmlns:a16="http://schemas.microsoft.com/office/drawing/2014/main" id="{434204E3-50AA-4FCF-B3BD-422C89C09C4B}"/>
                    </a:ext>
                  </a:extLst>
                </p:cNvPr>
                <p:cNvSpPr/>
                <p:nvPr/>
              </p:nvSpPr>
              <p:spPr>
                <a:xfrm>
                  <a:off x="-1075010" y="137174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2" name="Freeform: Shape 3241">
                  <a:extLst>
                    <a:ext uri="{FF2B5EF4-FFF2-40B4-BE49-F238E27FC236}">
                      <a16:creationId xmlns:a16="http://schemas.microsoft.com/office/drawing/2014/main" id="{4AE93D80-E8BC-419F-BCF9-13867FF4B986}"/>
                    </a:ext>
                  </a:extLst>
                </p:cNvPr>
                <p:cNvSpPr/>
                <p:nvPr/>
              </p:nvSpPr>
              <p:spPr>
                <a:xfrm>
                  <a:off x="-789260" y="1467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3" name="Freeform: Shape 3242">
                  <a:extLst>
                    <a:ext uri="{FF2B5EF4-FFF2-40B4-BE49-F238E27FC236}">
                      <a16:creationId xmlns:a16="http://schemas.microsoft.com/office/drawing/2014/main" id="{8C036A23-D1DB-46BD-B13B-5537F38896D2}"/>
                    </a:ext>
                  </a:extLst>
                </p:cNvPr>
                <p:cNvSpPr/>
                <p:nvPr/>
              </p:nvSpPr>
              <p:spPr>
                <a:xfrm>
                  <a:off x="-598760" y="1524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4" name="Freeform: Shape 3243">
                  <a:extLst>
                    <a:ext uri="{FF2B5EF4-FFF2-40B4-BE49-F238E27FC236}">
                      <a16:creationId xmlns:a16="http://schemas.microsoft.com/office/drawing/2014/main" id="{C4BBF132-1761-4208-B78A-CB16320FB7C7}"/>
                    </a:ext>
                  </a:extLst>
                </p:cNvPr>
                <p:cNvSpPr/>
                <p:nvPr/>
              </p:nvSpPr>
              <p:spPr>
                <a:xfrm>
                  <a:off x="-503510" y="16194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5" name="Freeform: Shape 3244">
                  <a:extLst>
                    <a:ext uri="{FF2B5EF4-FFF2-40B4-BE49-F238E27FC236}">
                      <a16:creationId xmlns:a16="http://schemas.microsoft.com/office/drawing/2014/main" id="{472274DF-8666-443C-BD22-B44411B55FE5}"/>
                    </a:ext>
                  </a:extLst>
                </p:cNvPr>
                <p:cNvSpPr/>
                <p:nvPr/>
              </p:nvSpPr>
              <p:spPr>
                <a:xfrm>
                  <a:off x="-446360" y="16194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6" name="Freeform: Shape 3245">
                  <a:extLst>
                    <a:ext uri="{FF2B5EF4-FFF2-40B4-BE49-F238E27FC236}">
                      <a16:creationId xmlns:a16="http://schemas.microsoft.com/office/drawing/2014/main" id="{27280779-F193-49A1-AA4C-8569536BA279}"/>
                    </a:ext>
                  </a:extLst>
                </p:cNvPr>
                <p:cNvSpPr/>
                <p:nvPr/>
              </p:nvSpPr>
              <p:spPr>
                <a:xfrm>
                  <a:off x="-408260" y="16384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7" name="Freeform: Shape 3246">
                  <a:extLst>
                    <a:ext uri="{FF2B5EF4-FFF2-40B4-BE49-F238E27FC236}">
                      <a16:creationId xmlns:a16="http://schemas.microsoft.com/office/drawing/2014/main" id="{AF664571-1D28-4F7C-90F4-BA3C29CE2071}"/>
                    </a:ext>
                  </a:extLst>
                </p:cNvPr>
                <p:cNvSpPr/>
                <p:nvPr/>
              </p:nvSpPr>
              <p:spPr>
                <a:xfrm>
                  <a:off x="-370160" y="16384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8" name="Freeform: Shape 3247">
                  <a:extLst>
                    <a:ext uri="{FF2B5EF4-FFF2-40B4-BE49-F238E27FC236}">
                      <a16:creationId xmlns:a16="http://schemas.microsoft.com/office/drawing/2014/main" id="{289B3E27-C280-4786-96D5-357F12F36140}"/>
                    </a:ext>
                  </a:extLst>
                </p:cNvPr>
                <p:cNvSpPr/>
                <p:nvPr/>
              </p:nvSpPr>
              <p:spPr>
                <a:xfrm>
                  <a:off x="-293960" y="16765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9" name="Freeform: Shape 3248">
                  <a:extLst>
                    <a:ext uri="{FF2B5EF4-FFF2-40B4-BE49-F238E27FC236}">
                      <a16:creationId xmlns:a16="http://schemas.microsoft.com/office/drawing/2014/main" id="{3AFCC213-E820-4BC5-A65C-3D24B206D91A}"/>
                    </a:ext>
                  </a:extLst>
                </p:cNvPr>
                <p:cNvSpPr/>
                <p:nvPr/>
              </p:nvSpPr>
              <p:spPr>
                <a:xfrm>
                  <a:off x="-236810" y="17146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0" name="Freeform: Shape 3249">
                  <a:extLst>
                    <a:ext uri="{FF2B5EF4-FFF2-40B4-BE49-F238E27FC236}">
                      <a16:creationId xmlns:a16="http://schemas.microsoft.com/office/drawing/2014/main" id="{19A273A8-9780-4ABA-ADB9-F8D72807FAF3}"/>
                    </a:ext>
                  </a:extLst>
                </p:cNvPr>
                <p:cNvSpPr/>
                <p:nvPr/>
              </p:nvSpPr>
              <p:spPr>
                <a:xfrm>
                  <a:off x="-198710" y="17146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1" name="Freeform: Shape 3250">
                  <a:extLst>
                    <a:ext uri="{FF2B5EF4-FFF2-40B4-BE49-F238E27FC236}">
                      <a16:creationId xmlns:a16="http://schemas.microsoft.com/office/drawing/2014/main" id="{7B741D48-BE48-48DB-A591-4CA837827044}"/>
                    </a:ext>
                  </a:extLst>
                </p:cNvPr>
                <p:cNvSpPr/>
                <p:nvPr/>
              </p:nvSpPr>
              <p:spPr>
                <a:xfrm>
                  <a:off x="-160610" y="17337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2" name="Freeform: Shape 3251">
                  <a:extLst>
                    <a:ext uri="{FF2B5EF4-FFF2-40B4-BE49-F238E27FC236}">
                      <a16:creationId xmlns:a16="http://schemas.microsoft.com/office/drawing/2014/main" id="{D4D1B808-25A1-477A-A941-73961B931FF7}"/>
                    </a:ext>
                  </a:extLst>
                </p:cNvPr>
                <p:cNvSpPr/>
                <p:nvPr/>
              </p:nvSpPr>
              <p:spPr>
                <a:xfrm>
                  <a:off x="-122510" y="17337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3" name="Freeform: Shape 3252">
                  <a:extLst>
                    <a:ext uri="{FF2B5EF4-FFF2-40B4-BE49-F238E27FC236}">
                      <a16:creationId xmlns:a16="http://schemas.microsoft.com/office/drawing/2014/main" id="{013C4C3C-FF1C-4E72-819D-812E3CE9471D}"/>
                    </a:ext>
                  </a:extLst>
                </p:cNvPr>
                <p:cNvSpPr/>
                <p:nvPr/>
              </p:nvSpPr>
              <p:spPr>
                <a:xfrm>
                  <a:off x="-27260" y="18289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4" name="Freeform: Shape 3253">
                  <a:extLst>
                    <a:ext uri="{FF2B5EF4-FFF2-40B4-BE49-F238E27FC236}">
                      <a16:creationId xmlns:a16="http://schemas.microsoft.com/office/drawing/2014/main" id="{0C7AD56D-8619-49D6-88FF-4A63130183CB}"/>
                    </a:ext>
                  </a:extLst>
                </p:cNvPr>
                <p:cNvSpPr/>
                <p:nvPr/>
              </p:nvSpPr>
              <p:spPr>
                <a:xfrm>
                  <a:off x="10840" y="18289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5" name="Freeform: Shape 3254">
                  <a:extLst>
                    <a:ext uri="{FF2B5EF4-FFF2-40B4-BE49-F238E27FC236}">
                      <a16:creationId xmlns:a16="http://schemas.microsoft.com/office/drawing/2014/main" id="{96550731-F107-4FC6-AC3B-6DB3BAD00537}"/>
                    </a:ext>
                  </a:extLst>
                </p:cNvPr>
                <p:cNvSpPr/>
                <p:nvPr/>
              </p:nvSpPr>
              <p:spPr>
                <a:xfrm>
                  <a:off x="163240" y="190515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6" name="Freeform: Shape 3255">
                  <a:extLst>
                    <a:ext uri="{FF2B5EF4-FFF2-40B4-BE49-F238E27FC236}">
                      <a16:creationId xmlns:a16="http://schemas.microsoft.com/office/drawing/2014/main" id="{8ABE71BA-0E25-46DC-819B-E2B3D4E65DD7}"/>
                    </a:ext>
                  </a:extLst>
                </p:cNvPr>
                <p:cNvSpPr/>
                <p:nvPr/>
              </p:nvSpPr>
              <p:spPr>
                <a:xfrm>
                  <a:off x="201340" y="190515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7" name="Freeform: Shape 3256">
                  <a:extLst>
                    <a:ext uri="{FF2B5EF4-FFF2-40B4-BE49-F238E27FC236}">
                      <a16:creationId xmlns:a16="http://schemas.microsoft.com/office/drawing/2014/main" id="{87D970B3-01BD-4B5F-BE2A-EB5E169BCA79}"/>
                    </a:ext>
                  </a:extLst>
                </p:cNvPr>
                <p:cNvSpPr/>
                <p:nvPr/>
              </p:nvSpPr>
              <p:spPr>
                <a:xfrm>
                  <a:off x="277540" y="19623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8" name="Freeform: Shape 3257">
                  <a:extLst>
                    <a:ext uri="{FF2B5EF4-FFF2-40B4-BE49-F238E27FC236}">
                      <a16:creationId xmlns:a16="http://schemas.microsoft.com/office/drawing/2014/main" id="{5C0749B5-03AA-43E8-A99C-17BE22E730A9}"/>
                    </a:ext>
                  </a:extLst>
                </p:cNvPr>
                <p:cNvSpPr/>
                <p:nvPr/>
              </p:nvSpPr>
              <p:spPr>
                <a:xfrm>
                  <a:off x="315640" y="19623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9" name="Freeform: Shape 3258">
                  <a:extLst>
                    <a:ext uri="{FF2B5EF4-FFF2-40B4-BE49-F238E27FC236}">
                      <a16:creationId xmlns:a16="http://schemas.microsoft.com/office/drawing/2014/main" id="{ABD4EFB8-8C12-42F6-95CA-7F2C88DDD9E4}"/>
                    </a:ext>
                  </a:extLst>
                </p:cNvPr>
                <p:cNvSpPr/>
                <p:nvPr/>
              </p:nvSpPr>
              <p:spPr>
                <a:xfrm>
                  <a:off x="372790" y="200040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0" name="Freeform: Shape 3259">
                  <a:extLst>
                    <a:ext uri="{FF2B5EF4-FFF2-40B4-BE49-F238E27FC236}">
                      <a16:creationId xmlns:a16="http://schemas.microsoft.com/office/drawing/2014/main" id="{1588EB1A-16D7-403D-9AAA-32FF01F9FDD4}"/>
                    </a:ext>
                  </a:extLst>
                </p:cNvPr>
                <p:cNvSpPr/>
                <p:nvPr/>
              </p:nvSpPr>
              <p:spPr>
                <a:xfrm>
                  <a:off x="448990" y="2057554"/>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1" name="Freeform: Shape 3260">
                  <a:extLst>
                    <a:ext uri="{FF2B5EF4-FFF2-40B4-BE49-F238E27FC236}">
                      <a16:creationId xmlns:a16="http://schemas.microsoft.com/office/drawing/2014/main" id="{4698CF6D-2440-4CC8-923B-7054914D44C7}"/>
                    </a:ext>
                  </a:extLst>
                </p:cNvPr>
                <p:cNvSpPr/>
                <p:nvPr/>
              </p:nvSpPr>
              <p:spPr>
                <a:xfrm>
                  <a:off x="525190" y="2076604"/>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2" name="Freeform: Shape 3261">
                  <a:extLst>
                    <a:ext uri="{FF2B5EF4-FFF2-40B4-BE49-F238E27FC236}">
                      <a16:creationId xmlns:a16="http://schemas.microsoft.com/office/drawing/2014/main" id="{C7F63987-04D5-4AFE-93BD-9B1BEDEF20A2}"/>
                    </a:ext>
                  </a:extLst>
                </p:cNvPr>
                <p:cNvSpPr/>
                <p:nvPr/>
              </p:nvSpPr>
              <p:spPr>
                <a:xfrm>
                  <a:off x="601390" y="2095654"/>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3" name="Freeform: Shape 3262">
                  <a:extLst>
                    <a:ext uri="{FF2B5EF4-FFF2-40B4-BE49-F238E27FC236}">
                      <a16:creationId xmlns:a16="http://schemas.microsoft.com/office/drawing/2014/main" id="{9B8216D4-FCCF-45BB-BF96-5D429142906C}"/>
                    </a:ext>
                  </a:extLst>
                </p:cNvPr>
                <p:cNvSpPr/>
                <p:nvPr/>
              </p:nvSpPr>
              <p:spPr>
                <a:xfrm>
                  <a:off x="639490" y="2095654"/>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4" name="Freeform: Shape 1023">
                  <a:extLst>
                    <a:ext uri="{FF2B5EF4-FFF2-40B4-BE49-F238E27FC236}">
                      <a16:creationId xmlns:a16="http://schemas.microsoft.com/office/drawing/2014/main" id="{3C3E3397-8574-4B1B-8C26-0014D120AFCE}"/>
                    </a:ext>
                  </a:extLst>
                </p:cNvPr>
                <p:cNvSpPr/>
                <p:nvPr/>
              </p:nvSpPr>
              <p:spPr>
                <a:xfrm>
                  <a:off x="677590" y="2095654"/>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5" name="Freeform: Shape 1024">
                  <a:extLst>
                    <a:ext uri="{FF2B5EF4-FFF2-40B4-BE49-F238E27FC236}">
                      <a16:creationId xmlns:a16="http://schemas.microsoft.com/office/drawing/2014/main" id="{1D19F549-BFD1-4DA3-8981-78C46608A7B3}"/>
                    </a:ext>
                  </a:extLst>
                </p:cNvPr>
                <p:cNvSpPr/>
                <p:nvPr/>
              </p:nvSpPr>
              <p:spPr>
                <a:xfrm>
                  <a:off x="715690" y="21337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6" name="Freeform: Shape 1025">
                  <a:extLst>
                    <a:ext uri="{FF2B5EF4-FFF2-40B4-BE49-F238E27FC236}">
                      <a16:creationId xmlns:a16="http://schemas.microsoft.com/office/drawing/2014/main" id="{813F096F-BE95-451A-AE38-8F6B8D8F7ADD}"/>
                    </a:ext>
                  </a:extLst>
                </p:cNvPr>
                <p:cNvSpPr/>
                <p:nvPr/>
              </p:nvSpPr>
              <p:spPr>
                <a:xfrm>
                  <a:off x="753790" y="21337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7" name="Freeform: Shape 1026">
                  <a:extLst>
                    <a:ext uri="{FF2B5EF4-FFF2-40B4-BE49-F238E27FC236}">
                      <a16:creationId xmlns:a16="http://schemas.microsoft.com/office/drawing/2014/main" id="{D8A46B09-2ED2-4046-AAC9-2068419A803C}"/>
                    </a:ext>
                  </a:extLst>
                </p:cNvPr>
                <p:cNvSpPr/>
                <p:nvPr/>
              </p:nvSpPr>
              <p:spPr>
                <a:xfrm>
                  <a:off x="791890" y="21337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7" name="Freeform: Shape 1196">
                  <a:extLst>
                    <a:ext uri="{FF2B5EF4-FFF2-40B4-BE49-F238E27FC236}">
                      <a16:creationId xmlns:a16="http://schemas.microsoft.com/office/drawing/2014/main" id="{3F6570D7-3FD6-42DC-B915-8C66C564711F}"/>
                    </a:ext>
                  </a:extLst>
                </p:cNvPr>
                <p:cNvSpPr/>
                <p:nvPr/>
              </p:nvSpPr>
              <p:spPr>
                <a:xfrm>
                  <a:off x="849040" y="21528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8" name="Freeform: Shape 1197">
                  <a:extLst>
                    <a:ext uri="{FF2B5EF4-FFF2-40B4-BE49-F238E27FC236}">
                      <a16:creationId xmlns:a16="http://schemas.microsoft.com/office/drawing/2014/main" id="{EFE989D2-1790-44CB-B520-7B349649E72A}"/>
                    </a:ext>
                  </a:extLst>
                </p:cNvPr>
                <p:cNvSpPr/>
                <p:nvPr/>
              </p:nvSpPr>
              <p:spPr>
                <a:xfrm>
                  <a:off x="868090" y="21528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9" name="Freeform: Shape 1198">
                  <a:extLst>
                    <a:ext uri="{FF2B5EF4-FFF2-40B4-BE49-F238E27FC236}">
                      <a16:creationId xmlns:a16="http://schemas.microsoft.com/office/drawing/2014/main" id="{A8358D7D-9422-4145-9644-47CF995E5BAD}"/>
                    </a:ext>
                  </a:extLst>
                </p:cNvPr>
                <p:cNvSpPr/>
                <p:nvPr/>
              </p:nvSpPr>
              <p:spPr>
                <a:xfrm>
                  <a:off x="887140" y="21528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0" name="Freeform: Shape 1199">
                  <a:extLst>
                    <a:ext uri="{FF2B5EF4-FFF2-40B4-BE49-F238E27FC236}">
                      <a16:creationId xmlns:a16="http://schemas.microsoft.com/office/drawing/2014/main" id="{D6F73092-4E13-499C-9B56-5D01F3E818E1}"/>
                    </a:ext>
                  </a:extLst>
                </p:cNvPr>
                <p:cNvSpPr/>
                <p:nvPr/>
              </p:nvSpPr>
              <p:spPr>
                <a:xfrm>
                  <a:off x="1153840" y="22099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1" name="Freeform: Shape 1200">
                  <a:extLst>
                    <a:ext uri="{FF2B5EF4-FFF2-40B4-BE49-F238E27FC236}">
                      <a16:creationId xmlns:a16="http://schemas.microsoft.com/office/drawing/2014/main" id="{A4524527-AE59-4696-8603-5C98E175EF1F}"/>
                    </a:ext>
                  </a:extLst>
                </p:cNvPr>
                <p:cNvSpPr/>
                <p:nvPr/>
              </p:nvSpPr>
              <p:spPr>
                <a:xfrm>
                  <a:off x="1191940" y="22099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2" name="Freeform: Shape 1201">
                  <a:extLst>
                    <a:ext uri="{FF2B5EF4-FFF2-40B4-BE49-F238E27FC236}">
                      <a16:creationId xmlns:a16="http://schemas.microsoft.com/office/drawing/2014/main" id="{AFC8374B-E029-4C24-A551-B2D41A2D2529}"/>
                    </a:ext>
                  </a:extLst>
                </p:cNvPr>
                <p:cNvSpPr/>
                <p:nvPr/>
              </p:nvSpPr>
              <p:spPr>
                <a:xfrm>
                  <a:off x="1230040" y="22099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3" name="Freeform: Shape 1202">
                  <a:extLst>
                    <a:ext uri="{FF2B5EF4-FFF2-40B4-BE49-F238E27FC236}">
                      <a16:creationId xmlns:a16="http://schemas.microsoft.com/office/drawing/2014/main" id="{E95C1AD6-2A91-4A41-A9D2-A1FD3ECDEF91}"/>
                    </a:ext>
                  </a:extLst>
                </p:cNvPr>
                <p:cNvSpPr/>
                <p:nvPr/>
              </p:nvSpPr>
              <p:spPr>
                <a:xfrm>
                  <a:off x="1287190" y="22099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4" name="Freeform: Shape 1203">
                  <a:extLst>
                    <a:ext uri="{FF2B5EF4-FFF2-40B4-BE49-F238E27FC236}">
                      <a16:creationId xmlns:a16="http://schemas.microsoft.com/office/drawing/2014/main" id="{F31FADB3-A215-4234-ABF0-3A13D0BFBBD3}"/>
                    </a:ext>
                  </a:extLst>
                </p:cNvPr>
                <p:cNvSpPr/>
                <p:nvPr/>
              </p:nvSpPr>
              <p:spPr>
                <a:xfrm>
                  <a:off x="1458640" y="23052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5" name="Freeform: Shape 1204">
                  <a:extLst>
                    <a:ext uri="{FF2B5EF4-FFF2-40B4-BE49-F238E27FC236}">
                      <a16:creationId xmlns:a16="http://schemas.microsoft.com/office/drawing/2014/main" id="{7C3AD013-C583-45FD-B667-EE76E27D3704}"/>
                    </a:ext>
                  </a:extLst>
                </p:cNvPr>
                <p:cNvSpPr/>
                <p:nvPr/>
              </p:nvSpPr>
              <p:spPr>
                <a:xfrm>
                  <a:off x="1591990" y="23052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6" name="Freeform: Shape 1205">
                  <a:extLst>
                    <a:ext uri="{FF2B5EF4-FFF2-40B4-BE49-F238E27FC236}">
                      <a16:creationId xmlns:a16="http://schemas.microsoft.com/office/drawing/2014/main" id="{23994F73-53AF-4455-B56F-FE23468F8D4A}"/>
                    </a:ext>
                  </a:extLst>
                </p:cNvPr>
                <p:cNvSpPr/>
                <p:nvPr/>
              </p:nvSpPr>
              <p:spPr>
                <a:xfrm>
                  <a:off x="1611040" y="23052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7" name="Freeform: Shape 1206">
                  <a:extLst>
                    <a:ext uri="{FF2B5EF4-FFF2-40B4-BE49-F238E27FC236}">
                      <a16:creationId xmlns:a16="http://schemas.microsoft.com/office/drawing/2014/main" id="{CF70C84B-43F1-49C2-8A28-1644344DA365}"/>
                    </a:ext>
                  </a:extLst>
                </p:cNvPr>
                <p:cNvSpPr/>
                <p:nvPr/>
              </p:nvSpPr>
              <p:spPr>
                <a:xfrm>
                  <a:off x="1649140" y="23052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8" name="Freeform: Shape 1207">
                  <a:extLst>
                    <a:ext uri="{FF2B5EF4-FFF2-40B4-BE49-F238E27FC236}">
                      <a16:creationId xmlns:a16="http://schemas.microsoft.com/office/drawing/2014/main" id="{DA5BC5B6-A2D2-4F56-93F5-FC5110399477}"/>
                    </a:ext>
                  </a:extLst>
                </p:cNvPr>
                <p:cNvSpPr/>
                <p:nvPr/>
              </p:nvSpPr>
              <p:spPr>
                <a:xfrm>
                  <a:off x="1687240" y="23052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9" name="Freeform: Shape 1208">
                  <a:extLst>
                    <a:ext uri="{FF2B5EF4-FFF2-40B4-BE49-F238E27FC236}">
                      <a16:creationId xmlns:a16="http://schemas.microsoft.com/office/drawing/2014/main" id="{2E7E2FD7-450A-4E8F-918E-FEE19A4397FF}"/>
                    </a:ext>
                  </a:extLst>
                </p:cNvPr>
                <p:cNvSpPr/>
                <p:nvPr/>
              </p:nvSpPr>
              <p:spPr>
                <a:xfrm>
                  <a:off x="1782490" y="2362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0" name="Freeform: Shape 1209">
                  <a:extLst>
                    <a:ext uri="{FF2B5EF4-FFF2-40B4-BE49-F238E27FC236}">
                      <a16:creationId xmlns:a16="http://schemas.microsoft.com/office/drawing/2014/main" id="{A58D9432-685A-402A-9B57-70ADEAB5C774}"/>
                    </a:ext>
                  </a:extLst>
                </p:cNvPr>
                <p:cNvSpPr/>
                <p:nvPr/>
              </p:nvSpPr>
              <p:spPr>
                <a:xfrm>
                  <a:off x="1820590" y="2362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1" name="Freeform: Shape 1210">
                  <a:extLst>
                    <a:ext uri="{FF2B5EF4-FFF2-40B4-BE49-F238E27FC236}">
                      <a16:creationId xmlns:a16="http://schemas.microsoft.com/office/drawing/2014/main" id="{C5206D6A-664A-47F8-A0E9-CC381447D104}"/>
                    </a:ext>
                  </a:extLst>
                </p:cNvPr>
                <p:cNvSpPr/>
                <p:nvPr/>
              </p:nvSpPr>
              <p:spPr>
                <a:xfrm>
                  <a:off x="1972990" y="24004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2" name="Freeform: Shape 1211">
                  <a:extLst>
                    <a:ext uri="{FF2B5EF4-FFF2-40B4-BE49-F238E27FC236}">
                      <a16:creationId xmlns:a16="http://schemas.microsoft.com/office/drawing/2014/main" id="{C8E04D94-B3E4-4BB4-B14E-0EB4E273D299}"/>
                    </a:ext>
                  </a:extLst>
                </p:cNvPr>
                <p:cNvSpPr/>
                <p:nvPr/>
              </p:nvSpPr>
              <p:spPr>
                <a:xfrm>
                  <a:off x="2011090" y="24004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3" name="Freeform: Shape 1212">
                  <a:extLst>
                    <a:ext uri="{FF2B5EF4-FFF2-40B4-BE49-F238E27FC236}">
                      <a16:creationId xmlns:a16="http://schemas.microsoft.com/office/drawing/2014/main" id="{7900C851-B771-459F-BDF3-5E3D83C0DB1B}"/>
                    </a:ext>
                  </a:extLst>
                </p:cNvPr>
                <p:cNvSpPr/>
                <p:nvPr/>
              </p:nvSpPr>
              <p:spPr>
                <a:xfrm>
                  <a:off x="2201590" y="2438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4" name="Freeform: Shape 1213">
                  <a:extLst>
                    <a:ext uri="{FF2B5EF4-FFF2-40B4-BE49-F238E27FC236}">
                      <a16:creationId xmlns:a16="http://schemas.microsoft.com/office/drawing/2014/main" id="{5E100C00-7701-44A3-808D-74BE62F3EE2F}"/>
                    </a:ext>
                  </a:extLst>
                </p:cNvPr>
                <p:cNvSpPr/>
                <p:nvPr/>
              </p:nvSpPr>
              <p:spPr>
                <a:xfrm>
                  <a:off x="2373040" y="24766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5" name="Freeform: Shape 1214">
                  <a:extLst>
                    <a:ext uri="{FF2B5EF4-FFF2-40B4-BE49-F238E27FC236}">
                      <a16:creationId xmlns:a16="http://schemas.microsoft.com/office/drawing/2014/main" id="{500E0CE9-C5E2-46C3-8760-62468FC4DFA9}"/>
                    </a:ext>
                  </a:extLst>
                </p:cNvPr>
                <p:cNvSpPr/>
                <p:nvPr/>
              </p:nvSpPr>
              <p:spPr>
                <a:xfrm>
                  <a:off x="2582590" y="25147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4" name="Freeform: Shape 3263">
                  <a:extLst>
                    <a:ext uri="{FF2B5EF4-FFF2-40B4-BE49-F238E27FC236}">
                      <a16:creationId xmlns:a16="http://schemas.microsoft.com/office/drawing/2014/main" id="{F2396BC8-2FA8-44E5-8FFE-ED552B360113}"/>
                    </a:ext>
                  </a:extLst>
                </p:cNvPr>
                <p:cNvSpPr/>
                <p:nvPr/>
              </p:nvSpPr>
              <p:spPr>
                <a:xfrm>
                  <a:off x="2696890" y="25909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5" name="Freeform: Shape 3264">
                  <a:extLst>
                    <a:ext uri="{FF2B5EF4-FFF2-40B4-BE49-F238E27FC236}">
                      <a16:creationId xmlns:a16="http://schemas.microsoft.com/office/drawing/2014/main" id="{A0F0E378-817C-49B5-B8C2-8AAE46BD839D}"/>
                    </a:ext>
                  </a:extLst>
                </p:cNvPr>
                <p:cNvSpPr/>
                <p:nvPr/>
              </p:nvSpPr>
              <p:spPr>
                <a:xfrm>
                  <a:off x="2715940" y="25909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6" name="Freeform: Shape 3265">
                  <a:extLst>
                    <a:ext uri="{FF2B5EF4-FFF2-40B4-BE49-F238E27FC236}">
                      <a16:creationId xmlns:a16="http://schemas.microsoft.com/office/drawing/2014/main" id="{4F6AF1C7-135D-46C5-91E5-1F3223D1A3D1}"/>
                    </a:ext>
                  </a:extLst>
                </p:cNvPr>
                <p:cNvSpPr/>
                <p:nvPr/>
              </p:nvSpPr>
              <p:spPr>
                <a:xfrm>
                  <a:off x="2734990" y="25909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7" name="Freeform: Shape 3266">
                  <a:extLst>
                    <a:ext uri="{FF2B5EF4-FFF2-40B4-BE49-F238E27FC236}">
                      <a16:creationId xmlns:a16="http://schemas.microsoft.com/office/drawing/2014/main" id="{1A10832B-9769-485E-99A8-8FB76861771C}"/>
                    </a:ext>
                  </a:extLst>
                </p:cNvPr>
                <p:cNvSpPr/>
                <p:nvPr/>
              </p:nvSpPr>
              <p:spPr>
                <a:xfrm>
                  <a:off x="2792140" y="25909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8" name="Freeform: Shape 3267">
                  <a:extLst>
                    <a:ext uri="{FF2B5EF4-FFF2-40B4-BE49-F238E27FC236}">
                      <a16:creationId xmlns:a16="http://schemas.microsoft.com/office/drawing/2014/main" id="{BD2F73B1-B8A9-4DF2-BA17-AFABC7586AC6}"/>
                    </a:ext>
                  </a:extLst>
                </p:cNvPr>
                <p:cNvSpPr/>
                <p:nvPr/>
              </p:nvSpPr>
              <p:spPr>
                <a:xfrm>
                  <a:off x="2925490" y="25909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9" name="Freeform: Shape 3268">
                  <a:extLst>
                    <a:ext uri="{FF2B5EF4-FFF2-40B4-BE49-F238E27FC236}">
                      <a16:creationId xmlns:a16="http://schemas.microsoft.com/office/drawing/2014/main" id="{3858D29A-A94B-4638-833E-7DA9DCBA6C8F}"/>
                    </a:ext>
                  </a:extLst>
                </p:cNvPr>
                <p:cNvSpPr/>
                <p:nvPr/>
              </p:nvSpPr>
              <p:spPr>
                <a:xfrm>
                  <a:off x="3039790" y="26862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70" name="Freeform: Shape 3269">
                  <a:extLst>
                    <a:ext uri="{FF2B5EF4-FFF2-40B4-BE49-F238E27FC236}">
                      <a16:creationId xmlns:a16="http://schemas.microsoft.com/office/drawing/2014/main" id="{F943CA45-094B-4514-8C28-35692A1D3A10}"/>
                    </a:ext>
                  </a:extLst>
                </p:cNvPr>
                <p:cNvSpPr/>
                <p:nvPr/>
              </p:nvSpPr>
              <p:spPr>
                <a:xfrm>
                  <a:off x="3077890" y="26862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3326" name="Group 3325">
              <a:extLst>
                <a:ext uri="{FF2B5EF4-FFF2-40B4-BE49-F238E27FC236}">
                  <a16:creationId xmlns:a16="http://schemas.microsoft.com/office/drawing/2014/main" id="{EB19DC18-BA4C-4DFD-A855-565177418B1D}"/>
                </a:ext>
              </a:extLst>
            </p:cNvPr>
            <p:cNvGrpSpPr/>
            <p:nvPr/>
          </p:nvGrpSpPr>
          <p:grpSpPr>
            <a:xfrm>
              <a:off x="5461726" y="1424186"/>
              <a:ext cx="2372511" cy="984926"/>
              <a:chOff x="-1297353" y="1343296"/>
              <a:chExt cx="3686173" cy="1495435"/>
            </a:xfrm>
          </p:grpSpPr>
          <p:sp>
            <p:nvSpPr>
              <p:cNvPr id="3275" name="Freeform: Shape 3274">
                <a:extLst>
                  <a:ext uri="{FF2B5EF4-FFF2-40B4-BE49-F238E27FC236}">
                    <a16:creationId xmlns:a16="http://schemas.microsoft.com/office/drawing/2014/main" id="{97EB8313-17B1-4F91-8B41-885DB9ACF440}"/>
                  </a:ext>
                </a:extLst>
              </p:cNvPr>
              <p:cNvSpPr/>
              <p:nvPr/>
            </p:nvSpPr>
            <p:spPr>
              <a:xfrm>
                <a:off x="-1289576" y="1393702"/>
                <a:ext cx="3667125" cy="1409700"/>
              </a:xfrm>
              <a:custGeom>
                <a:avLst/>
                <a:gdLst>
                  <a:gd name="connsiteX0" fmla="*/ 3673929 w 3667125"/>
                  <a:gd name="connsiteY0" fmla="*/ 1411491 h 1409700"/>
                  <a:gd name="connsiteX1" fmla="*/ 2793934 w 3667125"/>
                  <a:gd name="connsiteY1" fmla="*/ 1411491 h 1409700"/>
                  <a:gd name="connsiteX2" fmla="*/ 2793934 w 3667125"/>
                  <a:gd name="connsiteY2" fmla="*/ 1362113 h 1409700"/>
                  <a:gd name="connsiteX3" fmla="*/ 2605148 w 3667125"/>
                  <a:gd name="connsiteY3" fmla="*/ 1362113 h 1409700"/>
                  <a:gd name="connsiteX4" fmla="*/ 2605148 w 3667125"/>
                  <a:gd name="connsiteY4" fmla="*/ 1286599 h 1409700"/>
                  <a:gd name="connsiteX5" fmla="*/ 2468645 w 3667125"/>
                  <a:gd name="connsiteY5" fmla="*/ 1286599 h 1409700"/>
                  <a:gd name="connsiteX6" fmla="*/ 2468645 w 3667125"/>
                  <a:gd name="connsiteY6" fmla="*/ 1254652 h 1409700"/>
                  <a:gd name="connsiteX7" fmla="*/ 2445414 w 3667125"/>
                  <a:gd name="connsiteY7" fmla="*/ 1254652 h 1409700"/>
                  <a:gd name="connsiteX8" fmla="*/ 2445414 w 3667125"/>
                  <a:gd name="connsiteY8" fmla="*/ 1228515 h 1409700"/>
                  <a:gd name="connsiteX9" fmla="*/ 2384425 w 3667125"/>
                  <a:gd name="connsiteY9" fmla="*/ 1228515 h 1409700"/>
                  <a:gd name="connsiteX10" fmla="*/ 2384425 w 3667125"/>
                  <a:gd name="connsiteY10" fmla="*/ 1187853 h 1409700"/>
                  <a:gd name="connsiteX11" fmla="*/ 2201460 w 3667125"/>
                  <a:gd name="connsiteY11" fmla="*/ 1187853 h 1409700"/>
                  <a:gd name="connsiteX12" fmla="*/ 2201460 w 3667125"/>
                  <a:gd name="connsiteY12" fmla="*/ 1129770 h 1409700"/>
                  <a:gd name="connsiteX13" fmla="*/ 2067862 w 3667125"/>
                  <a:gd name="connsiteY13" fmla="*/ 1129770 h 1409700"/>
                  <a:gd name="connsiteX14" fmla="*/ 2067862 w 3667125"/>
                  <a:gd name="connsiteY14" fmla="*/ 1103633 h 1409700"/>
                  <a:gd name="connsiteX15" fmla="*/ 1937160 w 3667125"/>
                  <a:gd name="connsiteY15" fmla="*/ 1103633 h 1409700"/>
                  <a:gd name="connsiteX16" fmla="*/ 1937160 w 3667125"/>
                  <a:gd name="connsiteY16" fmla="*/ 1068781 h 1409700"/>
                  <a:gd name="connsiteX17" fmla="*/ 1884887 w 3667125"/>
                  <a:gd name="connsiteY17" fmla="*/ 1068781 h 1409700"/>
                  <a:gd name="connsiteX18" fmla="*/ 1884887 w 3667125"/>
                  <a:gd name="connsiteY18" fmla="*/ 1039739 h 1409700"/>
                  <a:gd name="connsiteX19" fmla="*/ 1815183 w 3667125"/>
                  <a:gd name="connsiteY19" fmla="*/ 1039739 h 1409700"/>
                  <a:gd name="connsiteX20" fmla="*/ 1815183 w 3667125"/>
                  <a:gd name="connsiteY20" fmla="*/ 990362 h 1409700"/>
                  <a:gd name="connsiteX21" fmla="*/ 1597365 w 3667125"/>
                  <a:gd name="connsiteY21" fmla="*/ 990362 h 1409700"/>
                  <a:gd name="connsiteX22" fmla="*/ 1597365 w 3667125"/>
                  <a:gd name="connsiteY22" fmla="*/ 952605 h 1409700"/>
                  <a:gd name="connsiteX23" fmla="*/ 1516041 w 3667125"/>
                  <a:gd name="connsiteY23" fmla="*/ 952605 h 1409700"/>
                  <a:gd name="connsiteX24" fmla="*/ 1516041 w 3667125"/>
                  <a:gd name="connsiteY24" fmla="*/ 911952 h 1409700"/>
                  <a:gd name="connsiteX25" fmla="*/ 1498619 w 3667125"/>
                  <a:gd name="connsiteY25" fmla="*/ 911952 h 1409700"/>
                  <a:gd name="connsiteX26" fmla="*/ 1498619 w 3667125"/>
                  <a:gd name="connsiteY26" fmla="*/ 894522 h 1409700"/>
                  <a:gd name="connsiteX27" fmla="*/ 1466672 w 3667125"/>
                  <a:gd name="connsiteY27" fmla="*/ 894522 h 1409700"/>
                  <a:gd name="connsiteX28" fmla="*/ 1466672 w 3667125"/>
                  <a:gd name="connsiteY28" fmla="*/ 868384 h 1409700"/>
                  <a:gd name="connsiteX29" fmla="*/ 1405674 w 3667125"/>
                  <a:gd name="connsiteY29" fmla="*/ 868384 h 1409700"/>
                  <a:gd name="connsiteX30" fmla="*/ 1405674 w 3667125"/>
                  <a:gd name="connsiteY30" fmla="*/ 830628 h 1409700"/>
                  <a:gd name="connsiteX31" fmla="*/ 1356306 w 3667125"/>
                  <a:gd name="connsiteY31" fmla="*/ 830628 h 1409700"/>
                  <a:gd name="connsiteX32" fmla="*/ 1356306 w 3667125"/>
                  <a:gd name="connsiteY32" fmla="*/ 781255 h 1409700"/>
                  <a:gd name="connsiteX33" fmla="*/ 1315644 w 3667125"/>
                  <a:gd name="connsiteY33" fmla="*/ 781255 h 1409700"/>
                  <a:gd name="connsiteX34" fmla="*/ 1315644 w 3667125"/>
                  <a:gd name="connsiteY34" fmla="*/ 749308 h 1409700"/>
                  <a:gd name="connsiteX35" fmla="*/ 1257561 w 3667125"/>
                  <a:gd name="connsiteY35" fmla="*/ 749308 h 1409700"/>
                  <a:gd name="connsiteX36" fmla="*/ 1257561 w 3667125"/>
                  <a:gd name="connsiteY36" fmla="*/ 702839 h 1409700"/>
                  <a:gd name="connsiteX37" fmla="*/ 1167530 w 3667125"/>
                  <a:gd name="connsiteY37" fmla="*/ 702839 h 1409700"/>
                  <a:gd name="connsiteX38" fmla="*/ 1167530 w 3667125"/>
                  <a:gd name="connsiteY38" fmla="*/ 659275 h 1409700"/>
                  <a:gd name="connsiteX39" fmla="*/ 1042638 w 3667125"/>
                  <a:gd name="connsiteY39" fmla="*/ 659275 h 1409700"/>
                  <a:gd name="connsiteX40" fmla="*/ 1042638 w 3667125"/>
                  <a:gd name="connsiteY40" fmla="*/ 618614 h 1409700"/>
                  <a:gd name="connsiteX41" fmla="*/ 1016502 w 3667125"/>
                  <a:gd name="connsiteY41" fmla="*/ 618614 h 1409700"/>
                  <a:gd name="connsiteX42" fmla="*/ 1016502 w 3667125"/>
                  <a:gd name="connsiteY42" fmla="*/ 589572 h 1409700"/>
                  <a:gd name="connsiteX43" fmla="*/ 981650 w 3667125"/>
                  <a:gd name="connsiteY43" fmla="*/ 589572 h 1409700"/>
                  <a:gd name="connsiteX44" fmla="*/ 981650 w 3667125"/>
                  <a:gd name="connsiteY44" fmla="*/ 557624 h 1409700"/>
                  <a:gd name="connsiteX45" fmla="*/ 935183 w 3667125"/>
                  <a:gd name="connsiteY45" fmla="*/ 557624 h 1409700"/>
                  <a:gd name="connsiteX46" fmla="*/ 935183 w 3667125"/>
                  <a:gd name="connsiteY46" fmla="*/ 528581 h 1409700"/>
                  <a:gd name="connsiteX47" fmla="*/ 842245 w 3667125"/>
                  <a:gd name="connsiteY47" fmla="*/ 528581 h 1409700"/>
                  <a:gd name="connsiteX48" fmla="*/ 842245 w 3667125"/>
                  <a:gd name="connsiteY48" fmla="*/ 511156 h 1409700"/>
                  <a:gd name="connsiteX49" fmla="*/ 795776 w 3667125"/>
                  <a:gd name="connsiteY49" fmla="*/ 511156 h 1409700"/>
                  <a:gd name="connsiteX50" fmla="*/ 795776 w 3667125"/>
                  <a:gd name="connsiteY50" fmla="*/ 476304 h 1409700"/>
                  <a:gd name="connsiteX51" fmla="*/ 708648 w 3667125"/>
                  <a:gd name="connsiteY51" fmla="*/ 476304 h 1409700"/>
                  <a:gd name="connsiteX52" fmla="*/ 708648 w 3667125"/>
                  <a:gd name="connsiteY52" fmla="*/ 426931 h 1409700"/>
                  <a:gd name="connsiteX53" fmla="*/ 583763 w 3667125"/>
                  <a:gd name="connsiteY53" fmla="*/ 426931 h 1409700"/>
                  <a:gd name="connsiteX54" fmla="*/ 583763 w 3667125"/>
                  <a:gd name="connsiteY54" fmla="*/ 371749 h 1409700"/>
                  <a:gd name="connsiteX55" fmla="*/ 511156 w 3667125"/>
                  <a:gd name="connsiteY55" fmla="*/ 371749 h 1409700"/>
                  <a:gd name="connsiteX56" fmla="*/ 511156 w 3667125"/>
                  <a:gd name="connsiteY56" fmla="*/ 328185 h 1409700"/>
                  <a:gd name="connsiteX57" fmla="*/ 412410 w 3667125"/>
                  <a:gd name="connsiteY57" fmla="*/ 328185 h 1409700"/>
                  <a:gd name="connsiteX58" fmla="*/ 412410 w 3667125"/>
                  <a:gd name="connsiteY58" fmla="*/ 284621 h 1409700"/>
                  <a:gd name="connsiteX59" fmla="*/ 273004 w 3667125"/>
                  <a:gd name="connsiteY59" fmla="*/ 284621 h 1409700"/>
                  <a:gd name="connsiteX60" fmla="*/ 273004 w 3667125"/>
                  <a:gd name="connsiteY60" fmla="*/ 197492 h 1409700"/>
                  <a:gd name="connsiteX61" fmla="*/ 151023 w 3667125"/>
                  <a:gd name="connsiteY61" fmla="*/ 197492 h 1409700"/>
                  <a:gd name="connsiteX62" fmla="*/ 151023 w 3667125"/>
                  <a:gd name="connsiteY62" fmla="*/ 162640 h 1409700"/>
                  <a:gd name="connsiteX63" fmla="*/ 116172 w 3667125"/>
                  <a:gd name="connsiteY63" fmla="*/ 162640 h 1409700"/>
                  <a:gd name="connsiteX64" fmla="*/ 116172 w 3667125"/>
                  <a:gd name="connsiteY64" fmla="*/ 84225 h 1409700"/>
                  <a:gd name="connsiteX65" fmla="*/ 49373 w 3667125"/>
                  <a:gd name="connsiteY65" fmla="*/ 84225 h 1409700"/>
                  <a:gd name="connsiteX66" fmla="*/ 49373 w 3667125"/>
                  <a:gd name="connsiteY66" fmla="*/ 63894 h 1409700"/>
                  <a:gd name="connsiteX67" fmla="*/ 11617 w 3667125"/>
                  <a:gd name="connsiteY67" fmla="*/ 63894 h 1409700"/>
                  <a:gd name="connsiteX68" fmla="*/ 11617 w 3667125"/>
                  <a:gd name="connsiteY68" fmla="*/ 55182 h 1409700"/>
                  <a:gd name="connsiteX69" fmla="*/ 0 w 3667125"/>
                  <a:gd name="connsiteY69" fmla="*/ 55182 h 1409700"/>
                  <a:gd name="connsiteX70" fmla="*/ 0 w 3667125"/>
                  <a:gd name="connsiteY70"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667125" h="1409700">
                    <a:moveTo>
                      <a:pt x="3673929" y="1411491"/>
                    </a:moveTo>
                    <a:lnTo>
                      <a:pt x="2793934" y="1411491"/>
                    </a:lnTo>
                    <a:lnTo>
                      <a:pt x="2793934" y="1362113"/>
                    </a:lnTo>
                    <a:lnTo>
                      <a:pt x="2605148" y="1362113"/>
                    </a:lnTo>
                    <a:lnTo>
                      <a:pt x="2605148" y="1286599"/>
                    </a:lnTo>
                    <a:lnTo>
                      <a:pt x="2468645" y="1286599"/>
                    </a:lnTo>
                    <a:lnTo>
                      <a:pt x="2468645" y="1254652"/>
                    </a:lnTo>
                    <a:lnTo>
                      <a:pt x="2445414" y="1254652"/>
                    </a:lnTo>
                    <a:lnTo>
                      <a:pt x="2445414" y="1228515"/>
                    </a:lnTo>
                    <a:lnTo>
                      <a:pt x="2384425" y="1228515"/>
                    </a:lnTo>
                    <a:lnTo>
                      <a:pt x="2384425" y="1187853"/>
                    </a:lnTo>
                    <a:lnTo>
                      <a:pt x="2201460" y="1187853"/>
                    </a:lnTo>
                    <a:lnTo>
                      <a:pt x="2201460" y="1129770"/>
                    </a:lnTo>
                    <a:lnTo>
                      <a:pt x="2067862" y="1129770"/>
                    </a:lnTo>
                    <a:lnTo>
                      <a:pt x="2067862" y="1103633"/>
                    </a:lnTo>
                    <a:lnTo>
                      <a:pt x="1937160" y="1103633"/>
                    </a:lnTo>
                    <a:lnTo>
                      <a:pt x="1937160" y="1068781"/>
                    </a:lnTo>
                    <a:lnTo>
                      <a:pt x="1884887" y="1068781"/>
                    </a:lnTo>
                    <a:lnTo>
                      <a:pt x="1884887" y="1039739"/>
                    </a:lnTo>
                    <a:lnTo>
                      <a:pt x="1815183" y="1039739"/>
                    </a:lnTo>
                    <a:lnTo>
                      <a:pt x="1815183" y="990362"/>
                    </a:lnTo>
                    <a:lnTo>
                      <a:pt x="1597365" y="990362"/>
                    </a:lnTo>
                    <a:lnTo>
                      <a:pt x="1597365" y="952605"/>
                    </a:lnTo>
                    <a:lnTo>
                      <a:pt x="1516041" y="952605"/>
                    </a:lnTo>
                    <a:lnTo>
                      <a:pt x="1516041" y="911952"/>
                    </a:lnTo>
                    <a:lnTo>
                      <a:pt x="1498619" y="911952"/>
                    </a:lnTo>
                    <a:lnTo>
                      <a:pt x="1498619" y="894522"/>
                    </a:lnTo>
                    <a:lnTo>
                      <a:pt x="1466672" y="894522"/>
                    </a:lnTo>
                    <a:lnTo>
                      <a:pt x="1466672" y="868384"/>
                    </a:lnTo>
                    <a:lnTo>
                      <a:pt x="1405674" y="868384"/>
                    </a:lnTo>
                    <a:lnTo>
                      <a:pt x="1405674" y="830628"/>
                    </a:lnTo>
                    <a:lnTo>
                      <a:pt x="1356306" y="830628"/>
                    </a:lnTo>
                    <a:lnTo>
                      <a:pt x="1356306" y="781255"/>
                    </a:lnTo>
                    <a:lnTo>
                      <a:pt x="1315644" y="781255"/>
                    </a:lnTo>
                    <a:lnTo>
                      <a:pt x="1315644" y="749308"/>
                    </a:lnTo>
                    <a:lnTo>
                      <a:pt x="1257561" y="749308"/>
                    </a:lnTo>
                    <a:lnTo>
                      <a:pt x="1257561" y="702839"/>
                    </a:lnTo>
                    <a:lnTo>
                      <a:pt x="1167530" y="702839"/>
                    </a:lnTo>
                    <a:lnTo>
                      <a:pt x="1167530" y="659275"/>
                    </a:lnTo>
                    <a:lnTo>
                      <a:pt x="1042638" y="659275"/>
                    </a:lnTo>
                    <a:lnTo>
                      <a:pt x="1042638" y="618614"/>
                    </a:lnTo>
                    <a:lnTo>
                      <a:pt x="1016502" y="618614"/>
                    </a:lnTo>
                    <a:lnTo>
                      <a:pt x="1016502" y="589572"/>
                    </a:lnTo>
                    <a:lnTo>
                      <a:pt x="981650" y="589572"/>
                    </a:lnTo>
                    <a:lnTo>
                      <a:pt x="981650" y="557624"/>
                    </a:lnTo>
                    <a:lnTo>
                      <a:pt x="935183" y="557624"/>
                    </a:lnTo>
                    <a:lnTo>
                      <a:pt x="935183" y="528581"/>
                    </a:lnTo>
                    <a:lnTo>
                      <a:pt x="842245" y="528581"/>
                    </a:lnTo>
                    <a:lnTo>
                      <a:pt x="842245" y="511156"/>
                    </a:lnTo>
                    <a:lnTo>
                      <a:pt x="795776" y="511156"/>
                    </a:lnTo>
                    <a:lnTo>
                      <a:pt x="795776" y="476304"/>
                    </a:lnTo>
                    <a:lnTo>
                      <a:pt x="708648" y="476304"/>
                    </a:lnTo>
                    <a:lnTo>
                      <a:pt x="708648" y="426931"/>
                    </a:lnTo>
                    <a:lnTo>
                      <a:pt x="583763" y="426931"/>
                    </a:lnTo>
                    <a:lnTo>
                      <a:pt x="583763" y="371749"/>
                    </a:lnTo>
                    <a:lnTo>
                      <a:pt x="511156" y="371749"/>
                    </a:lnTo>
                    <a:lnTo>
                      <a:pt x="511156" y="328185"/>
                    </a:lnTo>
                    <a:lnTo>
                      <a:pt x="412410" y="328185"/>
                    </a:lnTo>
                    <a:lnTo>
                      <a:pt x="412410" y="284621"/>
                    </a:lnTo>
                    <a:lnTo>
                      <a:pt x="273004" y="284621"/>
                    </a:lnTo>
                    <a:lnTo>
                      <a:pt x="273004" y="197492"/>
                    </a:lnTo>
                    <a:lnTo>
                      <a:pt x="151023" y="197492"/>
                    </a:lnTo>
                    <a:lnTo>
                      <a:pt x="151023" y="162640"/>
                    </a:lnTo>
                    <a:lnTo>
                      <a:pt x="116172" y="162640"/>
                    </a:lnTo>
                    <a:lnTo>
                      <a:pt x="116172" y="84225"/>
                    </a:lnTo>
                    <a:lnTo>
                      <a:pt x="49373" y="84225"/>
                    </a:lnTo>
                    <a:lnTo>
                      <a:pt x="49373" y="63894"/>
                    </a:lnTo>
                    <a:lnTo>
                      <a:pt x="11617" y="63894"/>
                    </a:lnTo>
                    <a:lnTo>
                      <a:pt x="11617" y="55182"/>
                    </a:lnTo>
                    <a:lnTo>
                      <a:pt x="0" y="55182"/>
                    </a:lnTo>
                    <a:lnTo>
                      <a:pt x="0" y="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3325" name="Group 3324">
                <a:extLst>
                  <a:ext uri="{FF2B5EF4-FFF2-40B4-BE49-F238E27FC236}">
                    <a16:creationId xmlns:a16="http://schemas.microsoft.com/office/drawing/2014/main" id="{D9E0BA0C-D922-449E-89EF-5599865E4EE4}"/>
                  </a:ext>
                </a:extLst>
              </p:cNvPr>
              <p:cNvGrpSpPr/>
              <p:nvPr/>
            </p:nvGrpSpPr>
            <p:grpSpPr>
              <a:xfrm>
                <a:off x="-1297353" y="1343296"/>
                <a:ext cx="3686173" cy="1495435"/>
                <a:chOff x="-1297353" y="1343296"/>
                <a:chExt cx="3686173" cy="1495435"/>
              </a:xfrm>
            </p:grpSpPr>
            <p:sp>
              <p:nvSpPr>
                <p:cNvPr id="3276" name="Freeform: Shape 3275">
                  <a:extLst>
                    <a:ext uri="{FF2B5EF4-FFF2-40B4-BE49-F238E27FC236}">
                      <a16:creationId xmlns:a16="http://schemas.microsoft.com/office/drawing/2014/main" id="{21D1645F-3FED-4F45-B967-A5F600FD71C1}"/>
                    </a:ext>
                  </a:extLst>
                </p:cNvPr>
                <p:cNvSpPr/>
                <p:nvPr/>
              </p:nvSpPr>
              <p:spPr>
                <a:xfrm>
                  <a:off x="-1221153" y="14385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77" name="Freeform: Shape 3276">
                  <a:extLst>
                    <a:ext uri="{FF2B5EF4-FFF2-40B4-BE49-F238E27FC236}">
                      <a16:creationId xmlns:a16="http://schemas.microsoft.com/office/drawing/2014/main" id="{6AB23123-D1CE-434F-9968-1A04B7B8BC62}"/>
                    </a:ext>
                  </a:extLst>
                </p:cNvPr>
                <p:cNvSpPr/>
                <p:nvPr/>
              </p:nvSpPr>
              <p:spPr>
                <a:xfrm>
                  <a:off x="-1297353" y="134329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78" name="Freeform: Shape 3277">
                  <a:extLst>
                    <a:ext uri="{FF2B5EF4-FFF2-40B4-BE49-F238E27FC236}">
                      <a16:creationId xmlns:a16="http://schemas.microsoft.com/office/drawing/2014/main" id="{490246B0-4AE9-4C93-87A4-3A5FAFD5BA6D}"/>
                    </a:ext>
                  </a:extLst>
                </p:cNvPr>
                <p:cNvSpPr/>
                <p:nvPr/>
              </p:nvSpPr>
              <p:spPr>
                <a:xfrm>
                  <a:off x="-992553" y="162904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79" name="Freeform: Shape 3278">
                  <a:extLst>
                    <a:ext uri="{FF2B5EF4-FFF2-40B4-BE49-F238E27FC236}">
                      <a16:creationId xmlns:a16="http://schemas.microsoft.com/office/drawing/2014/main" id="{A37E6807-545F-41F5-BEAC-C071FC58EE32}"/>
                    </a:ext>
                  </a:extLst>
                </p:cNvPr>
                <p:cNvSpPr/>
                <p:nvPr/>
              </p:nvSpPr>
              <p:spPr>
                <a:xfrm>
                  <a:off x="-840153" y="168619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0" name="Freeform: Shape 3279">
                  <a:extLst>
                    <a:ext uri="{FF2B5EF4-FFF2-40B4-BE49-F238E27FC236}">
                      <a16:creationId xmlns:a16="http://schemas.microsoft.com/office/drawing/2014/main" id="{858A10AC-C41C-408C-A1B8-AD654B7D396D}"/>
                    </a:ext>
                  </a:extLst>
                </p:cNvPr>
                <p:cNvSpPr/>
                <p:nvPr/>
              </p:nvSpPr>
              <p:spPr>
                <a:xfrm>
                  <a:off x="-802053" y="168619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1" name="Freeform: Shape 3280">
                  <a:extLst>
                    <a:ext uri="{FF2B5EF4-FFF2-40B4-BE49-F238E27FC236}">
                      <a16:creationId xmlns:a16="http://schemas.microsoft.com/office/drawing/2014/main" id="{BFD1826D-AEF5-4ECA-885E-CA53081E8003}"/>
                    </a:ext>
                  </a:extLst>
                </p:cNvPr>
                <p:cNvSpPr/>
                <p:nvPr/>
              </p:nvSpPr>
              <p:spPr>
                <a:xfrm>
                  <a:off x="-744903" y="172429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2" name="Freeform: Shape 3281">
                  <a:extLst>
                    <a:ext uri="{FF2B5EF4-FFF2-40B4-BE49-F238E27FC236}">
                      <a16:creationId xmlns:a16="http://schemas.microsoft.com/office/drawing/2014/main" id="{083D0036-0987-4363-8A96-45DD982039A8}"/>
                    </a:ext>
                  </a:extLst>
                </p:cNvPr>
                <p:cNvSpPr/>
                <p:nvPr/>
              </p:nvSpPr>
              <p:spPr>
                <a:xfrm>
                  <a:off x="-725853" y="172429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3" name="Freeform: Shape 3282">
                  <a:extLst>
                    <a:ext uri="{FF2B5EF4-FFF2-40B4-BE49-F238E27FC236}">
                      <a16:creationId xmlns:a16="http://schemas.microsoft.com/office/drawing/2014/main" id="{AB9F28D0-6418-4A55-A915-ABB5BBBDE889}"/>
                    </a:ext>
                  </a:extLst>
                </p:cNvPr>
                <p:cNvSpPr/>
                <p:nvPr/>
              </p:nvSpPr>
              <p:spPr>
                <a:xfrm>
                  <a:off x="-668703" y="178144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4" name="Freeform: Shape 3283">
                  <a:extLst>
                    <a:ext uri="{FF2B5EF4-FFF2-40B4-BE49-F238E27FC236}">
                      <a16:creationId xmlns:a16="http://schemas.microsoft.com/office/drawing/2014/main" id="{85239FEB-3C57-4DBE-8656-AC2538EFF983}"/>
                    </a:ext>
                  </a:extLst>
                </p:cNvPr>
                <p:cNvSpPr/>
                <p:nvPr/>
              </p:nvSpPr>
              <p:spPr>
                <a:xfrm>
                  <a:off x="-535353" y="183859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5" name="Freeform: Shape 3284">
                  <a:extLst>
                    <a:ext uri="{FF2B5EF4-FFF2-40B4-BE49-F238E27FC236}">
                      <a16:creationId xmlns:a16="http://schemas.microsoft.com/office/drawing/2014/main" id="{1DCD67F8-8986-4EFA-AF95-D5E13EAEB5F6}"/>
                    </a:ext>
                  </a:extLst>
                </p:cNvPr>
                <p:cNvSpPr/>
                <p:nvPr/>
              </p:nvSpPr>
              <p:spPr>
                <a:xfrm>
                  <a:off x="-516303" y="183859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6" name="Freeform: Shape 3285">
                  <a:extLst>
                    <a:ext uri="{FF2B5EF4-FFF2-40B4-BE49-F238E27FC236}">
                      <a16:creationId xmlns:a16="http://schemas.microsoft.com/office/drawing/2014/main" id="{7762A184-3C73-470E-8ED5-6BA9622BBD07}"/>
                    </a:ext>
                  </a:extLst>
                </p:cNvPr>
                <p:cNvSpPr/>
                <p:nvPr/>
              </p:nvSpPr>
              <p:spPr>
                <a:xfrm>
                  <a:off x="-459153" y="185764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7" name="Freeform: Shape 3286">
                  <a:extLst>
                    <a:ext uri="{FF2B5EF4-FFF2-40B4-BE49-F238E27FC236}">
                      <a16:creationId xmlns:a16="http://schemas.microsoft.com/office/drawing/2014/main" id="{17EA6756-29B7-4B08-8E50-5B4A3277C21E}"/>
                    </a:ext>
                  </a:extLst>
                </p:cNvPr>
                <p:cNvSpPr/>
                <p:nvPr/>
              </p:nvSpPr>
              <p:spPr>
                <a:xfrm>
                  <a:off x="-421053" y="1876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8" name="Freeform: Shape 3287">
                  <a:extLst>
                    <a:ext uri="{FF2B5EF4-FFF2-40B4-BE49-F238E27FC236}">
                      <a16:creationId xmlns:a16="http://schemas.microsoft.com/office/drawing/2014/main" id="{DBCEA708-39A3-4437-BAC4-C332858B5B16}"/>
                    </a:ext>
                  </a:extLst>
                </p:cNvPr>
                <p:cNvSpPr/>
                <p:nvPr/>
              </p:nvSpPr>
              <p:spPr>
                <a:xfrm>
                  <a:off x="-382953" y="18767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9" name="Freeform: Shape 3288">
                  <a:extLst>
                    <a:ext uri="{FF2B5EF4-FFF2-40B4-BE49-F238E27FC236}">
                      <a16:creationId xmlns:a16="http://schemas.microsoft.com/office/drawing/2014/main" id="{45019563-F4A5-4B24-82C3-1FBF3EFE9651}"/>
                    </a:ext>
                  </a:extLst>
                </p:cNvPr>
                <p:cNvSpPr/>
                <p:nvPr/>
              </p:nvSpPr>
              <p:spPr>
                <a:xfrm>
                  <a:off x="-325805" y="193385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0" name="Freeform: Shape 3289">
                  <a:extLst>
                    <a:ext uri="{FF2B5EF4-FFF2-40B4-BE49-F238E27FC236}">
                      <a16:creationId xmlns:a16="http://schemas.microsoft.com/office/drawing/2014/main" id="{898A150B-6222-47FF-8740-90511027652B}"/>
                    </a:ext>
                  </a:extLst>
                </p:cNvPr>
                <p:cNvSpPr/>
                <p:nvPr/>
              </p:nvSpPr>
              <p:spPr>
                <a:xfrm>
                  <a:off x="-211505" y="20100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1" name="Freeform: Shape 3290">
                  <a:extLst>
                    <a:ext uri="{FF2B5EF4-FFF2-40B4-BE49-F238E27FC236}">
                      <a16:creationId xmlns:a16="http://schemas.microsoft.com/office/drawing/2014/main" id="{48423A29-44E4-436D-88AA-75A797F6609C}"/>
                    </a:ext>
                  </a:extLst>
                </p:cNvPr>
                <p:cNvSpPr/>
                <p:nvPr/>
              </p:nvSpPr>
              <p:spPr>
                <a:xfrm>
                  <a:off x="-154355" y="20100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2" name="Freeform: Shape 3291">
                  <a:extLst>
                    <a:ext uri="{FF2B5EF4-FFF2-40B4-BE49-F238E27FC236}">
                      <a16:creationId xmlns:a16="http://schemas.microsoft.com/office/drawing/2014/main" id="{86F6E8F4-8011-4534-B3E1-D1A4153B4B21}"/>
                    </a:ext>
                  </a:extLst>
                </p:cNvPr>
                <p:cNvSpPr/>
                <p:nvPr/>
              </p:nvSpPr>
              <p:spPr>
                <a:xfrm>
                  <a:off x="-78155" y="20481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3" name="Freeform: Shape 3292">
                  <a:extLst>
                    <a:ext uri="{FF2B5EF4-FFF2-40B4-BE49-F238E27FC236}">
                      <a16:creationId xmlns:a16="http://schemas.microsoft.com/office/drawing/2014/main" id="{438BC144-3A95-4952-B79E-5A034E1F9BE0}"/>
                    </a:ext>
                  </a:extLst>
                </p:cNvPr>
                <p:cNvSpPr/>
                <p:nvPr/>
              </p:nvSpPr>
              <p:spPr>
                <a:xfrm>
                  <a:off x="-1955" y="21053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4" name="Freeform: Shape 3293">
                  <a:extLst>
                    <a:ext uri="{FF2B5EF4-FFF2-40B4-BE49-F238E27FC236}">
                      <a16:creationId xmlns:a16="http://schemas.microsoft.com/office/drawing/2014/main" id="{F99654B5-A071-4BC8-8EF4-7B7B19D3B0A5}"/>
                    </a:ext>
                  </a:extLst>
                </p:cNvPr>
                <p:cNvSpPr/>
                <p:nvPr/>
              </p:nvSpPr>
              <p:spPr>
                <a:xfrm>
                  <a:off x="93295" y="21815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5" name="Freeform: Shape 3294">
                  <a:extLst>
                    <a:ext uri="{FF2B5EF4-FFF2-40B4-BE49-F238E27FC236}">
                      <a16:creationId xmlns:a16="http://schemas.microsoft.com/office/drawing/2014/main" id="{0C800528-192C-43C1-87F2-AD2B7AE39783}"/>
                    </a:ext>
                  </a:extLst>
                </p:cNvPr>
                <p:cNvSpPr/>
                <p:nvPr/>
              </p:nvSpPr>
              <p:spPr>
                <a:xfrm>
                  <a:off x="188545" y="2257702"/>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6" name="Freeform: Shape 3295">
                  <a:extLst>
                    <a:ext uri="{FF2B5EF4-FFF2-40B4-BE49-F238E27FC236}">
                      <a16:creationId xmlns:a16="http://schemas.microsoft.com/office/drawing/2014/main" id="{58B94C38-9B95-4077-A264-0376CC336A3D}"/>
                    </a:ext>
                  </a:extLst>
                </p:cNvPr>
                <p:cNvSpPr/>
                <p:nvPr/>
              </p:nvSpPr>
              <p:spPr>
                <a:xfrm>
                  <a:off x="264745" y="23148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7" name="Freeform: Shape 3296">
                  <a:extLst>
                    <a:ext uri="{FF2B5EF4-FFF2-40B4-BE49-F238E27FC236}">
                      <a16:creationId xmlns:a16="http://schemas.microsoft.com/office/drawing/2014/main" id="{03007EE6-5AD3-46BD-8117-A9D2FA04370A}"/>
                    </a:ext>
                  </a:extLst>
                </p:cNvPr>
                <p:cNvSpPr/>
                <p:nvPr/>
              </p:nvSpPr>
              <p:spPr>
                <a:xfrm>
                  <a:off x="283795" y="23148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8" name="Freeform: Shape 3297">
                  <a:extLst>
                    <a:ext uri="{FF2B5EF4-FFF2-40B4-BE49-F238E27FC236}">
                      <a16:creationId xmlns:a16="http://schemas.microsoft.com/office/drawing/2014/main" id="{8C39DA76-8239-4AA7-AA4F-83D7C2C8F23E}"/>
                    </a:ext>
                  </a:extLst>
                </p:cNvPr>
                <p:cNvSpPr/>
                <p:nvPr/>
              </p:nvSpPr>
              <p:spPr>
                <a:xfrm>
                  <a:off x="340945" y="233390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9" name="Freeform: Shape 3298">
                  <a:extLst>
                    <a:ext uri="{FF2B5EF4-FFF2-40B4-BE49-F238E27FC236}">
                      <a16:creationId xmlns:a16="http://schemas.microsoft.com/office/drawing/2014/main" id="{FE4E30BC-3E97-432E-A23D-EEA2C9BA16C1}"/>
                    </a:ext>
                  </a:extLst>
                </p:cNvPr>
                <p:cNvSpPr/>
                <p:nvPr/>
              </p:nvSpPr>
              <p:spPr>
                <a:xfrm>
                  <a:off x="359995" y="233390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0" name="Freeform: Shape 3299">
                  <a:extLst>
                    <a:ext uri="{FF2B5EF4-FFF2-40B4-BE49-F238E27FC236}">
                      <a16:creationId xmlns:a16="http://schemas.microsoft.com/office/drawing/2014/main" id="{4002C846-2493-4BC6-8AA0-D0D5A6C761B1}"/>
                    </a:ext>
                  </a:extLst>
                </p:cNvPr>
                <p:cNvSpPr/>
                <p:nvPr/>
              </p:nvSpPr>
              <p:spPr>
                <a:xfrm>
                  <a:off x="398095" y="233390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1" name="Freeform: Shape 3300">
                  <a:extLst>
                    <a:ext uri="{FF2B5EF4-FFF2-40B4-BE49-F238E27FC236}">
                      <a16:creationId xmlns:a16="http://schemas.microsoft.com/office/drawing/2014/main" id="{9E1C4C13-ED04-41C0-A457-D83E604955EA}"/>
                    </a:ext>
                  </a:extLst>
                </p:cNvPr>
                <p:cNvSpPr/>
                <p:nvPr/>
              </p:nvSpPr>
              <p:spPr>
                <a:xfrm>
                  <a:off x="474295" y="23529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2" name="Freeform: Shape 3301">
                  <a:extLst>
                    <a:ext uri="{FF2B5EF4-FFF2-40B4-BE49-F238E27FC236}">
                      <a16:creationId xmlns:a16="http://schemas.microsoft.com/office/drawing/2014/main" id="{F2A622E8-5340-4718-A97D-C087E53B6794}"/>
                    </a:ext>
                  </a:extLst>
                </p:cNvPr>
                <p:cNvSpPr/>
                <p:nvPr/>
              </p:nvSpPr>
              <p:spPr>
                <a:xfrm>
                  <a:off x="493345" y="23529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3" name="Freeform: Shape 3302">
                  <a:extLst>
                    <a:ext uri="{FF2B5EF4-FFF2-40B4-BE49-F238E27FC236}">
                      <a16:creationId xmlns:a16="http://schemas.microsoft.com/office/drawing/2014/main" id="{5D11C6B8-AD1A-47CC-AD77-8FBFAE6ED82B}"/>
                    </a:ext>
                  </a:extLst>
                </p:cNvPr>
                <p:cNvSpPr/>
                <p:nvPr/>
              </p:nvSpPr>
              <p:spPr>
                <a:xfrm>
                  <a:off x="550495" y="23910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4" name="Freeform: Shape 3303">
                  <a:extLst>
                    <a:ext uri="{FF2B5EF4-FFF2-40B4-BE49-F238E27FC236}">
                      <a16:creationId xmlns:a16="http://schemas.microsoft.com/office/drawing/2014/main" id="{9AE1D4B5-8465-4687-9930-043F4EED374F}"/>
                    </a:ext>
                  </a:extLst>
                </p:cNvPr>
                <p:cNvSpPr/>
                <p:nvPr/>
              </p:nvSpPr>
              <p:spPr>
                <a:xfrm>
                  <a:off x="607645" y="24291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5" name="Freeform: Shape 3304">
                  <a:extLst>
                    <a:ext uri="{FF2B5EF4-FFF2-40B4-BE49-F238E27FC236}">
                      <a16:creationId xmlns:a16="http://schemas.microsoft.com/office/drawing/2014/main" id="{08E5D94F-A94D-4333-AC63-8658A40A4FA7}"/>
                    </a:ext>
                  </a:extLst>
                </p:cNvPr>
                <p:cNvSpPr/>
                <p:nvPr/>
              </p:nvSpPr>
              <p:spPr>
                <a:xfrm>
                  <a:off x="683845" y="24672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6" name="Freeform: Shape 3305">
                  <a:extLst>
                    <a:ext uri="{FF2B5EF4-FFF2-40B4-BE49-F238E27FC236}">
                      <a16:creationId xmlns:a16="http://schemas.microsoft.com/office/drawing/2014/main" id="{7C17B029-67BB-46C1-A7D0-92FF9862571A}"/>
                    </a:ext>
                  </a:extLst>
                </p:cNvPr>
                <p:cNvSpPr/>
                <p:nvPr/>
              </p:nvSpPr>
              <p:spPr>
                <a:xfrm>
                  <a:off x="702895" y="24672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7" name="Freeform: Shape 3306">
                  <a:extLst>
                    <a:ext uri="{FF2B5EF4-FFF2-40B4-BE49-F238E27FC236}">
                      <a16:creationId xmlns:a16="http://schemas.microsoft.com/office/drawing/2014/main" id="{E58732E0-C892-4471-BCD3-CD13AA2CB32F}"/>
                    </a:ext>
                  </a:extLst>
                </p:cNvPr>
                <p:cNvSpPr/>
                <p:nvPr/>
              </p:nvSpPr>
              <p:spPr>
                <a:xfrm>
                  <a:off x="740995" y="24672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8" name="Freeform: Shape 3307">
                  <a:extLst>
                    <a:ext uri="{FF2B5EF4-FFF2-40B4-BE49-F238E27FC236}">
                      <a16:creationId xmlns:a16="http://schemas.microsoft.com/office/drawing/2014/main" id="{2C5EA444-DB26-4FBE-A8BC-7E350C7D0240}"/>
                    </a:ext>
                  </a:extLst>
                </p:cNvPr>
                <p:cNvSpPr/>
                <p:nvPr/>
              </p:nvSpPr>
              <p:spPr>
                <a:xfrm>
                  <a:off x="798145" y="248630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9" name="Freeform: Shape 3308">
                  <a:extLst>
                    <a:ext uri="{FF2B5EF4-FFF2-40B4-BE49-F238E27FC236}">
                      <a16:creationId xmlns:a16="http://schemas.microsoft.com/office/drawing/2014/main" id="{90662FD6-4745-4858-AC85-B42A7E645632}"/>
                    </a:ext>
                  </a:extLst>
                </p:cNvPr>
                <p:cNvSpPr/>
                <p:nvPr/>
              </p:nvSpPr>
              <p:spPr>
                <a:xfrm>
                  <a:off x="836245" y="248630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0" name="Freeform: Shape 3309">
                  <a:extLst>
                    <a:ext uri="{FF2B5EF4-FFF2-40B4-BE49-F238E27FC236}">
                      <a16:creationId xmlns:a16="http://schemas.microsoft.com/office/drawing/2014/main" id="{5F0ADBDA-AC31-4D00-ABB6-B3DB3A24D65F}"/>
                    </a:ext>
                  </a:extLst>
                </p:cNvPr>
                <p:cNvSpPr/>
                <p:nvPr/>
              </p:nvSpPr>
              <p:spPr>
                <a:xfrm>
                  <a:off x="950545" y="25434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1" name="Freeform: Shape 3310">
                  <a:extLst>
                    <a:ext uri="{FF2B5EF4-FFF2-40B4-BE49-F238E27FC236}">
                      <a16:creationId xmlns:a16="http://schemas.microsoft.com/office/drawing/2014/main" id="{A361A9B3-4B3F-4907-A5A7-6ED5681E5021}"/>
                    </a:ext>
                  </a:extLst>
                </p:cNvPr>
                <p:cNvSpPr/>
                <p:nvPr/>
              </p:nvSpPr>
              <p:spPr>
                <a:xfrm>
                  <a:off x="988645" y="25434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2" name="Freeform: Shape 3311">
                  <a:extLst>
                    <a:ext uri="{FF2B5EF4-FFF2-40B4-BE49-F238E27FC236}">
                      <a16:creationId xmlns:a16="http://schemas.microsoft.com/office/drawing/2014/main" id="{204D1337-3765-4B48-87C8-A8AB83EB6A0A}"/>
                    </a:ext>
                  </a:extLst>
                </p:cNvPr>
                <p:cNvSpPr/>
                <p:nvPr/>
              </p:nvSpPr>
              <p:spPr>
                <a:xfrm>
                  <a:off x="1236295" y="263870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3" name="Freeform: Shape 3312">
                  <a:extLst>
                    <a:ext uri="{FF2B5EF4-FFF2-40B4-BE49-F238E27FC236}">
                      <a16:creationId xmlns:a16="http://schemas.microsoft.com/office/drawing/2014/main" id="{CCC73A6E-94CE-41A4-ADAB-E7D9DC57DD8F}"/>
                    </a:ext>
                  </a:extLst>
                </p:cNvPr>
                <p:cNvSpPr/>
                <p:nvPr/>
              </p:nvSpPr>
              <p:spPr>
                <a:xfrm>
                  <a:off x="1331545" y="271490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4" name="Freeform: Shape 3313">
                  <a:extLst>
                    <a:ext uri="{FF2B5EF4-FFF2-40B4-BE49-F238E27FC236}">
                      <a16:creationId xmlns:a16="http://schemas.microsoft.com/office/drawing/2014/main" id="{6777F110-3B35-47DE-8CFB-DB8A30BC1D33}"/>
                    </a:ext>
                  </a:extLst>
                </p:cNvPr>
                <p:cNvSpPr/>
                <p:nvPr/>
              </p:nvSpPr>
              <p:spPr>
                <a:xfrm>
                  <a:off x="1388695" y="271490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5" name="Freeform: Shape 3314">
                  <a:extLst>
                    <a:ext uri="{FF2B5EF4-FFF2-40B4-BE49-F238E27FC236}">
                      <a16:creationId xmlns:a16="http://schemas.microsoft.com/office/drawing/2014/main" id="{D56F4B62-5799-487D-9B6E-428FA9676D3F}"/>
                    </a:ext>
                  </a:extLst>
                </p:cNvPr>
                <p:cNvSpPr/>
                <p:nvPr/>
              </p:nvSpPr>
              <p:spPr>
                <a:xfrm>
                  <a:off x="1426795" y="271490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6" name="Freeform: Shape 3315">
                  <a:extLst>
                    <a:ext uri="{FF2B5EF4-FFF2-40B4-BE49-F238E27FC236}">
                      <a16:creationId xmlns:a16="http://schemas.microsoft.com/office/drawing/2014/main" id="{7A6953C0-895B-4387-A189-FDD7C07F155A}"/>
                    </a:ext>
                  </a:extLst>
                </p:cNvPr>
                <p:cNvSpPr/>
                <p:nvPr/>
              </p:nvSpPr>
              <p:spPr>
                <a:xfrm>
                  <a:off x="1522045" y="27720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7" name="Freeform: Shape 3316">
                  <a:extLst>
                    <a:ext uri="{FF2B5EF4-FFF2-40B4-BE49-F238E27FC236}">
                      <a16:creationId xmlns:a16="http://schemas.microsoft.com/office/drawing/2014/main" id="{57EFC7C7-4702-453F-A2E5-E7CD854BD95B}"/>
                    </a:ext>
                  </a:extLst>
                </p:cNvPr>
                <p:cNvSpPr/>
                <p:nvPr/>
              </p:nvSpPr>
              <p:spPr>
                <a:xfrm>
                  <a:off x="1598245" y="27720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8" name="Freeform: Shape 3317">
                  <a:extLst>
                    <a:ext uri="{FF2B5EF4-FFF2-40B4-BE49-F238E27FC236}">
                      <a16:creationId xmlns:a16="http://schemas.microsoft.com/office/drawing/2014/main" id="{A0BBD671-151B-49FF-84B7-6C5D731B4177}"/>
                    </a:ext>
                  </a:extLst>
                </p:cNvPr>
                <p:cNvSpPr/>
                <p:nvPr/>
              </p:nvSpPr>
              <p:spPr>
                <a:xfrm>
                  <a:off x="1750645" y="27720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9" name="Freeform: Shape 3318">
                  <a:extLst>
                    <a:ext uri="{FF2B5EF4-FFF2-40B4-BE49-F238E27FC236}">
                      <a16:creationId xmlns:a16="http://schemas.microsoft.com/office/drawing/2014/main" id="{50E85B94-BE13-498C-BA23-6D464D95121D}"/>
                    </a:ext>
                  </a:extLst>
                </p:cNvPr>
                <p:cNvSpPr/>
                <p:nvPr/>
              </p:nvSpPr>
              <p:spPr>
                <a:xfrm>
                  <a:off x="1922095" y="27720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20" name="Freeform: Shape 3319">
                  <a:extLst>
                    <a:ext uri="{FF2B5EF4-FFF2-40B4-BE49-F238E27FC236}">
                      <a16:creationId xmlns:a16="http://schemas.microsoft.com/office/drawing/2014/main" id="{87BEDBC3-D90F-4B66-93C8-86480CC6EC31}"/>
                    </a:ext>
                  </a:extLst>
                </p:cNvPr>
                <p:cNvSpPr/>
                <p:nvPr/>
              </p:nvSpPr>
              <p:spPr>
                <a:xfrm>
                  <a:off x="1960195" y="27720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21" name="Freeform: Shape 3320">
                  <a:extLst>
                    <a:ext uri="{FF2B5EF4-FFF2-40B4-BE49-F238E27FC236}">
                      <a16:creationId xmlns:a16="http://schemas.microsoft.com/office/drawing/2014/main" id="{6C02DC6D-F529-4DEE-99C4-435BE9A957E6}"/>
                    </a:ext>
                  </a:extLst>
                </p:cNvPr>
                <p:cNvSpPr/>
                <p:nvPr/>
              </p:nvSpPr>
              <p:spPr>
                <a:xfrm>
                  <a:off x="2207845" y="27720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22" name="Freeform: Shape 3321">
                  <a:extLst>
                    <a:ext uri="{FF2B5EF4-FFF2-40B4-BE49-F238E27FC236}">
                      <a16:creationId xmlns:a16="http://schemas.microsoft.com/office/drawing/2014/main" id="{8DAF621D-0268-48C4-963E-A3526E4AA11B}"/>
                    </a:ext>
                  </a:extLst>
                </p:cNvPr>
                <p:cNvSpPr/>
                <p:nvPr/>
              </p:nvSpPr>
              <p:spPr>
                <a:xfrm>
                  <a:off x="2341195" y="27720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23" name="Freeform: Shape 3322">
                  <a:extLst>
                    <a:ext uri="{FF2B5EF4-FFF2-40B4-BE49-F238E27FC236}">
                      <a16:creationId xmlns:a16="http://schemas.microsoft.com/office/drawing/2014/main" id="{0C3A9104-A63A-4355-A014-54B1DF899106}"/>
                    </a:ext>
                  </a:extLst>
                </p:cNvPr>
                <p:cNvSpPr/>
                <p:nvPr/>
              </p:nvSpPr>
              <p:spPr>
                <a:xfrm>
                  <a:off x="2379295" y="27720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24" name="Freeform: Shape 3323">
                  <a:extLst>
                    <a:ext uri="{FF2B5EF4-FFF2-40B4-BE49-F238E27FC236}">
                      <a16:creationId xmlns:a16="http://schemas.microsoft.com/office/drawing/2014/main" id="{17D753FE-0476-4CAC-9F06-52688FDD9696}"/>
                    </a:ext>
                  </a:extLst>
                </p:cNvPr>
                <p:cNvSpPr/>
                <p:nvPr/>
              </p:nvSpPr>
              <p:spPr>
                <a:xfrm>
                  <a:off x="2226895" y="277205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sp>
        <p:nvSpPr>
          <p:cNvPr id="3327" name="TextBox 3326">
            <a:extLst>
              <a:ext uri="{FF2B5EF4-FFF2-40B4-BE49-F238E27FC236}">
                <a16:creationId xmlns:a16="http://schemas.microsoft.com/office/drawing/2014/main" id="{CB3349C9-2E34-45A0-9B74-C47913F66916}"/>
              </a:ext>
            </a:extLst>
          </p:cNvPr>
          <p:cNvSpPr txBox="1"/>
          <p:nvPr/>
        </p:nvSpPr>
        <p:spPr>
          <a:xfrm>
            <a:off x="2538750" y="1846103"/>
            <a:ext cx="1346844" cy="369332"/>
          </a:xfrm>
          <a:prstGeom prst="rect">
            <a:avLst/>
          </a:prstGeom>
          <a:noFill/>
        </p:spPr>
        <p:txBody>
          <a:bodyPr wrap="none" rtlCol="0">
            <a:spAutoFit/>
          </a:bodyPr>
          <a:lstStyle/>
          <a:p>
            <a:pPr algn="ctr"/>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至恶化时间</a:t>
            </a:r>
          </a:p>
        </p:txBody>
      </p:sp>
      <p:grpSp>
        <p:nvGrpSpPr>
          <p:cNvPr id="7" name="Group 6"/>
          <p:cNvGrpSpPr/>
          <p:nvPr/>
        </p:nvGrpSpPr>
        <p:grpSpPr>
          <a:xfrm>
            <a:off x="4529958" y="3476126"/>
            <a:ext cx="4399331" cy="2438843"/>
            <a:chOff x="4394558" y="3298952"/>
            <a:chExt cx="4546166" cy="2520242"/>
          </a:xfrm>
        </p:grpSpPr>
        <p:sp>
          <p:nvSpPr>
            <p:cNvPr id="749" name="Freeform 21">
              <a:extLst>
                <a:ext uri="{FF2B5EF4-FFF2-40B4-BE49-F238E27FC236}">
                  <a16:creationId xmlns:a16="http://schemas.microsoft.com/office/drawing/2014/main" id="{58CEC528-2FCB-4E31-AF3F-7201D12F178B}"/>
                </a:ext>
              </a:extLst>
            </p:cNvPr>
            <p:cNvSpPr/>
            <p:nvPr/>
          </p:nvSpPr>
          <p:spPr bwMode="auto">
            <a:xfrm>
              <a:off x="5287232" y="3412944"/>
              <a:ext cx="3159971" cy="20923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50" name="TextBox 749">
              <a:extLst>
                <a:ext uri="{FF2B5EF4-FFF2-40B4-BE49-F238E27FC236}">
                  <a16:creationId xmlns:a16="http://schemas.microsoft.com/office/drawing/2014/main" id="{A4354B84-6482-4AEC-8601-F43890718C41}"/>
                </a:ext>
              </a:extLst>
            </p:cNvPr>
            <p:cNvSpPr txBox="1"/>
            <p:nvPr/>
          </p:nvSpPr>
          <p:spPr>
            <a:xfrm>
              <a:off x="4905986" y="4951453"/>
              <a:ext cx="277223" cy="250056"/>
            </a:xfrm>
            <a:prstGeom prst="rect">
              <a:avLst/>
            </a:prstGeom>
            <a:noFill/>
          </p:spPr>
          <p:txBody>
            <a:bodyPr wrap="none" lIns="36000" tIns="36000" rIns="36000" bIns="36000" rtlCol="0" anchor="ctr" anchorCtr="0">
              <a:spAutoFit/>
            </a:bodyPr>
            <a:lstStyle/>
            <a:p>
              <a:pPr algn="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752" name="Line 6">
              <a:extLst>
                <a:ext uri="{FF2B5EF4-FFF2-40B4-BE49-F238E27FC236}">
                  <a16:creationId xmlns:a16="http://schemas.microsoft.com/office/drawing/2014/main" id="{8B739870-7DFC-47F4-915D-BE68E68D455D}"/>
                </a:ext>
              </a:extLst>
            </p:cNvPr>
            <p:cNvSpPr>
              <a:spLocks noChangeShapeType="1"/>
            </p:cNvSpPr>
            <p:nvPr/>
          </p:nvSpPr>
          <p:spPr bwMode="auto">
            <a:xfrm>
              <a:off x="5160163" y="3425995"/>
              <a:ext cx="12037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53" name="Line 7">
              <a:extLst>
                <a:ext uri="{FF2B5EF4-FFF2-40B4-BE49-F238E27FC236}">
                  <a16:creationId xmlns:a16="http://schemas.microsoft.com/office/drawing/2014/main" id="{892E6175-D1A0-474E-BA2E-C58D2B1C917C}"/>
                </a:ext>
              </a:extLst>
            </p:cNvPr>
            <p:cNvSpPr>
              <a:spLocks noChangeShapeType="1"/>
            </p:cNvSpPr>
            <p:nvPr/>
          </p:nvSpPr>
          <p:spPr bwMode="auto">
            <a:xfrm>
              <a:off x="5160163" y="3839391"/>
              <a:ext cx="12037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54" name="Line 8">
              <a:extLst>
                <a:ext uri="{FF2B5EF4-FFF2-40B4-BE49-F238E27FC236}">
                  <a16:creationId xmlns:a16="http://schemas.microsoft.com/office/drawing/2014/main" id="{190659D0-C05A-40DE-B6C9-FB9BB7ADC136}"/>
                </a:ext>
              </a:extLst>
            </p:cNvPr>
            <p:cNvSpPr>
              <a:spLocks noChangeShapeType="1"/>
            </p:cNvSpPr>
            <p:nvPr/>
          </p:nvSpPr>
          <p:spPr bwMode="auto">
            <a:xfrm>
              <a:off x="5160163" y="4250113"/>
              <a:ext cx="12037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55" name="Line 9">
              <a:extLst>
                <a:ext uri="{FF2B5EF4-FFF2-40B4-BE49-F238E27FC236}">
                  <a16:creationId xmlns:a16="http://schemas.microsoft.com/office/drawing/2014/main" id="{E3B752D0-97D5-485E-82C9-C3B2F08465F5}"/>
                </a:ext>
              </a:extLst>
            </p:cNvPr>
            <p:cNvSpPr>
              <a:spLocks noChangeShapeType="1"/>
            </p:cNvSpPr>
            <p:nvPr/>
          </p:nvSpPr>
          <p:spPr bwMode="auto">
            <a:xfrm>
              <a:off x="5160163" y="4667755"/>
              <a:ext cx="12037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56" name="TextBox 755">
              <a:extLst>
                <a:ext uri="{FF2B5EF4-FFF2-40B4-BE49-F238E27FC236}">
                  <a16:creationId xmlns:a16="http://schemas.microsoft.com/office/drawing/2014/main" id="{87E87241-A73E-4D5C-AE58-0027A3A862DF}"/>
                </a:ext>
              </a:extLst>
            </p:cNvPr>
            <p:cNvSpPr txBox="1"/>
            <p:nvPr/>
          </p:nvSpPr>
          <p:spPr>
            <a:xfrm>
              <a:off x="4905980" y="3298952"/>
              <a:ext cx="277223" cy="250056"/>
            </a:xfrm>
            <a:prstGeom prst="rect">
              <a:avLst/>
            </a:prstGeom>
            <a:noFill/>
          </p:spPr>
          <p:txBody>
            <a:bodyPr wrap="none" lIns="36000" tIns="36000" rIns="36000" bIns="36000" rtlCol="0" anchor="ctr" anchorCtr="0">
              <a:spAutoFit/>
            </a:bodyPr>
            <a:lstStyle/>
            <a:p>
              <a:pPr algn="r"/>
              <a:r>
                <a:rPr lang="zh-CN" sz="11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757" name="TextBox 756">
              <a:extLst>
                <a:ext uri="{FF2B5EF4-FFF2-40B4-BE49-F238E27FC236}">
                  <a16:creationId xmlns:a16="http://schemas.microsoft.com/office/drawing/2014/main" id="{BC3840FF-EADC-49C8-AB89-F678330854DC}"/>
                </a:ext>
              </a:extLst>
            </p:cNvPr>
            <p:cNvSpPr txBox="1"/>
            <p:nvPr/>
          </p:nvSpPr>
          <p:spPr>
            <a:xfrm>
              <a:off x="4905988" y="3713753"/>
              <a:ext cx="277223" cy="250056"/>
            </a:xfrm>
            <a:prstGeom prst="rect">
              <a:avLst/>
            </a:prstGeom>
            <a:noFill/>
          </p:spPr>
          <p:txBody>
            <a:bodyPr wrap="none" lIns="36000" tIns="36000" rIns="36000" bIns="36000" rtlCol="0" anchor="ctr" anchorCtr="0">
              <a:spAutoFit/>
            </a:bodyPr>
            <a:lstStyle/>
            <a:p>
              <a:pPr algn="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758" name="TextBox 757">
              <a:extLst>
                <a:ext uri="{FF2B5EF4-FFF2-40B4-BE49-F238E27FC236}">
                  <a16:creationId xmlns:a16="http://schemas.microsoft.com/office/drawing/2014/main" id="{4499A887-31A1-4736-9813-6EDA4F618F70}"/>
                </a:ext>
              </a:extLst>
            </p:cNvPr>
            <p:cNvSpPr txBox="1"/>
            <p:nvPr/>
          </p:nvSpPr>
          <p:spPr>
            <a:xfrm>
              <a:off x="4905988" y="4124308"/>
              <a:ext cx="277223" cy="250056"/>
            </a:xfrm>
            <a:prstGeom prst="rect">
              <a:avLst/>
            </a:prstGeom>
            <a:noFill/>
          </p:spPr>
          <p:txBody>
            <a:bodyPr wrap="none" lIns="36000" tIns="36000" rIns="36000" bIns="36000" rtlCol="0" anchor="ctr" anchorCtr="0">
              <a:spAutoFit/>
            </a:bodyPr>
            <a:lstStyle/>
            <a:p>
              <a:pPr algn="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759" name="TextBox 758">
              <a:extLst>
                <a:ext uri="{FF2B5EF4-FFF2-40B4-BE49-F238E27FC236}">
                  <a16:creationId xmlns:a16="http://schemas.microsoft.com/office/drawing/2014/main" id="{C409B586-808E-4289-B642-1685FD50A099}"/>
                </a:ext>
              </a:extLst>
            </p:cNvPr>
            <p:cNvSpPr txBox="1"/>
            <p:nvPr/>
          </p:nvSpPr>
          <p:spPr>
            <a:xfrm>
              <a:off x="4905988" y="4541786"/>
              <a:ext cx="277223" cy="250056"/>
            </a:xfrm>
            <a:prstGeom prst="rect">
              <a:avLst/>
            </a:prstGeom>
            <a:noFill/>
          </p:spPr>
          <p:txBody>
            <a:bodyPr wrap="none" lIns="36000" tIns="36000" rIns="36000" bIns="36000" rtlCol="0" anchor="ctr" anchorCtr="0">
              <a:spAutoFit/>
            </a:bodyPr>
            <a:lstStyle/>
            <a:p>
              <a:pPr algn="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760" name="Line 10">
              <a:extLst>
                <a:ext uri="{FF2B5EF4-FFF2-40B4-BE49-F238E27FC236}">
                  <a16:creationId xmlns:a16="http://schemas.microsoft.com/office/drawing/2014/main" id="{F2817456-698B-4AF4-B211-77C4DAB8AADE}"/>
                </a:ext>
              </a:extLst>
            </p:cNvPr>
            <p:cNvSpPr>
              <a:spLocks noChangeShapeType="1"/>
            </p:cNvSpPr>
            <p:nvPr/>
          </p:nvSpPr>
          <p:spPr bwMode="auto">
            <a:xfrm>
              <a:off x="5160163" y="5077591"/>
              <a:ext cx="12037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61" name="Line 11">
              <a:extLst>
                <a:ext uri="{FF2B5EF4-FFF2-40B4-BE49-F238E27FC236}">
                  <a16:creationId xmlns:a16="http://schemas.microsoft.com/office/drawing/2014/main" id="{1350A44F-BFFD-452F-994B-DAE43498D11C}"/>
                </a:ext>
              </a:extLst>
            </p:cNvPr>
            <p:cNvSpPr>
              <a:spLocks noChangeShapeType="1"/>
            </p:cNvSpPr>
            <p:nvPr/>
          </p:nvSpPr>
          <p:spPr bwMode="auto">
            <a:xfrm>
              <a:off x="5160163" y="5505698"/>
              <a:ext cx="12037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62" name="TextBox 761">
              <a:extLst>
                <a:ext uri="{FF2B5EF4-FFF2-40B4-BE49-F238E27FC236}">
                  <a16:creationId xmlns:a16="http://schemas.microsoft.com/office/drawing/2014/main" id="{10DF62C7-BF9E-41D3-A517-717D277C4CA2}"/>
                </a:ext>
              </a:extLst>
            </p:cNvPr>
            <p:cNvSpPr txBox="1"/>
            <p:nvPr/>
          </p:nvSpPr>
          <p:spPr>
            <a:xfrm>
              <a:off x="5026932" y="5379391"/>
              <a:ext cx="156299" cy="250056"/>
            </a:xfrm>
            <a:prstGeom prst="rect">
              <a:avLst/>
            </a:prstGeom>
            <a:noFill/>
          </p:spPr>
          <p:txBody>
            <a:bodyPr wrap="none" lIns="36000" tIns="36000" rIns="36000" bIns="36000" rtlCol="0" anchor="ctr" anchorCtr="0">
              <a:spAutoFit/>
            </a:bodyPr>
            <a:lstStyle/>
            <a:p>
              <a:pPr algn="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763" name="Line 21">
              <a:extLst>
                <a:ext uri="{FF2B5EF4-FFF2-40B4-BE49-F238E27FC236}">
                  <a16:creationId xmlns:a16="http://schemas.microsoft.com/office/drawing/2014/main" id="{28F659BB-3DA4-4510-8DD5-8D5A666894A0}"/>
                </a:ext>
              </a:extLst>
            </p:cNvPr>
            <p:cNvSpPr>
              <a:spLocks noChangeShapeType="1"/>
            </p:cNvSpPr>
            <p:nvPr/>
          </p:nvSpPr>
          <p:spPr bwMode="auto">
            <a:xfrm flipH="1">
              <a:off x="5656787"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64" name="Line 19">
              <a:extLst>
                <a:ext uri="{FF2B5EF4-FFF2-40B4-BE49-F238E27FC236}">
                  <a16:creationId xmlns:a16="http://schemas.microsoft.com/office/drawing/2014/main" id="{900A7798-4A71-45D7-A20B-18F0E0603325}"/>
                </a:ext>
              </a:extLst>
            </p:cNvPr>
            <p:cNvSpPr>
              <a:spLocks noChangeShapeType="1"/>
            </p:cNvSpPr>
            <p:nvPr/>
          </p:nvSpPr>
          <p:spPr bwMode="auto">
            <a:xfrm flipH="1">
              <a:off x="6071050"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65" name="Line 21">
              <a:extLst>
                <a:ext uri="{FF2B5EF4-FFF2-40B4-BE49-F238E27FC236}">
                  <a16:creationId xmlns:a16="http://schemas.microsoft.com/office/drawing/2014/main" id="{3A916CD8-1357-454B-A111-4E1BAF99D6B1}"/>
                </a:ext>
              </a:extLst>
            </p:cNvPr>
            <p:cNvSpPr>
              <a:spLocks noChangeShapeType="1"/>
            </p:cNvSpPr>
            <p:nvPr/>
          </p:nvSpPr>
          <p:spPr bwMode="auto">
            <a:xfrm flipH="1">
              <a:off x="6449206"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66" name="Line 19">
              <a:extLst>
                <a:ext uri="{FF2B5EF4-FFF2-40B4-BE49-F238E27FC236}">
                  <a16:creationId xmlns:a16="http://schemas.microsoft.com/office/drawing/2014/main" id="{06FA7AA0-B246-494D-A4BE-BDAED4CF4C01}"/>
                </a:ext>
              </a:extLst>
            </p:cNvPr>
            <p:cNvSpPr>
              <a:spLocks noChangeShapeType="1"/>
            </p:cNvSpPr>
            <p:nvPr/>
          </p:nvSpPr>
          <p:spPr bwMode="auto">
            <a:xfrm flipH="1">
              <a:off x="6862042"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67" name="Line 21">
              <a:extLst>
                <a:ext uri="{FF2B5EF4-FFF2-40B4-BE49-F238E27FC236}">
                  <a16:creationId xmlns:a16="http://schemas.microsoft.com/office/drawing/2014/main" id="{1D5E7375-44CF-4DDD-9255-BF6BC4B509FF}"/>
                </a:ext>
              </a:extLst>
            </p:cNvPr>
            <p:cNvSpPr>
              <a:spLocks noChangeShapeType="1"/>
            </p:cNvSpPr>
            <p:nvPr/>
          </p:nvSpPr>
          <p:spPr bwMode="auto">
            <a:xfrm flipH="1">
              <a:off x="7244532"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68" name="Line 21">
              <a:extLst>
                <a:ext uri="{FF2B5EF4-FFF2-40B4-BE49-F238E27FC236}">
                  <a16:creationId xmlns:a16="http://schemas.microsoft.com/office/drawing/2014/main" id="{D0FD8000-EC19-4E5B-A609-AD7D769426A9}"/>
                </a:ext>
              </a:extLst>
            </p:cNvPr>
            <p:cNvSpPr>
              <a:spLocks noChangeShapeType="1"/>
            </p:cNvSpPr>
            <p:nvPr/>
          </p:nvSpPr>
          <p:spPr bwMode="auto">
            <a:xfrm flipH="1">
              <a:off x="5267769"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69" name="Line 21">
              <a:extLst>
                <a:ext uri="{FF2B5EF4-FFF2-40B4-BE49-F238E27FC236}">
                  <a16:creationId xmlns:a16="http://schemas.microsoft.com/office/drawing/2014/main" id="{CFD784B6-8DED-47E0-A268-53EE8B7C2373}"/>
                </a:ext>
              </a:extLst>
            </p:cNvPr>
            <p:cNvSpPr>
              <a:spLocks noChangeShapeType="1"/>
            </p:cNvSpPr>
            <p:nvPr/>
          </p:nvSpPr>
          <p:spPr bwMode="auto">
            <a:xfrm flipH="1">
              <a:off x="7642885"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70" name="Line 19">
              <a:extLst>
                <a:ext uri="{FF2B5EF4-FFF2-40B4-BE49-F238E27FC236}">
                  <a16:creationId xmlns:a16="http://schemas.microsoft.com/office/drawing/2014/main" id="{FC11900B-C96F-463C-8E26-C2CBB15AB6CC}"/>
                </a:ext>
              </a:extLst>
            </p:cNvPr>
            <p:cNvSpPr>
              <a:spLocks noChangeShapeType="1"/>
            </p:cNvSpPr>
            <p:nvPr/>
          </p:nvSpPr>
          <p:spPr bwMode="auto">
            <a:xfrm flipH="1">
              <a:off x="8050095"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71" name="Line 21">
              <a:extLst>
                <a:ext uri="{FF2B5EF4-FFF2-40B4-BE49-F238E27FC236}">
                  <a16:creationId xmlns:a16="http://schemas.microsoft.com/office/drawing/2014/main" id="{9F873774-B34F-46CD-837A-1DA7E3CEC8CD}"/>
                </a:ext>
              </a:extLst>
            </p:cNvPr>
            <p:cNvSpPr>
              <a:spLocks noChangeShapeType="1"/>
            </p:cNvSpPr>
            <p:nvPr/>
          </p:nvSpPr>
          <p:spPr bwMode="auto">
            <a:xfrm flipH="1">
              <a:off x="8447205" y="5505459"/>
              <a:ext cx="0" cy="52377"/>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72" name="TextBox 771">
              <a:extLst>
                <a:ext uri="{FF2B5EF4-FFF2-40B4-BE49-F238E27FC236}">
                  <a16:creationId xmlns:a16="http://schemas.microsoft.com/office/drawing/2014/main" id="{CFA2F685-6119-49E6-940C-96BD53995C44}"/>
                </a:ext>
              </a:extLst>
            </p:cNvPr>
            <p:cNvSpPr txBox="1"/>
            <p:nvPr/>
          </p:nvSpPr>
          <p:spPr>
            <a:xfrm>
              <a:off x="5186310" y="5569138"/>
              <a:ext cx="156299" cy="250056"/>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773" name="TextBox 772">
              <a:extLst>
                <a:ext uri="{FF2B5EF4-FFF2-40B4-BE49-F238E27FC236}">
                  <a16:creationId xmlns:a16="http://schemas.microsoft.com/office/drawing/2014/main" id="{42F113C1-1E4D-4DE5-9CB9-C9C16F6FF01F}"/>
                </a:ext>
              </a:extLst>
            </p:cNvPr>
            <p:cNvSpPr txBox="1"/>
            <p:nvPr/>
          </p:nvSpPr>
          <p:spPr>
            <a:xfrm>
              <a:off x="5570158" y="5569138"/>
              <a:ext cx="156299" cy="250056"/>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774" name="TextBox 773">
              <a:extLst>
                <a:ext uri="{FF2B5EF4-FFF2-40B4-BE49-F238E27FC236}">
                  <a16:creationId xmlns:a16="http://schemas.microsoft.com/office/drawing/2014/main" id="{02ABE15B-5D98-416D-8F91-7638B7FCC337}"/>
                </a:ext>
              </a:extLst>
            </p:cNvPr>
            <p:cNvSpPr txBox="1"/>
            <p:nvPr/>
          </p:nvSpPr>
          <p:spPr>
            <a:xfrm>
              <a:off x="5982934" y="5569138"/>
              <a:ext cx="156299" cy="250056"/>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775" name="TextBox 774">
              <a:extLst>
                <a:ext uri="{FF2B5EF4-FFF2-40B4-BE49-F238E27FC236}">
                  <a16:creationId xmlns:a16="http://schemas.microsoft.com/office/drawing/2014/main" id="{AB3E8ABB-E061-425D-A6F1-3308949F1419}"/>
                </a:ext>
              </a:extLst>
            </p:cNvPr>
            <p:cNvSpPr txBox="1"/>
            <p:nvPr/>
          </p:nvSpPr>
          <p:spPr>
            <a:xfrm>
              <a:off x="6371727" y="5569138"/>
              <a:ext cx="156299" cy="250056"/>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776" name="TextBox 775">
              <a:extLst>
                <a:ext uri="{FF2B5EF4-FFF2-40B4-BE49-F238E27FC236}">
                  <a16:creationId xmlns:a16="http://schemas.microsoft.com/office/drawing/2014/main" id="{F527479F-F4B8-424E-B52C-73491C442DD0}"/>
                </a:ext>
              </a:extLst>
            </p:cNvPr>
            <p:cNvSpPr txBox="1"/>
            <p:nvPr/>
          </p:nvSpPr>
          <p:spPr>
            <a:xfrm>
              <a:off x="6742778" y="5569138"/>
              <a:ext cx="237468" cy="250056"/>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777" name="TextBox 776">
              <a:extLst>
                <a:ext uri="{FF2B5EF4-FFF2-40B4-BE49-F238E27FC236}">
                  <a16:creationId xmlns:a16="http://schemas.microsoft.com/office/drawing/2014/main" id="{DA35A9D3-955F-4305-9334-9C05861F2AE8}"/>
                </a:ext>
              </a:extLst>
            </p:cNvPr>
            <p:cNvSpPr txBox="1"/>
            <p:nvPr/>
          </p:nvSpPr>
          <p:spPr>
            <a:xfrm>
              <a:off x="7133676" y="5569138"/>
              <a:ext cx="237468" cy="250056"/>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778" name="TextBox 777">
              <a:extLst>
                <a:ext uri="{FF2B5EF4-FFF2-40B4-BE49-F238E27FC236}">
                  <a16:creationId xmlns:a16="http://schemas.microsoft.com/office/drawing/2014/main" id="{500CC16D-2835-4707-BFC2-ED42F0CDE5AE}"/>
                </a:ext>
              </a:extLst>
            </p:cNvPr>
            <p:cNvSpPr txBox="1"/>
            <p:nvPr/>
          </p:nvSpPr>
          <p:spPr>
            <a:xfrm>
              <a:off x="7530178" y="5569138"/>
              <a:ext cx="237468" cy="250056"/>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779" name="TextBox 778">
              <a:extLst>
                <a:ext uri="{FF2B5EF4-FFF2-40B4-BE49-F238E27FC236}">
                  <a16:creationId xmlns:a16="http://schemas.microsoft.com/office/drawing/2014/main" id="{7799EDC3-797C-4FD5-A824-997B5053EC52}"/>
                </a:ext>
              </a:extLst>
            </p:cNvPr>
            <p:cNvSpPr txBox="1"/>
            <p:nvPr/>
          </p:nvSpPr>
          <p:spPr>
            <a:xfrm>
              <a:off x="7931362" y="5569138"/>
              <a:ext cx="237468" cy="250056"/>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780" name="TextBox 779">
              <a:extLst>
                <a:ext uri="{FF2B5EF4-FFF2-40B4-BE49-F238E27FC236}">
                  <a16:creationId xmlns:a16="http://schemas.microsoft.com/office/drawing/2014/main" id="{0573F2E1-276E-4B81-BCBF-4A91BF3473AF}"/>
                </a:ext>
              </a:extLst>
            </p:cNvPr>
            <p:cNvSpPr txBox="1"/>
            <p:nvPr/>
          </p:nvSpPr>
          <p:spPr>
            <a:xfrm>
              <a:off x="8332259" y="5569138"/>
              <a:ext cx="237468" cy="250056"/>
            </a:xfrm>
            <a:prstGeom prst="rect">
              <a:avLst/>
            </a:prstGeom>
            <a:noFill/>
          </p:spPr>
          <p:txBody>
            <a:bodyPr wrap="none" lIns="36000" tIns="36000" rIns="36000" bIns="36000" rtlCol="0" anchor="t" anchorCtr="0">
              <a:spAutoFit/>
            </a:bodyPr>
            <a:lstStyle/>
            <a:p>
              <a:pPr algn="ct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cxnSp>
          <p:nvCxnSpPr>
            <p:cNvPr id="782" name="Straight Connector 781">
              <a:extLst>
                <a:ext uri="{FF2B5EF4-FFF2-40B4-BE49-F238E27FC236}">
                  <a16:creationId xmlns:a16="http://schemas.microsoft.com/office/drawing/2014/main" id="{5FCDB06F-8A20-44F4-B167-EB2A565A6098}"/>
                </a:ext>
              </a:extLst>
            </p:cNvPr>
            <p:cNvCxnSpPr/>
            <p:nvPr/>
          </p:nvCxnSpPr>
          <p:spPr>
            <a:xfrm>
              <a:off x="6500098" y="3638720"/>
              <a:ext cx="355647" cy="0"/>
            </a:xfrm>
            <a:prstGeom prst="line">
              <a:avLst/>
            </a:prstGeom>
            <a:noFill/>
            <a:ln w="19050" cap="flat">
              <a:solidFill>
                <a:schemeClr val="accent1"/>
              </a:solidFill>
              <a:prstDash val="solid"/>
              <a:miter/>
            </a:ln>
          </p:spPr>
        </p:cxnSp>
        <p:cxnSp>
          <p:nvCxnSpPr>
            <p:cNvPr id="783" name="Straight Connector 782">
              <a:extLst>
                <a:ext uri="{FF2B5EF4-FFF2-40B4-BE49-F238E27FC236}">
                  <a16:creationId xmlns:a16="http://schemas.microsoft.com/office/drawing/2014/main" id="{94AEDAB1-C1CE-4DEA-A71D-4800AFA93A4A}"/>
                </a:ext>
              </a:extLst>
            </p:cNvPr>
            <p:cNvCxnSpPr/>
            <p:nvPr/>
          </p:nvCxnSpPr>
          <p:spPr>
            <a:xfrm>
              <a:off x="6500098" y="3808032"/>
              <a:ext cx="355647" cy="0"/>
            </a:xfrm>
            <a:prstGeom prst="line">
              <a:avLst/>
            </a:prstGeom>
            <a:noFill/>
            <a:ln w="19050" cap="flat">
              <a:solidFill>
                <a:srgbClr val="E75C00"/>
              </a:solidFill>
              <a:prstDash val="solid"/>
              <a:miter/>
            </a:ln>
          </p:spPr>
        </p:cxnSp>
        <p:sp>
          <p:nvSpPr>
            <p:cNvPr id="784" name="TextBox 783">
              <a:extLst>
                <a:ext uri="{FF2B5EF4-FFF2-40B4-BE49-F238E27FC236}">
                  <a16:creationId xmlns:a16="http://schemas.microsoft.com/office/drawing/2014/main" id="{C03B4645-594A-4496-A7BD-956908F84EF6}"/>
                </a:ext>
              </a:extLst>
            </p:cNvPr>
            <p:cNvSpPr txBox="1"/>
            <p:nvPr/>
          </p:nvSpPr>
          <p:spPr>
            <a:xfrm>
              <a:off x="6872959" y="3506360"/>
              <a:ext cx="2067765" cy="441403"/>
            </a:xfrm>
            <a:prstGeom prst="rect">
              <a:avLst/>
            </a:prstGeom>
            <a:noFill/>
          </p:spPr>
          <p:txBody>
            <a:bodyPr wrap="none" rtlCol="0">
              <a:spAutoFit/>
            </a:bodyPr>
            <a:lstStyle/>
            <a:p>
              <a:r>
                <a:rPr lang="zh-CN" sz="11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Durvalumab + 依托泊苷-铂类</a:t>
              </a:r>
            </a:p>
            <a:p>
              <a:r>
                <a:rPr lang="zh-CN" sz="11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依托泊苷-铂类</a:t>
              </a:r>
            </a:p>
          </p:txBody>
        </p:sp>
        <p:sp>
          <p:nvSpPr>
            <p:cNvPr id="786" name="TextBox 785">
              <a:extLst>
                <a:ext uri="{FF2B5EF4-FFF2-40B4-BE49-F238E27FC236}">
                  <a16:creationId xmlns:a16="http://schemas.microsoft.com/office/drawing/2014/main" id="{F1F7A476-B60C-4845-AD23-E391E48322B4}"/>
                </a:ext>
              </a:extLst>
            </p:cNvPr>
            <p:cNvSpPr txBox="1"/>
            <p:nvPr/>
          </p:nvSpPr>
          <p:spPr>
            <a:xfrm>
              <a:off x="5508100" y="4994658"/>
              <a:ext cx="1612111" cy="445268"/>
            </a:xfrm>
            <a:prstGeom prst="rect">
              <a:avLst/>
            </a:prstGeom>
            <a:noFill/>
          </p:spPr>
          <p:txBody>
            <a:bodyPr wrap="none" rtlCol="0">
              <a:spAutoFit/>
            </a:bodyPr>
            <a:lstStyle/>
            <a:p>
              <a:pPr algn="ctr"/>
              <a:r>
                <a:rPr lang="zh-CN" sz="11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HR 0.61</a:t>
              </a:r>
            </a:p>
            <a:p>
              <a:pPr algn="ctr"/>
              <a:r>
                <a:rPr lang="zh-CN" sz="11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(95% CI 0.472, 0.776)</a:t>
              </a:r>
            </a:p>
          </p:txBody>
        </p:sp>
        <p:grpSp>
          <p:nvGrpSpPr>
            <p:cNvPr id="3188" name="Group 3187">
              <a:extLst>
                <a:ext uri="{FF2B5EF4-FFF2-40B4-BE49-F238E27FC236}">
                  <a16:creationId xmlns:a16="http://schemas.microsoft.com/office/drawing/2014/main" id="{B0274BD5-989C-4A76-9D3E-69FC8A0BE9C4}"/>
                </a:ext>
              </a:extLst>
            </p:cNvPr>
            <p:cNvGrpSpPr/>
            <p:nvPr/>
          </p:nvGrpSpPr>
          <p:grpSpPr>
            <a:xfrm>
              <a:off x="5278981" y="3422039"/>
              <a:ext cx="2736000" cy="1548000"/>
              <a:chOff x="8985590" y="3759061"/>
              <a:chExt cx="4306433" cy="2515606"/>
            </a:xfrm>
          </p:grpSpPr>
          <p:sp>
            <p:nvSpPr>
              <p:cNvPr id="3164" name="Freeform: Shape 3163">
                <a:extLst>
                  <a:ext uri="{FF2B5EF4-FFF2-40B4-BE49-F238E27FC236}">
                    <a16:creationId xmlns:a16="http://schemas.microsoft.com/office/drawing/2014/main" id="{6A018AFC-C0D5-4E11-8B9C-230C1E98F18F}"/>
                  </a:ext>
                </a:extLst>
              </p:cNvPr>
              <p:cNvSpPr/>
              <p:nvPr/>
            </p:nvSpPr>
            <p:spPr>
              <a:xfrm>
                <a:off x="8985590" y="3759061"/>
                <a:ext cx="4286250" cy="2466975"/>
              </a:xfrm>
              <a:custGeom>
                <a:avLst/>
                <a:gdLst>
                  <a:gd name="connsiteX0" fmla="*/ 4286250 w 4286250"/>
                  <a:gd name="connsiteY0" fmla="*/ 2471172 h 2466975"/>
                  <a:gd name="connsiteX1" fmla="*/ 3849967 w 4286250"/>
                  <a:gd name="connsiteY1" fmla="*/ 2471172 h 2466975"/>
                  <a:gd name="connsiteX2" fmla="*/ 3849967 w 4286250"/>
                  <a:gd name="connsiteY2" fmla="*/ 2347947 h 2466975"/>
                  <a:gd name="connsiteX3" fmla="*/ 3793351 w 4286250"/>
                  <a:gd name="connsiteY3" fmla="*/ 2347947 h 2466975"/>
                  <a:gd name="connsiteX4" fmla="*/ 3793351 w 4286250"/>
                  <a:gd name="connsiteY4" fmla="*/ 2244706 h 2466975"/>
                  <a:gd name="connsiteX5" fmla="*/ 3390367 w 4286250"/>
                  <a:gd name="connsiteY5" fmla="*/ 2244706 h 2466975"/>
                  <a:gd name="connsiteX6" fmla="*/ 3390367 w 4286250"/>
                  <a:gd name="connsiteY6" fmla="*/ 2134797 h 2466975"/>
                  <a:gd name="connsiteX7" fmla="*/ 3037342 w 4286250"/>
                  <a:gd name="connsiteY7" fmla="*/ 2134797 h 2466975"/>
                  <a:gd name="connsiteX8" fmla="*/ 3037342 w 4286250"/>
                  <a:gd name="connsiteY8" fmla="*/ 2094830 h 2466975"/>
                  <a:gd name="connsiteX9" fmla="*/ 2977391 w 4286250"/>
                  <a:gd name="connsiteY9" fmla="*/ 2094830 h 2466975"/>
                  <a:gd name="connsiteX10" fmla="*/ 2977391 w 4286250"/>
                  <a:gd name="connsiteY10" fmla="*/ 2028222 h 2466975"/>
                  <a:gd name="connsiteX11" fmla="*/ 2654341 w 4286250"/>
                  <a:gd name="connsiteY11" fmla="*/ 2028222 h 2466975"/>
                  <a:gd name="connsiteX12" fmla="*/ 2654341 w 4286250"/>
                  <a:gd name="connsiteY12" fmla="*/ 1991588 h 2466975"/>
                  <a:gd name="connsiteX13" fmla="*/ 2587733 w 4286250"/>
                  <a:gd name="connsiteY13" fmla="*/ 1991588 h 2466975"/>
                  <a:gd name="connsiteX14" fmla="*/ 2587733 w 4286250"/>
                  <a:gd name="connsiteY14" fmla="*/ 1954955 h 2466975"/>
                  <a:gd name="connsiteX15" fmla="*/ 2447859 w 4286250"/>
                  <a:gd name="connsiteY15" fmla="*/ 1954955 h 2466975"/>
                  <a:gd name="connsiteX16" fmla="*/ 2447859 w 4286250"/>
                  <a:gd name="connsiteY16" fmla="*/ 1931648 h 2466975"/>
                  <a:gd name="connsiteX17" fmla="*/ 2374592 w 4286250"/>
                  <a:gd name="connsiteY17" fmla="*/ 1931648 h 2466975"/>
                  <a:gd name="connsiteX18" fmla="*/ 2374592 w 4286250"/>
                  <a:gd name="connsiteY18" fmla="*/ 1845056 h 2466975"/>
                  <a:gd name="connsiteX19" fmla="*/ 2108159 w 4286250"/>
                  <a:gd name="connsiteY19" fmla="*/ 1845056 h 2466975"/>
                  <a:gd name="connsiteX20" fmla="*/ 2108159 w 4286250"/>
                  <a:gd name="connsiteY20" fmla="*/ 1821739 h 2466975"/>
                  <a:gd name="connsiteX21" fmla="*/ 1991592 w 4286250"/>
                  <a:gd name="connsiteY21" fmla="*/ 1821739 h 2466975"/>
                  <a:gd name="connsiteX22" fmla="*/ 1991592 w 4286250"/>
                  <a:gd name="connsiteY22" fmla="*/ 1771780 h 2466975"/>
                  <a:gd name="connsiteX23" fmla="*/ 1964950 w 4286250"/>
                  <a:gd name="connsiteY23" fmla="*/ 1771780 h 2466975"/>
                  <a:gd name="connsiteX24" fmla="*/ 1964950 w 4286250"/>
                  <a:gd name="connsiteY24" fmla="*/ 1718497 h 2466975"/>
                  <a:gd name="connsiteX25" fmla="*/ 1841725 w 4286250"/>
                  <a:gd name="connsiteY25" fmla="*/ 1718497 h 2466975"/>
                  <a:gd name="connsiteX26" fmla="*/ 1841725 w 4286250"/>
                  <a:gd name="connsiteY26" fmla="*/ 1678530 h 2466975"/>
                  <a:gd name="connsiteX27" fmla="*/ 1765125 w 4286250"/>
                  <a:gd name="connsiteY27" fmla="*/ 1678530 h 2466975"/>
                  <a:gd name="connsiteX28" fmla="*/ 1765125 w 4286250"/>
                  <a:gd name="connsiteY28" fmla="*/ 1635239 h 2466975"/>
                  <a:gd name="connsiteX29" fmla="*/ 1691850 w 4286250"/>
                  <a:gd name="connsiteY29" fmla="*/ 1635239 h 2466975"/>
                  <a:gd name="connsiteX30" fmla="*/ 1691850 w 4286250"/>
                  <a:gd name="connsiteY30" fmla="*/ 1575289 h 2466975"/>
                  <a:gd name="connsiteX31" fmla="*/ 1661884 w 4286250"/>
                  <a:gd name="connsiteY31" fmla="*/ 1575289 h 2466975"/>
                  <a:gd name="connsiteX32" fmla="*/ 1661884 w 4286250"/>
                  <a:gd name="connsiteY32" fmla="*/ 1512014 h 2466975"/>
                  <a:gd name="connsiteX33" fmla="*/ 1588608 w 4286250"/>
                  <a:gd name="connsiteY33" fmla="*/ 1512014 h 2466975"/>
                  <a:gd name="connsiteX34" fmla="*/ 1588608 w 4286250"/>
                  <a:gd name="connsiteY34" fmla="*/ 1485363 h 2466975"/>
                  <a:gd name="connsiteX35" fmla="*/ 1525334 w 4286250"/>
                  <a:gd name="connsiteY35" fmla="*/ 1485363 h 2466975"/>
                  <a:gd name="connsiteX36" fmla="*/ 1525334 w 4286250"/>
                  <a:gd name="connsiteY36" fmla="*/ 1422089 h 2466975"/>
                  <a:gd name="connsiteX37" fmla="*/ 1498692 w 4286250"/>
                  <a:gd name="connsiteY37" fmla="*/ 1422089 h 2466975"/>
                  <a:gd name="connsiteX38" fmla="*/ 1498692 w 4286250"/>
                  <a:gd name="connsiteY38" fmla="*/ 1378798 h 2466975"/>
                  <a:gd name="connsiteX39" fmla="*/ 1395441 w 4286250"/>
                  <a:gd name="connsiteY39" fmla="*/ 1378798 h 2466975"/>
                  <a:gd name="connsiteX40" fmla="*/ 1395441 w 4286250"/>
                  <a:gd name="connsiteY40" fmla="*/ 1325505 h 2466975"/>
                  <a:gd name="connsiteX41" fmla="*/ 1355484 w 4286250"/>
                  <a:gd name="connsiteY41" fmla="*/ 1325505 h 2466975"/>
                  <a:gd name="connsiteX42" fmla="*/ 1355484 w 4286250"/>
                  <a:gd name="connsiteY42" fmla="*/ 1255573 h 2466975"/>
                  <a:gd name="connsiteX43" fmla="*/ 1318851 w 4286250"/>
                  <a:gd name="connsiteY43" fmla="*/ 1255573 h 2466975"/>
                  <a:gd name="connsiteX44" fmla="*/ 1318851 w 4286250"/>
                  <a:gd name="connsiteY44" fmla="*/ 1205614 h 2466975"/>
                  <a:gd name="connsiteX45" fmla="*/ 1148991 w 4286250"/>
                  <a:gd name="connsiteY45" fmla="*/ 1205614 h 2466975"/>
                  <a:gd name="connsiteX46" fmla="*/ 1148991 w 4286250"/>
                  <a:gd name="connsiteY46" fmla="*/ 1129014 h 2466975"/>
                  <a:gd name="connsiteX47" fmla="*/ 1099042 w 4286250"/>
                  <a:gd name="connsiteY47" fmla="*/ 1129014 h 2466975"/>
                  <a:gd name="connsiteX48" fmla="*/ 1099042 w 4286250"/>
                  <a:gd name="connsiteY48" fmla="*/ 1092381 h 2466975"/>
                  <a:gd name="connsiteX49" fmla="*/ 1042426 w 4286250"/>
                  <a:gd name="connsiteY49" fmla="*/ 1092381 h 2466975"/>
                  <a:gd name="connsiteX50" fmla="*/ 1042426 w 4286250"/>
                  <a:gd name="connsiteY50" fmla="*/ 1032430 h 2466975"/>
                  <a:gd name="connsiteX51" fmla="*/ 995791 w 4286250"/>
                  <a:gd name="connsiteY51" fmla="*/ 1032430 h 2466975"/>
                  <a:gd name="connsiteX52" fmla="*/ 995791 w 4286250"/>
                  <a:gd name="connsiteY52" fmla="*/ 965822 h 2466975"/>
                  <a:gd name="connsiteX53" fmla="*/ 899213 w 4286250"/>
                  <a:gd name="connsiteY53" fmla="*/ 965822 h 2466975"/>
                  <a:gd name="connsiteX54" fmla="*/ 899213 w 4286250"/>
                  <a:gd name="connsiteY54" fmla="*/ 932518 h 2466975"/>
                  <a:gd name="connsiteX55" fmla="*/ 839266 w 4286250"/>
                  <a:gd name="connsiteY55" fmla="*/ 932518 h 2466975"/>
                  <a:gd name="connsiteX56" fmla="*/ 839266 w 4286250"/>
                  <a:gd name="connsiteY56" fmla="*/ 889222 h 2466975"/>
                  <a:gd name="connsiteX57" fmla="*/ 795970 w 4286250"/>
                  <a:gd name="connsiteY57" fmla="*/ 889222 h 2466975"/>
                  <a:gd name="connsiteX58" fmla="*/ 795970 w 4286250"/>
                  <a:gd name="connsiteY58" fmla="*/ 835935 h 2466975"/>
                  <a:gd name="connsiteX59" fmla="*/ 689397 w 4286250"/>
                  <a:gd name="connsiteY59" fmla="*/ 835935 h 2466975"/>
                  <a:gd name="connsiteX60" fmla="*/ 689397 w 4286250"/>
                  <a:gd name="connsiteY60" fmla="*/ 756005 h 2466975"/>
                  <a:gd name="connsiteX61" fmla="*/ 639441 w 4286250"/>
                  <a:gd name="connsiteY61" fmla="*/ 756005 h 2466975"/>
                  <a:gd name="connsiteX62" fmla="*/ 639441 w 4286250"/>
                  <a:gd name="connsiteY62" fmla="*/ 689397 h 2466975"/>
                  <a:gd name="connsiteX63" fmla="*/ 569502 w 4286250"/>
                  <a:gd name="connsiteY63" fmla="*/ 689397 h 2466975"/>
                  <a:gd name="connsiteX64" fmla="*/ 569502 w 4286250"/>
                  <a:gd name="connsiteY64" fmla="*/ 632780 h 2466975"/>
                  <a:gd name="connsiteX65" fmla="*/ 496233 w 4286250"/>
                  <a:gd name="connsiteY65" fmla="*/ 632780 h 2466975"/>
                  <a:gd name="connsiteX66" fmla="*/ 496233 w 4286250"/>
                  <a:gd name="connsiteY66" fmla="*/ 589485 h 2466975"/>
                  <a:gd name="connsiteX67" fmla="*/ 429624 w 4286250"/>
                  <a:gd name="connsiteY67" fmla="*/ 589485 h 2466975"/>
                  <a:gd name="connsiteX68" fmla="*/ 429624 w 4286250"/>
                  <a:gd name="connsiteY68" fmla="*/ 532867 h 2466975"/>
                  <a:gd name="connsiteX69" fmla="*/ 343033 w 4286250"/>
                  <a:gd name="connsiteY69" fmla="*/ 532867 h 2466975"/>
                  <a:gd name="connsiteX70" fmla="*/ 343033 w 4286250"/>
                  <a:gd name="connsiteY70" fmla="*/ 486241 h 2466975"/>
                  <a:gd name="connsiteX71" fmla="*/ 296408 w 4286250"/>
                  <a:gd name="connsiteY71" fmla="*/ 486241 h 2466975"/>
                  <a:gd name="connsiteX72" fmla="*/ 296408 w 4286250"/>
                  <a:gd name="connsiteY72" fmla="*/ 429624 h 2466975"/>
                  <a:gd name="connsiteX73" fmla="*/ 196495 w 4286250"/>
                  <a:gd name="connsiteY73" fmla="*/ 429624 h 2466975"/>
                  <a:gd name="connsiteX74" fmla="*/ 196495 w 4286250"/>
                  <a:gd name="connsiteY74" fmla="*/ 376337 h 2466975"/>
                  <a:gd name="connsiteX75" fmla="*/ 149869 w 4286250"/>
                  <a:gd name="connsiteY75" fmla="*/ 376337 h 2466975"/>
                  <a:gd name="connsiteX76" fmla="*/ 149869 w 4286250"/>
                  <a:gd name="connsiteY76" fmla="*/ 179843 h 2466975"/>
                  <a:gd name="connsiteX77" fmla="*/ 83261 w 4286250"/>
                  <a:gd name="connsiteY77" fmla="*/ 179843 h 2466975"/>
                  <a:gd name="connsiteX78" fmla="*/ 83261 w 4286250"/>
                  <a:gd name="connsiteY78" fmla="*/ 119895 h 2466975"/>
                  <a:gd name="connsiteX79" fmla="*/ 49956 w 4286250"/>
                  <a:gd name="connsiteY79" fmla="*/ 119895 h 2466975"/>
                  <a:gd name="connsiteX80" fmla="*/ 49956 w 4286250"/>
                  <a:gd name="connsiteY80" fmla="*/ 3330 h 2466975"/>
                  <a:gd name="connsiteX81" fmla="*/ 0 w 4286250"/>
                  <a:gd name="connsiteY81" fmla="*/ 3330 h 2466975"/>
                  <a:gd name="connsiteX82" fmla="*/ 0 w 4286250"/>
                  <a:gd name="connsiteY82" fmla="*/ 0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286250" h="2466975">
                    <a:moveTo>
                      <a:pt x="4286250" y="2471172"/>
                    </a:moveTo>
                    <a:lnTo>
                      <a:pt x="3849967" y="2471172"/>
                    </a:lnTo>
                    <a:lnTo>
                      <a:pt x="3849967" y="2347947"/>
                    </a:lnTo>
                    <a:lnTo>
                      <a:pt x="3793351" y="2347947"/>
                    </a:lnTo>
                    <a:lnTo>
                      <a:pt x="3793351" y="2244706"/>
                    </a:lnTo>
                    <a:lnTo>
                      <a:pt x="3390367" y="2244706"/>
                    </a:lnTo>
                    <a:lnTo>
                      <a:pt x="3390367" y="2134797"/>
                    </a:lnTo>
                    <a:lnTo>
                      <a:pt x="3037342" y="2134797"/>
                    </a:lnTo>
                    <a:lnTo>
                      <a:pt x="3037342" y="2094830"/>
                    </a:lnTo>
                    <a:lnTo>
                      <a:pt x="2977391" y="2094830"/>
                    </a:lnTo>
                    <a:lnTo>
                      <a:pt x="2977391" y="2028222"/>
                    </a:lnTo>
                    <a:lnTo>
                      <a:pt x="2654341" y="2028222"/>
                    </a:lnTo>
                    <a:lnTo>
                      <a:pt x="2654341" y="1991588"/>
                    </a:lnTo>
                    <a:lnTo>
                      <a:pt x="2587733" y="1991588"/>
                    </a:lnTo>
                    <a:lnTo>
                      <a:pt x="2587733" y="1954955"/>
                    </a:lnTo>
                    <a:lnTo>
                      <a:pt x="2447859" y="1954955"/>
                    </a:lnTo>
                    <a:lnTo>
                      <a:pt x="2447859" y="1931648"/>
                    </a:lnTo>
                    <a:lnTo>
                      <a:pt x="2374592" y="1931648"/>
                    </a:lnTo>
                    <a:lnTo>
                      <a:pt x="2374592" y="1845056"/>
                    </a:lnTo>
                    <a:lnTo>
                      <a:pt x="2108159" y="1845056"/>
                    </a:lnTo>
                    <a:lnTo>
                      <a:pt x="2108159" y="1821739"/>
                    </a:lnTo>
                    <a:lnTo>
                      <a:pt x="1991592" y="1821739"/>
                    </a:lnTo>
                    <a:lnTo>
                      <a:pt x="1991592" y="1771780"/>
                    </a:lnTo>
                    <a:lnTo>
                      <a:pt x="1964950" y="1771780"/>
                    </a:lnTo>
                    <a:lnTo>
                      <a:pt x="1964950" y="1718497"/>
                    </a:lnTo>
                    <a:lnTo>
                      <a:pt x="1841725" y="1718497"/>
                    </a:lnTo>
                    <a:lnTo>
                      <a:pt x="1841725" y="1678530"/>
                    </a:lnTo>
                    <a:lnTo>
                      <a:pt x="1765125" y="1678530"/>
                    </a:lnTo>
                    <a:lnTo>
                      <a:pt x="1765125" y="1635239"/>
                    </a:lnTo>
                    <a:lnTo>
                      <a:pt x="1691850" y="1635239"/>
                    </a:lnTo>
                    <a:lnTo>
                      <a:pt x="1691850" y="1575289"/>
                    </a:lnTo>
                    <a:lnTo>
                      <a:pt x="1661884" y="1575289"/>
                    </a:lnTo>
                    <a:lnTo>
                      <a:pt x="1661884" y="1512014"/>
                    </a:lnTo>
                    <a:lnTo>
                      <a:pt x="1588608" y="1512014"/>
                    </a:lnTo>
                    <a:lnTo>
                      <a:pt x="1588608" y="1485363"/>
                    </a:lnTo>
                    <a:lnTo>
                      <a:pt x="1525334" y="1485363"/>
                    </a:lnTo>
                    <a:lnTo>
                      <a:pt x="1525334" y="1422089"/>
                    </a:lnTo>
                    <a:lnTo>
                      <a:pt x="1498692" y="1422089"/>
                    </a:lnTo>
                    <a:lnTo>
                      <a:pt x="1498692" y="1378798"/>
                    </a:lnTo>
                    <a:lnTo>
                      <a:pt x="1395441" y="1378798"/>
                    </a:lnTo>
                    <a:lnTo>
                      <a:pt x="1395441" y="1325505"/>
                    </a:lnTo>
                    <a:lnTo>
                      <a:pt x="1355484" y="1325505"/>
                    </a:lnTo>
                    <a:lnTo>
                      <a:pt x="1355484" y="1255573"/>
                    </a:lnTo>
                    <a:lnTo>
                      <a:pt x="1318851" y="1255573"/>
                    </a:lnTo>
                    <a:lnTo>
                      <a:pt x="1318851" y="1205614"/>
                    </a:lnTo>
                    <a:lnTo>
                      <a:pt x="1148991" y="1205614"/>
                    </a:lnTo>
                    <a:lnTo>
                      <a:pt x="1148991" y="1129014"/>
                    </a:lnTo>
                    <a:lnTo>
                      <a:pt x="1099042" y="1129014"/>
                    </a:lnTo>
                    <a:lnTo>
                      <a:pt x="1099042" y="1092381"/>
                    </a:lnTo>
                    <a:lnTo>
                      <a:pt x="1042426" y="1092381"/>
                    </a:lnTo>
                    <a:lnTo>
                      <a:pt x="1042426" y="1032430"/>
                    </a:lnTo>
                    <a:lnTo>
                      <a:pt x="995791" y="1032430"/>
                    </a:lnTo>
                    <a:lnTo>
                      <a:pt x="995791" y="965822"/>
                    </a:lnTo>
                    <a:lnTo>
                      <a:pt x="899213" y="965822"/>
                    </a:lnTo>
                    <a:lnTo>
                      <a:pt x="899213" y="932518"/>
                    </a:lnTo>
                    <a:lnTo>
                      <a:pt x="839266" y="932518"/>
                    </a:lnTo>
                    <a:lnTo>
                      <a:pt x="839266" y="889222"/>
                    </a:lnTo>
                    <a:lnTo>
                      <a:pt x="795970" y="889222"/>
                    </a:lnTo>
                    <a:lnTo>
                      <a:pt x="795970" y="835935"/>
                    </a:lnTo>
                    <a:lnTo>
                      <a:pt x="689397" y="835935"/>
                    </a:lnTo>
                    <a:lnTo>
                      <a:pt x="689397" y="756005"/>
                    </a:lnTo>
                    <a:lnTo>
                      <a:pt x="639441" y="756005"/>
                    </a:lnTo>
                    <a:lnTo>
                      <a:pt x="639441" y="689397"/>
                    </a:lnTo>
                    <a:lnTo>
                      <a:pt x="569502" y="689397"/>
                    </a:lnTo>
                    <a:lnTo>
                      <a:pt x="569502" y="632780"/>
                    </a:lnTo>
                    <a:lnTo>
                      <a:pt x="496233" y="632780"/>
                    </a:lnTo>
                    <a:lnTo>
                      <a:pt x="496233" y="589485"/>
                    </a:lnTo>
                    <a:lnTo>
                      <a:pt x="429624" y="589485"/>
                    </a:lnTo>
                    <a:lnTo>
                      <a:pt x="429624" y="532867"/>
                    </a:lnTo>
                    <a:lnTo>
                      <a:pt x="343033" y="532867"/>
                    </a:lnTo>
                    <a:lnTo>
                      <a:pt x="343033" y="486241"/>
                    </a:lnTo>
                    <a:lnTo>
                      <a:pt x="296408" y="486241"/>
                    </a:lnTo>
                    <a:lnTo>
                      <a:pt x="296408" y="429624"/>
                    </a:lnTo>
                    <a:lnTo>
                      <a:pt x="196495" y="429624"/>
                    </a:lnTo>
                    <a:lnTo>
                      <a:pt x="196495" y="376337"/>
                    </a:lnTo>
                    <a:lnTo>
                      <a:pt x="149869" y="376337"/>
                    </a:lnTo>
                    <a:lnTo>
                      <a:pt x="149869" y="179843"/>
                    </a:lnTo>
                    <a:lnTo>
                      <a:pt x="83261" y="179843"/>
                    </a:lnTo>
                    <a:lnTo>
                      <a:pt x="83261" y="119895"/>
                    </a:lnTo>
                    <a:lnTo>
                      <a:pt x="49956" y="119895"/>
                    </a:lnTo>
                    <a:lnTo>
                      <a:pt x="49956" y="3330"/>
                    </a:lnTo>
                    <a:lnTo>
                      <a:pt x="0" y="3330"/>
                    </a:lnTo>
                    <a:lnTo>
                      <a:pt x="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grpSp>
            <p:nvGrpSpPr>
              <p:cNvPr id="3187" name="Group 3186">
                <a:extLst>
                  <a:ext uri="{FF2B5EF4-FFF2-40B4-BE49-F238E27FC236}">
                    <a16:creationId xmlns:a16="http://schemas.microsoft.com/office/drawing/2014/main" id="{68FB8012-F79C-4021-9651-984331AAFB43}"/>
                  </a:ext>
                </a:extLst>
              </p:cNvPr>
              <p:cNvGrpSpPr/>
              <p:nvPr/>
            </p:nvGrpSpPr>
            <p:grpSpPr>
              <a:xfrm>
                <a:off x="9281997" y="4188685"/>
                <a:ext cx="4010026" cy="2085982"/>
                <a:chOff x="9281997" y="4188685"/>
                <a:chExt cx="4010026" cy="2085982"/>
              </a:xfrm>
            </p:grpSpPr>
            <p:sp>
              <p:nvSpPr>
                <p:cNvPr id="3165" name="Freeform: Shape 3164">
                  <a:extLst>
                    <a:ext uri="{FF2B5EF4-FFF2-40B4-BE49-F238E27FC236}">
                      <a16:creationId xmlns:a16="http://schemas.microsoft.com/office/drawing/2014/main" id="{E4C530FB-9BDD-4624-A866-44565C5569CD}"/>
                    </a:ext>
                  </a:extLst>
                </p:cNvPr>
                <p:cNvSpPr/>
                <p:nvPr/>
              </p:nvSpPr>
              <p:spPr>
                <a:xfrm>
                  <a:off x="9281997" y="4188685"/>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66" name="Freeform: Shape 3165">
                  <a:extLst>
                    <a:ext uri="{FF2B5EF4-FFF2-40B4-BE49-F238E27FC236}">
                      <a16:creationId xmlns:a16="http://schemas.microsoft.com/office/drawing/2014/main" id="{3F4D21AE-676A-4AE9-AF5F-7025EE065150}"/>
                    </a:ext>
                  </a:extLst>
                </p:cNvPr>
                <p:cNvSpPr/>
                <p:nvPr/>
              </p:nvSpPr>
              <p:spPr>
                <a:xfrm>
                  <a:off x="9415347" y="4302985"/>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67" name="Freeform: Shape 3166">
                  <a:extLst>
                    <a:ext uri="{FF2B5EF4-FFF2-40B4-BE49-F238E27FC236}">
                      <a16:creationId xmlns:a16="http://schemas.microsoft.com/office/drawing/2014/main" id="{BB0CD1CE-B15C-402E-89AC-80D9BD587E1C}"/>
                    </a:ext>
                  </a:extLst>
                </p:cNvPr>
                <p:cNvSpPr/>
                <p:nvPr/>
              </p:nvSpPr>
              <p:spPr>
                <a:xfrm>
                  <a:off x="9453447" y="4302985"/>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84" name="Freeform: Shape 383">
                  <a:extLst>
                    <a:ext uri="{FF2B5EF4-FFF2-40B4-BE49-F238E27FC236}">
                      <a16:creationId xmlns:a16="http://schemas.microsoft.com/office/drawing/2014/main" id="{A89326E3-FC3F-4C23-AC24-7C5DF60E59BA}"/>
                    </a:ext>
                  </a:extLst>
                </p:cNvPr>
                <p:cNvSpPr/>
                <p:nvPr/>
              </p:nvSpPr>
              <p:spPr>
                <a:xfrm>
                  <a:off x="9643947" y="447443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85" name="Freeform: Shape 384">
                  <a:extLst>
                    <a:ext uri="{FF2B5EF4-FFF2-40B4-BE49-F238E27FC236}">
                      <a16:creationId xmlns:a16="http://schemas.microsoft.com/office/drawing/2014/main" id="{F48D2EA0-43A1-4A16-969F-5F8D66A842F9}"/>
                    </a:ext>
                  </a:extLst>
                </p:cNvPr>
                <p:cNvSpPr/>
                <p:nvPr/>
              </p:nvSpPr>
              <p:spPr>
                <a:xfrm>
                  <a:off x="9739197" y="455063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86" name="Freeform: Shape 385">
                  <a:extLst>
                    <a:ext uri="{FF2B5EF4-FFF2-40B4-BE49-F238E27FC236}">
                      <a16:creationId xmlns:a16="http://schemas.microsoft.com/office/drawing/2014/main" id="{DB2E49D8-5634-4A0F-83C3-C34B44194661}"/>
                    </a:ext>
                  </a:extLst>
                </p:cNvPr>
                <p:cNvSpPr/>
                <p:nvPr/>
              </p:nvSpPr>
              <p:spPr>
                <a:xfrm>
                  <a:off x="9758247" y="455063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87" name="Freeform: Shape 386">
                  <a:extLst>
                    <a:ext uri="{FF2B5EF4-FFF2-40B4-BE49-F238E27FC236}">
                      <a16:creationId xmlns:a16="http://schemas.microsoft.com/office/drawing/2014/main" id="{4884A4E7-5966-4BD9-A6D0-7FCBF72A9A87}"/>
                    </a:ext>
                  </a:extLst>
                </p:cNvPr>
                <p:cNvSpPr/>
                <p:nvPr/>
              </p:nvSpPr>
              <p:spPr>
                <a:xfrm>
                  <a:off x="9853497" y="4664937"/>
                  <a:ext cx="9525" cy="85725"/>
                </a:xfrm>
                <a:custGeom>
                  <a:avLst/>
                  <a:gdLst>
                    <a:gd name="connsiteX0" fmla="*/ 0 w 0"/>
                    <a:gd name="connsiteY0" fmla="*/ 0 h 85725"/>
                    <a:gd name="connsiteX1" fmla="*/ 0 w 0"/>
                    <a:gd name="connsiteY1" fmla="*/ 89998 h 85725"/>
                  </a:gdLst>
                  <a:ahLst/>
                  <a:cxnLst>
                    <a:cxn ang="0">
                      <a:pos x="connsiteX0" y="connsiteY0"/>
                    </a:cxn>
                    <a:cxn ang="0">
                      <a:pos x="connsiteX1" y="connsiteY1"/>
                    </a:cxn>
                  </a:cxnLst>
                  <a:rect l="l" t="t" r="r" b="b"/>
                  <a:pathLst>
                    <a:path h="85725">
                      <a:moveTo>
                        <a:pt x="0" y="0"/>
                      </a:moveTo>
                      <a:lnTo>
                        <a:pt x="0" y="89998"/>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88" name="Freeform: Shape 387">
                  <a:extLst>
                    <a:ext uri="{FF2B5EF4-FFF2-40B4-BE49-F238E27FC236}">
                      <a16:creationId xmlns:a16="http://schemas.microsoft.com/office/drawing/2014/main" id="{31D82545-B7A5-4571-AA44-37C23CFCC497}"/>
                    </a:ext>
                  </a:extLst>
                </p:cNvPr>
                <p:cNvSpPr/>
                <p:nvPr/>
              </p:nvSpPr>
              <p:spPr>
                <a:xfrm>
                  <a:off x="9948748" y="4664937"/>
                  <a:ext cx="9525" cy="85725"/>
                </a:xfrm>
                <a:custGeom>
                  <a:avLst/>
                  <a:gdLst>
                    <a:gd name="connsiteX0" fmla="*/ 0 w 0"/>
                    <a:gd name="connsiteY0" fmla="*/ 0 h 85725"/>
                    <a:gd name="connsiteX1" fmla="*/ 0 w 0"/>
                    <a:gd name="connsiteY1" fmla="*/ 89998 h 85725"/>
                  </a:gdLst>
                  <a:ahLst/>
                  <a:cxnLst>
                    <a:cxn ang="0">
                      <a:pos x="connsiteX0" y="connsiteY0"/>
                    </a:cxn>
                    <a:cxn ang="0">
                      <a:pos x="connsiteX1" y="connsiteY1"/>
                    </a:cxn>
                  </a:cxnLst>
                  <a:rect l="l" t="t" r="r" b="b"/>
                  <a:pathLst>
                    <a:path h="85725">
                      <a:moveTo>
                        <a:pt x="0" y="0"/>
                      </a:moveTo>
                      <a:lnTo>
                        <a:pt x="0" y="89998"/>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89" name="Freeform: Shape 388">
                  <a:extLst>
                    <a:ext uri="{FF2B5EF4-FFF2-40B4-BE49-F238E27FC236}">
                      <a16:creationId xmlns:a16="http://schemas.microsoft.com/office/drawing/2014/main" id="{BF365862-B30A-4ACA-A21D-33C599C87390}"/>
                    </a:ext>
                  </a:extLst>
                </p:cNvPr>
                <p:cNvSpPr/>
                <p:nvPr/>
              </p:nvSpPr>
              <p:spPr>
                <a:xfrm>
                  <a:off x="10005898" y="47601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0" name="Freeform: Shape 389">
                  <a:extLst>
                    <a:ext uri="{FF2B5EF4-FFF2-40B4-BE49-F238E27FC236}">
                      <a16:creationId xmlns:a16="http://schemas.microsoft.com/office/drawing/2014/main" id="{A034A85A-DEA7-4AB0-A310-0FC4F8537E49}"/>
                    </a:ext>
                  </a:extLst>
                </p:cNvPr>
                <p:cNvSpPr/>
                <p:nvPr/>
              </p:nvSpPr>
              <p:spPr>
                <a:xfrm>
                  <a:off x="10063048" y="485544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1" name="Freeform: Shape 390">
                  <a:extLst>
                    <a:ext uri="{FF2B5EF4-FFF2-40B4-BE49-F238E27FC236}">
                      <a16:creationId xmlns:a16="http://schemas.microsoft.com/office/drawing/2014/main" id="{74B7F6DD-BB3C-42EB-9E39-FCA8F649C776}"/>
                    </a:ext>
                  </a:extLst>
                </p:cNvPr>
                <p:cNvSpPr/>
                <p:nvPr/>
              </p:nvSpPr>
              <p:spPr>
                <a:xfrm>
                  <a:off x="10082098" y="485544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2" name="Freeform: Shape 391">
                  <a:extLst>
                    <a:ext uri="{FF2B5EF4-FFF2-40B4-BE49-F238E27FC236}">
                      <a16:creationId xmlns:a16="http://schemas.microsoft.com/office/drawing/2014/main" id="{9FBBD046-F08C-475F-B0B3-5B6961D7870D}"/>
                    </a:ext>
                  </a:extLst>
                </p:cNvPr>
                <p:cNvSpPr/>
                <p:nvPr/>
              </p:nvSpPr>
              <p:spPr>
                <a:xfrm>
                  <a:off x="10101148" y="485544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3" name="Freeform: Shape 392">
                  <a:extLst>
                    <a:ext uri="{FF2B5EF4-FFF2-40B4-BE49-F238E27FC236}">
                      <a16:creationId xmlns:a16="http://schemas.microsoft.com/office/drawing/2014/main" id="{0DE0F3C1-E75A-48E2-BAC4-A22015B8C9E1}"/>
                    </a:ext>
                  </a:extLst>
                </p:cNvPr>
                <p:cNvSpPr/>
                <p:nvPr/>
              </p:nvSpPr>
              <p:spPr>
                <a:xfrm>
                  <a:off x="10158298" y="491259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4" name="Freeform: Shape 393">
                  <a:extLst>
                    <a:ext uri="{FF2B5EF4-FFF2-40B4-BE49-F238E27FC236}">
                      <a16:creationId xmlns:a16="http://schemas.microsoft.com/office/drawing/2014/main" id="{16018B3F-07B8-4E22-863E-4B646CB913F1}"/>
                    </a:ext>
                  </a:extLst>
                </p:cNvPr>
                <p:cNvSpPr/>
                <p:nvPr/>
              </p:nvSpPr>
              <p:spPr>
                <a:xfrm>
                  <a:off x="10196398" y="491259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5" name="Freeform: Shape 394">
                  <a:extLst>
                    <a:ext uri="{FF2B5EF4-FFF2-40B4-BE49-F238E27FC236}">
                      <a16:creationId xmlns:a16="http://schemas.microsoft.com/office/drawing/2014/main" id="{0E905560-E2EB-47C8-93FA-1F44D23D81F4}"/>
                    </a:ext>
                  </a:extLst>
                </p:cNvPr>
                <p:cNvSpPr/>
                <p:nvPr/>
              </p:nvSpPr>
              <p:spPr>
                <a:xfrm>
                  <a:off x="10234498" y="491259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6" name="Freeform: Shape 395">
                  <a:extLst>
                    <a:ext uri="{FF2B5EF4-FFF2-40B4-BE49-F238E27FC236}">
                      <a16:creationId xmlns:a16="http://schemas.microsoft.com/office/drawing/2014/main" id="{65242E39-A809-49AC-963D-836A9C564967}"/>
                    </a:ext>
                  </a:extLst>
                </p:cNvPr>
                <p:cNvSpPr/>
                <p:nvPr/>
              </p:nvSpPr>
              <p:spPr>
                <a:xfrm>
                  <a:off x="10272598" y="491259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7" name="Freeform: Shape 396">
                  <a:extLst>
                    <a:ext uri="{FF2B5EF4-FFF2-40B4-BE49-F238E27FC236}">
                      <a16:creationId xmlns:a16="http://schemas.microsoft.com/office/drawing/2014/main" id="{5FDB1B15-3EA1-4620-9CDC-EB8E1B9507FB}"/>
                    </a:ext>
                  </a:extLst>
                </p:cNvPr>
                <p:cNvSpPr/>
                <p:nvPr/>
              </p:nvSpPr>
              <p:spPr>
                <a:xfrm>
                  <a:off x="10329748" y="496974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8" name="Freeform: Shape 397">
                  <a:extLst>
                    <a:ext uri="{FF2B5EF4-FFF2-40B4-BE49-F238E27FC236}">
                      <a16:creationId xmlns:a16="http://schemas.microsoft.com/office/drawing/2014/main" id="{1838F2DB-359F-46DA-B94C-A09E3C77D59F}"/>
                    </a:ext>
                  </a:extLst>
                </p:cNvPr>
                <p:cNvSpPr/>
                <p:nvPr/>
              </p:nvSpPr>
              <p:spPr>
                <a:xfrm>
                  <a:off x="10405948" y="50840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99" name="Freeform: Shape 398">
                  <a:extLst>
                    <a:ext uri="{FF2B5EF4-FFF2-40B4-BE49-F238E27FC236}">
                      <a16:creationId xmlns:a16="http://schemas.microsoft.com/office/drawing/2014/main" id="{0B400254-AF65-48A1-9228-21FF8F6DF110}"/>
                    </a:ext>
                  </a:extLst>
                </p:cNvPr>
                <p:cNvSpPr/>
                <p:nvPr/>
              </p:nvSpPr>
              <p:spPr>
                <a:xfrm>
                  <a:off x="10444048" y="50840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400" name="Freeform: Shape 399">
                  <a:extLst>
                    <a:ext uri="{FF2B5EF4-FFF2-40B4-BE49-F238E27FC236}">
                      <a16:creationId xmlns:a16="http://schemas.microsoft.com/office/drawing/2014/main" id="{DF678EE4-7A52-427E-80C6-793A6C001D3D}"/>
                    </a:ext>
                  </a:extLst>
                </p:cNvPr>
                <p:cNvSpPr/>
                <p:nvPr/>
              </p:nvSpPr>
              <p:spPr>
                <a:xfrm>
                  <a:off x="10501198" y="51792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401" name="Freeform: Shape 400">
                  <a:extLst>
                    <a:ext uri="{FF2B5EF4-FFF2-40B4-BE49-F238E27FC236}">
                      <a16:creationId xmlns:a16="http://schemas.microsoft.com/office/drawing/2014/main" id="{D02178EF-A4F9-4D95-85F6-C15313D08545}"/>
                    </a:ext>
                  </a:extLst>
                </p:cNvPr>
                <p:cNvSpPr/>
                <p:nvPr/>
              </p:nvSpPr>
              <p:spPr>
                <a:xfrm>
                  <a:off x="10596448" y="52364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402" name="Freeform: Shape 401">
                  <a:extLst>
                    <a:ext uri="{FF2B5EF4-FFF2-40B4-BE49-F238E27FC236}">
                      <a16:creationId xmlns:a16="http://schemas.microsoft.com/office/drawing/2014/main" id="{937A9498-449A-418E-A655-B9FE6193363D}"/>
                    </a:ext>
                  </a:extLst>
                </p:cNvPr>
                <p:cNvSpPr/>
                <p:nvPr/>
              </p:nvSpPr>
              <p:spPr>
                <a:xfrm>
                  <a:off x="10691698" y="53507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403" name="Freeform: Shape 402">
                  <a:extLst>
                    <a:ext uri="{FF2B5EF4-FFF2-40B4-BE49-F238E27FC236}">
                      <a16:creationId xmlns:a16="http://schemas.microsoft.com/office/drawing/2014/main" id="{6223E392-A450-409E-8C39-0933B4535DC7}"/>
                    </a:ext>
                  </a:extLst>
                </p:cNvPr>
                <p:cNvSpPr/>
                <p:nvPr/>
              </p:nvSpPr>
              <p:spPr>
                <a:xfrm>
                  <a:off x="10729798" y="53507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404" name="Freeform: Shape 403">
                  <a:extLst>
                    <a:ext uri="{FF2B5EF4-FFF2-40B4-BE49-F238E27FC236}">
                      <a16:creationId xmlns:a16="http://schemas.microsoft.com/office/drawing/2014/main" id="{890C0F9A-FDE4-4C92-9968-44807414520F}"/>
                    </a:ext>
                  </a:extLst>
                </p:cNvPr>
                <p:cNvSpPr/>
                <p:nvPr/>
              </p:nvSpPr>
              <p:spPr>
                <a:xfrm>
                  <a:off x="10767898" y="53888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405" name="Freeform: Shape 404">
                  <a:extLst>
                    <a:ext uri="{FF2B5EF4-FFF2-40B4-BE49-F238E27FC236}">
                      <a16:creationId xmlns:a16="http://schemas.microsoft.com/office/drawing/2014/main" id="{9CF137E4-53D4-4126-96B0-D392F6A86FF3}"/>
                    </a:ext>
                  </a:extLst>
                </p:cNvPr>
                <p:cNvSpPr/>
                <p:nvPr/>
              </p:nvSpPr>
              <p:spPr>
                <a:xfrm>
                  <a:off x="10805998" y="53888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406" name="Freeform: Shape 405">
                  <a:extLst>
                    <a:ext uri="{FF2B5EF4-FFF2-40B4-BE49-F238E27FC236}">
                      <a16:creationId xmlns:a16="http://schemas.microsoft.com/office/drawing/2014/main" id="{951CBD1C-0BB2-4AB0-B44D-39278BF3465E}"/>
                    </a:ext>
                  </a:extLst>
                </p:cNvPr>
                <p:cNvSpPr/>
                <p:nvPr/>
              </p:nvSpPr>
              <p:spPr>
                <a:xfrm>
                  <a:off x="10844098" y="54269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407" name="Freeform: Shape 406">
                  <a:extLst>
                    <a:ext uri="{FF2B5EF4-FFF2-40B4-BE49-F238E27FC236}">
                      <a16:creationId xmlns:a16="http://schemas.microsoft.com/office/drawing/2014/main" id="{C167D777-850A-409D-817C-3A8CFD34B861}"/>
                    </a:ext>
                  </a:extLst>
                </p:cNvPr>
                <p:cNvSpPr/>
                <p:nvPr/>
              </p:nvSpPr>
              <p:spPr>
                <a:xfrm>
                  <a:off x="10863148" y="54269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408" name="Freeform: Shape 407">
                  <a:extLst>
                    <a:ext uri="{FF2B5EF4-FFF2-40B4-BE49-F238E27FC236}">
                      <a16:creationId xmlns:a16="http://schemas.microsoft.com/office/drawing/2014/main" id="{E70182EB-D571-4C91-96F6-3B07B19707E0}"/>
                    </a:ext>
                  </a:extLst>
                </p:cNvPr>
                <p:cNvSpPr/>
                <p:nvPr/>
              </p:nvSpPr>
              <p:spPr>
                <a:xfrm>
                  <a:off x="10901248" y="54269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578" name="Freeform: Shape 577">
                  <a:extLst>
                    <a:ext uri="{FF2B5EF4-FFF2-40B4-BE49-F238E27FC236}">
                      <a16:creationId xmlns:a16="http://schemas.microsoft.com/office/drawing/2014/main" id="{3E8A61C8-7E5B-4A3E-B8AE-379D8B7DBCA4}"/>
                    </a:ext>
                  </a:extLst>
                </p:cNvPr>
                <p:cNvSpPr/>
                <p:nvPr/>
              </p:nvSpPr>
              <p:spPr>
                <a:xfrm>
                  <a:off x="10901248" y="54269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13" name="Freeform: Shape 912">
                  <a:extLst>
                    <a:ext uri="{FF2B5EF4-FFF2-40B4-BE49-F238E27FC236}">
                      <a16:creationId xmlns:a16="http://schemas.microsoft.com/office/drawing/2014/main" id="{25DFAA6B-2A23-4639-B224-94E4AD43BDA0}"/>
                    </a:ext>
                  </a:extLst>
                </p:cNvPr>
                <p:cNvSpPr/>
                <p:nvPr/>
              </p:nvSpPr>
              <p:spPr>
                <a:xfrm>
                  <a:off x="10920298" y="54269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14" name="Freeform: Shape 913">
                  <a:extLst>
                    <a:ext uri="{FF2B5EF4-FFF2-40B4-BE49-F238E27FC236}">
                      <a16:creationId xmlns:a16="http://schemas.microsoft.com/office/drawing/2014/main" id="{DF47702C-C0F3-4984-9261-216EC4E216C0}"/>
                    </a:ext>
                  </a:extLst>
                </p:cNvPr>
                <p:cNvSpPr/>
                <p:nvPr/>
              </p:nvSpPr>
              <p:spPr>
                <a:xfrm>
                  <a:off x="10939348" y="54269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15" name="Freeform: Shape 914">
                  <a:extLst>
                    <a:ext uri="{FF2B5EF4-FFF2-40B4-BE49-F238E27FC236}">
                      <a16:creationId xmlns:a16="http://schemas.microsoft.com/office/drawing/2014/main" id="{01C1FCF7-FA70-4298-A664-20EB2F993833}"/>
                    </a:ext>
                  </a:extLst>
                </p:cNvPr>
                <p:cNvSpPr/>
                <p:nvPr/>
              </p:nvSpPr>
              <p:spPr>
                <a:xfrm>
                  <a:off x="10977448" y="54840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16" name="Freeform: Shape 915">
                  <a:extLst>
                    <a:ext uri="{FF2B5EF4-FFF2-40B4-BE49-F238E27FC236}">
                      <a16:creationId xmlns:a16="http://schemas.microsoft.com/office/drawing/2014/main" id="{8EFCA0CA-05F0-4DF7-A4C3-4C5BA7AC4D97}"/>
                    </a:ext>
                  </a:extLst>
                </p:cNvPr>
                <p:cNvSpPr/>
                <p:nvPr/>
              </p:nvSpPr>
              <p:spPr>
                <a:xfrm>
                  <a:off x="11034598" y="55221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17" name="Freeform: Shape 916">
                  <a:extLst>
                    <a:ext uri="{FF2B5EF4-FFF2-40B4-BE49-F238E27FC236}">
                      <a16:creationId xmlns:a16="http://schemas.microsoft.com/office/drawing/2014/main" id="{2FD2010A-E989-4D20-9804-DEFB14A91855}"/>
                    </a:ext>
                  </a:extLst>
                </p:cNvPr>
                <p:cNvSpPr/>
                <p:nvPr/>
              </p:nvSpPr>
              <p:spPr>
                <a:xfrm>
                  <a:off x="11072698" y="55221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18" name="Freeform: Shape 917">
                  <a:extLst>
                    <a:ext uri="{FF2B5EF4-FFF2-40B4-BE49-F238E27FC236}">
                      <a16:creationId xmlns:a16="http://schemas.microsoft.com/office/drawing/2014/main" id="{9C9EA740-3E7C-4B04-BEA5-06515170D888}"/>
                    </a:ext>
                  </a:extLst>
                </p:cNvPr>
                <p:cNvSpPr/>
                <p:nvPr/>
              </p:nvSpPr>
              <p:spPr>
                <a:xfrm>
                  <a:off x="11110798" y="55602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19" name="Freeform: Shape 918">
                  <a:extLst>
                    <a:ext uri="{FF2B5EF4-FFF2-40B4-BE49-F238E27FC236}">
                      <a16:creationId xmlns:a16="http://schemas.microsoft.com/office/drawing/2014/main" id="{65F98CB3-3D4F-4301-84B2-5E5A3A86E1E7}"/>
                    </a:ext>
                  </a:extLst>
                </p:cNvPr>
                <p:cNvSpPr/>
                <p:nvPr/>
              </p:nvSpPr>
              <p:spPr>
                <a:xfrm>
                  <a:off x="11148898" y="55602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20" name="Freeform: Shape 919">
                  <a:extLst>
                    <a:ext uri="{FF2B5EF4-FFF2-40B4-BE49-F238E27FC236}">
                      <a16:creationId xmlns:a16="http://schemas.microsoft.com/office/drawing/2014/main" id="{5DE23C5D-9DE3-4187-8F29-061F37725D2C}"/>
                    </a:ext>
                  </a:extLst>
                </p:cNvPr>
                <p:cNvSpPr/>
                <p:nvPr/>
              </p:nvSpPr>
              <p:spPr>
                <a:xfrm>
                  <a:off x="11225098" y="55602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21" name="Freeform: Shape 920">
                  <a:extLst>
                    <a:ext uri="{FF2B5EF4-FFF2-40B4-BE49-F238E27FC236}">
                      <a16:creationId xmlns:a16="http://schemas.microsoft.com/office/drawing/2014/main" id="{334B852C-41E3-4AD8-9966-2C0018049DC3}"/>
                    </a:ext>
                  </a:extLst>
                </p:cNvPr>
                <p:cNvSpPr/>
                <p:nvPr/>
              </p:nvSpPr>
              <p:spPr>
                <a:xfrm>
                  <a:off x="11377498" y="56364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22" name="Freeform: Shape 921">
                  <a:extLst>
                    <a:ext uri="{FF2B5EF4-FFF2-40B4-BE49-F238E27FC236}">
                      <a16:creationId xmlns:a16="http://schemas.microsoft.com/office/drawing/2014/main" id="{A8BCA2C3-C944-4954-809B-BBA332BB1839}"/>
                    </a:ext>
                  </a:extLst>
                </p:cNvPr>
                <p:cNvSpPr/>
                <p:nvPr/>
              </p:nvSpPr>
              <p:spPr>
                <a:xfrm>
                  <a:off x="11415598" y="56364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23" name="Freeform: Shape 922">
                  <a:extLst>
                    <a:ext uri="{FF2B5EF4-FFF2-40B4-BE49-F238E27FC236}">
                      <a16:creationId xmlns:a16="http://schemas.microsoft.com/office/drawing/2014/main" id="{7F9AA354-C801-4FC0-98B3-9389C58C55D3}"/>
                    </a:ext>
                  </a:extLst>
                </p:cNvPr>
                <p:cNvSpPr/>
                <p:nvPr/>
              </p:nvSpPr>
              <p:spPr>
                <a:xfrm>
                  <a:off x="11453698" y="56364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24" name="Freeform: Shape 923">
                  <a:extLst>
                    <a:ext uri="{FF2B5EF4-FFF2-40B4-BE49-F238E27FC236}">
                      <a16:creationId xmlns:a16="http://schemas.microsoft.com/office/drawing/2014/main" id="{F6E67FFC-CACD-4C95-A20E-8FF6931102BC}"/>
                    </a:ext>
                  </a:extLst>
                </p:cNvPr>
                <p:cNvSpPr/>
                <p:nvPr/>
              </p:nvSpPr>
              <p:spPr>
                <a:xfrm>
                  <a:off x="11510848" y="56364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25" name="Freeform: Shape 924">
                  <a:extLst>
                    <a:ext uri="{FF2B5EF4-FFF2-40B4-BE49-F238E27FC236}">
                      <a16:creationId xmlns:a16="http://schemas.microsoft.com/office/drawing/2014/main" id="{F8D0C15E-1CCA-42CD-880E-5A66A686F9B9}"/>
                    </a:ext>
                  </a:extLst>
                </p:cNvPr>
                <p:cNvSpPr/>
                <p:nvPr/>
              </p:nvSpPr>
              <p:spPr>
                <a:xfrm>
                  <a:off x="11529898" y="56555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26" name="Freeform: Shape 925">
                  <a:extLst>
                    <a:ext uri="{FF2B5EF4-FFF2-40B4-BE49-F238E27FC236}">
                      <a16:creationId xmlns:a16="http://schemas.microsoft.com/office/drawing/2014/main" id="{7F3E1B6B-4E0C-41B6-9117-225FC3940F1D}"/>
                    </a:ext>
                  </a:extLst>
                </p:cNvPr>
                <p:cNvSpPr/>
                <p:nvPr/>
              </p:nvSpPr>
              <p:spPr>
                <a:xfrm>
                  <a:off x="11567998" y="56555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927" name="Freeform: Shape 926">
                  <a:extLst>
                    <a:ext uri="{FF2B5EF4-FFF2-40B4-BE49-F238E27FC236}">
                      <a16:creationId xmlns:a16="http://schemas.microsoft.com/office/drawing/2014/main" id="{E1EEC95B-96A4-4A6F-9889-9692647902FE}"/>
                    </a:ext>
                  </a:extLst>
                </p:cNvPr>
                <p:cNvSpPr/>
                <p:nvPr/>
              </p:nvSpPr>
              <p:spPr>
                <a:xfrm>
                  <a:off x="11644198" y="56936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68" name="Freeform: Shape 3167">
                  <a:extLst>
                    <a:ext uri="{FF2B5EF4-FFF2-40B4-BE49-F238E27FC236}">
                      <a16:creationId xmlns:a16="http://schemas.microsoft.com/office/drawing/2014/main" id="{B2EF806F-FE67-456F-85C5-54E2B1692577}"/>
                    </a:ext>
                  </a:extLst>
                </p:cNvPr>
                <p:cNvSpPr/>
                <p:nvPr/>
              </p:nvSpPr>
              <p:spPr>
                <a:xfrm>
                  <a:off x="11682298" y="57317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69" name="Freeform: Shape 3168">
                  <a:extLst>
                    <a:ext uri="{FF2B5EF4-FFF2-40B4-BE49-F238E27FC236}">
                      <a16:creationId xmlns:a16="http://schemas.microsoft.com/office/drawing/2014/main" id="{A29EE79B-7F4A-423E-AE9F-5729F4864DF8}"/>
                    </a:ext>
                  </a:extLst>
                </p:cNvPr>
                <p:cNvSpPr/>
                <p:nvPr/>
              </p:nvSpPr>
              <p:spPr>
                <a:xfrm>
                  <a:off x="11701348" y="57317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70" name="Freeform: Shape 3169">
                  <a:extLst>
                    <a:ext uri="{FF2B5EF4-FFF2-40B4-BE49-F238E27FC236}">
                      <a16:creationId xmlns:a16="http://schemas.microsoft.com/office/drawing/2014/main" id="{AFF28D3D-BC4E-4D10-A837-0FC89BB34062}"/>
                    </a:ext>
                  </a:extLst>
                </p:cNvPr>
                <p:cNvSpPr/>
                <p:nvPr/>
              </p:nvSpPr>
              <p:spPr>
                <a:xfrm>
                  <a:off x="11834698" y="57317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71" name="Freeform: Shape 3170">
                  <a:extLst>
                    <a:ext uri="{FF2B5EF4-FFF2-40B4-BE49-F238E27FC236}">
                      <a16:creationId xmlns:a16="http://schemas.microsoft.com/office/drawing/2014/main" id="{072DD7D2-21D6-4BA1-8F41-B6C28148D3E0}"/>
                    </a:ext>
                  </a:extLst>
                </p:cNvPr>
                <p:cNvSpPr/>
                <p:nvPr/>
              </p:nvSpPr>
              <p:spPr>
                <a:xfrm>
                  <a:off x="11853748" y="57317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72" name="Freeform: Shape 3171">
                  <a:extLst>
                    <a:ext uri="{FF2B5EF4-FFF2-40B4-BE49-F238E27FC236}">
                      <a16:creationId xmlns:a16="http://schemas.microsoft.com/office/drawing/2014/main" id="{1369638C-F495-4ADA-8744-1C65159FD8FB}"/>
                    </a:ext>
                  </a:extLst>
                </p:cNvPr>
                <p:cNvSpPr/>
                <p:nvPr/>
              </p:nvSpPr>
              <p:spPr>
                <a:xfrm>
                  <a:off x="11891848" y="57317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73" name="Freeform: Shape 3172">
                  <a:extLst>
                    <a:ext uri="{FF2B5EF4-FFF2-40B4-BE49-F238E27FC236}">
                      <a16:creationId xmlns:a16="http://schemas.microsoft.com/office/drawing/2014/main" id="{F0A37478-1EBC-4514-B9C4-242C99A5270F}"/>
                    </a:ext>
                  </a:extLst>
                </p:cNvPr>
                <p:cNvSpPr/>
                <p:nvPr/>
              </p:nvSpPr>
              <p:spPr>
                <a:xfrm>
                  <a:off x="11910898" y="57317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74" name="Freeform: Shape 3173">
                  <a:extLst>
                    <a:ext uri="{FF2B5EF4-FFF2-40B4-BE49-F238E27FC236}">
                      <a16:creationId xmlns:a16="http://schemas.microsoft.com/office/drawing/2014/main" id="{0FEC5EBC-5FCF-4AE8-A6A8-8A0FD73AD7A0}"/>
                    </a:ext>
                  </a:extLst>
                </p:cNvPr>
                <p:cNvSpPr/>
                <p:nvPr/>
              </p:nvSpPr>
              <p:spPr>
                <a:xfrm>
                  <a:off x="11948998" y="57317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75" name="Freeform: Shape 3174">
                  <a:extLst>
                    <a:ext uri="{FF2B5EF4-FFF2-40B4-BE49-F238E27FC236}">
                      <a16:creationId xmlns:a16="http://schemas.microsoft.com/office/drawing/2014/main" id="{8A7322BD-DD44-4A19-94EC-DC7ED6FF8E40}"/>
                    </a:ext>
                  </a:extLst>
                </p:cNvPr>
                <p:cNvSpPr/>
                <p:nvPr/>
              </p:nvSpPr>
              <p:spPr>
                <a:xfrm>
                  <a:off x="12006148" y="58460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76" name="Freeform: Shape 3175">
                  <a:extLst>
                    <a:ext uri="{FF2B5EF4-FFF2-40B4-BE49-F238E27FC236}">
                      <a16:creationId xmlns:a16="http://schemas.microsoft.com/office/drawing/2014/main" id="{1CB1F675-439C-49DF-9BBE-832D72BE0B61}"/>
                    </a:ext>
                  </a:extLst>
                </p:cNvPr>
                <p:cNvSpPr/>
                <p:nvPr/>
              </p:nvSpPr>
              <p:spPr>
                <a:xfrm>
                  <a:off x="12025198" y="58460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77" name="Freeform: Shape 3176">
                  <a:extLst>
                    <a:ext uri="{FF2B5EF4-FFF2-40B4-BE49-F238E27FC236}">
                      <a16:creationId xmlns:a16="http://schemas.microsoft.com/office/drawing/2014/main" id="{E26EE680-BC98-4B81-ACC9-FFC18B8DBB18}"/>
                    </a:ext>
                  </a:extLst>
                </p:cNvPr>
                <p:cNvSpPr/>
                <p:nvPr/>
              </p:nvSpPr>
              <p:spPr>
                <a:xfrm>
                  <a:off x="12082348" y="58460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78" name="Freeform: Shape 3177">
                  <a:extLst>
                    <a:ext uri="{FF2B5EF4-FFF2-40B4-BE49-F238E27FC236}">
                      <a16:creationId xmlns:a16="http://schemas.microsoft.com/office/drawing/2014/main" id="{6DE35020-8E71-48C6-895F-8BFB441ECC1B}"/>
                    </a:ext>
                  </a:extLst>
                </p:cNvPr>
                <p:cNvSpPr/>
                <p:nvPr/>
              </p:nvSpPr>
              <p:spPr>
                <a:xfrm>
                  <a:off x="12234748" y="58460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79" name="Freeform: Shape 3178">
                  <a:extLst>
                    <a:ext uri="{FF2B5EF4-FFF2-40B4-BE49-F238E27FC236}">
                      <a16:creationId xmlns:a16="http://schemas.microsoft.com/office/drawing/2014/main" id="{12920178-0EF7-483D-A660-26E3F0483158}"/>
                    </a:ext>
                  </a:extLst>
                </p:cNvPr>
                <p:cNvSpPr/>
                <p:nvPr/>
              </p:nvSpPr>
              <p:spPr>
                <a:xfrm>
                  <a:off x="12425248" y="59603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80" name="Freeform: Shape 3179">
                  <a:extLst>
                    <a:ext uri="{FF2B5EF4-FFF2-40B4-BE49-F238E27FC236}">
                      <a16:creationId xmlns:a16="http://schemas.microsoft.com/office/drawing/2014/main" id="{F437B321-CCEF-4806-8A63-5630D46B5083}"/>
                    </a:ext>
                  </a:extLst>
                </p:cNvPr>
                <p:cNvSpPr/>
                <p:nvPr/>
              </p:nvSpPr>
              <p:spPr>
                <a:xfrm>
                  <a:off x="12787198" y="60555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81" name="Freeform: Shape 3180">
                  <a:extLst>
                    <a:ext uri="{FF2B5EF4-FFF2-40B4-BE49-F238E27FC236}">
                      <a16:creationId xmlns:a16="http://schemas.microsoft.com/office/drawing/2014/main" id="{15E412C2-6BA4-4A64-8584-BFD64D218953}"/>
                    </a:ext>
                  </a:extLst>
                </p:cNvPr>
                <p:cNvSpPr/>
                <p:nvPr/>
              </p:nvSpPr>
              <p:spPr>
                <a:xfrm>
                  <a:off x="12863398" y="61889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82" name="Freeform: Shape 3181">
                  <a:extLst>
                    <a:ext uri="{FF2B5EF4-FFF2-40B4-BE49-F238E27FC236}">
                      <a16:creationId xmlns:a16="http://schemas.microsoft.com/office/drawing/2014/main" id="{AEDA448B-6540-451F-ABBE-9C0922FCB6BA}"/>
                    </a:ext>
                  </a:extLst>
                </p:cNvPr>
                <p:cNvSpPr/>
                <p:nvPr/>
              </p:nvSpPr>
              <p:spPr>
                <a:xfrm>
                  <a:off x="12958648" y="61889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83" name="Freeform: Shape 3182">
                  <a:extLst>
                    <a:ext uri="{FF2B5EF4-FFF2-40B4-BE49-F238E27FC236}">
                      <a16:creationId xmlns:a16="http://schemas.microsoft.com/office/drawing/2014/main" id="{3AF0ACB9-CFDB-41D0-9899-1F3BFD9D0231}"/>
                    </a:ext>
                  </a:extLst>
                </p:cNvPr>
                <p:cNvSpPr/>
                <p:nvPr/>
              </p:nvSpPr>
              <p:spPr>
                <a:xfrm>
                  <a:off x="13015798" y="61889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84" name="Freeform: Shape 3183">
                  <a:extLst>
                    <a:ext uri="{FF2B5EF4-FFF2-40B4-BE49-F238E27FC236}">
                      <a16:creationId xmlns:a16="http://schemas.microsoft.com/office/drawing/2014/main" id="{D61378D5-E301-455E-8967-98A9CA12CB0F}"/>
                    </a:ext>
                  </a:extLst>
                </p:cNvPr>
                <p:cNvSpPr/>
                <p:nvPr/>
              </p:nvSpPr>
              <p:spPr>
                <a:xfrm>
                  <a:off x="13168198" y="61889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85" name="Freeform: Shape 3184">
                  <a:extLst>
                    <a:ext uri="{FF2B5EF4-FFF2-40B4-BE49-F238E27FC236}">
                      <a16:creationId xmlns:a16="http://schemas.microsoft.com/office/drawing/2014/main" id="{9ED380DD-1963-42B2-8EA8-30852158972B}"/>
                    </a:ext>
                  </a:extLst>
                </p:cNvPr>
                <p:cNvSpPr/>
                <p:nvPr/>
              </p:nvSpPr>
              <p:spPr>
                <a:xfrm>
                  <a:off x="13206298" y="61889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86" name="Freeform: Shape 3185">
                  <a:extLst>
                    <a:ext uri="{FF2B5EF4-FFF2-40B4-BE49-F238E27FC236}">
                      <a16:creationId xmlns:a16="http://schemas.microsoft.com/office/drawing/2014/main" id="{A04CE96D-12ED-4AB7-B3AC-48955C9F785E}"/>
                    </a:ext>
                  </a:extLst>
                </p:cNvPr>
                <p:cNvSpPr/>
                <p:nvPr/>
              </p:nvSpPr>
              <p:spPr>
                <a:xfrm>
                  <a:off x="13282498" y="618894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grpSp>
        </p:grpSp>
        <p:grpSp>
          <p:nvGrpSpPr>
            <p:cNvPr id="3234" name="Group 3233">
              <a:extLst>
                <a:ext uri="{FF2B5EF4-FFF2-40B4-BE49-F238E27FC236}">
                  <a16:creationId xmlns:a16="http://schemas.microsoft.com/office/drawing/2014/main" id="{7E5FAF95-0AC9-4827-B50A-8E71F1FA12FD}"/>
                </a:ext>
              </a:extLst>
            </p:cNvPr>
            <p:cNvGrpSpPr/>
            <p:nvPr/>
          </p:nvGrpSpPr>
          <p:grpSpPr>
            <a:xfrm>
              <a:off x="5300343" y="3423842"/>
              <a:ext cx="2196000" cy="2063390"/>
              <a:chOff x="8008722" y="4009877"/>
              <a:chExt cx="3448050" cy="3328455"/>
            </a:xfrm>
          </p:grpSpPr>
          <p:sp>
            <p:nvSpPr>
              <p:cNvPr id="3191" name="Freeform: Shape 3190">
                <a:extLst>
                  <a:ext uri="{FF2B5EF4-FFF2-40B4-BE49-F238E27FC236}">
                    <a16:creationId xmlns:a16="http://schemas.microsoft.com/office/drawing/2014/main" id="{79B07B39-8F13-473D-9BCE-47B6760B9B6E}"/>
                  </a:ext>
                </a:extLst>
              </p:cNvPr>
              <p:cNvSpPr/>
              <p:nvPr/>
            </p:nvSpPr>
            <p:spPr>
              <a:xfrm>
                <a:off x="8008722" y="4052207"/>
                <a:ext cx="3448050" cy="3286125"/>
              </a:xfrm>
              <a:custGeom>
                <a:avLst/>
                <a:gdLst>
                  <a:gd name="connsiteX0" fmla="*/ 3453642 w 3448050"/>
                  <a:gd name="connsiteY0" fmla="*/ 3287125 h 3286125"/>
                  <a:gd name="connsiteX1" fmla="*/ 3453642 w 3448050"/>
                  <a:gd name="connsiteY1" fmla="*/ 3077309 h 3286125"/>
                  <a:gd name="connsiteX2" fmla="*/ 3350401 w 3448050"/>
                  <a:gd name="connsiteY2" fmla="*/ 3077309 h 3286125"/>
                  <a:gd name="connsiteX3" fmla="*/ 3350401 w 3448050"/>
                  <a:gd name="connsiteY3" fmla="*/ 2844175 h 3286125"/>
                  <a:gd name="connsiteX4" fmla="*/ 2780901 w 3448050"/>
                  <a:gd name="connsiteY4" fmla="*/ 2844175 h 3286125"/>
                  <a:gd name="connsiteX5" fmla="*/ 2780901 w 3448050"/>
                  <a:gd name="connsiteY5" fmla="*/ 2760916 h 3286125"/>
                  <a:gd name="connsiteX6" fmla="*/ 2574418 w 3448050"/>
                  <a:gd name="connsiteY6" fmla="*/ 2760916 h 3286125"/>
                  <a:gd name="connsiteX7" fmla="*/ 2574418 w 3448050"/>
                  <a:gd name="connsiteY7" fmla="*/ 2680992 h 3286125"/>
                  <a:gd name="connsiteX8" fmla="*/ 2301317 w 3448050"/>
                  <a:gd name="connsiteY8" fmla="*/ 2680992 h 3286125"/>
                  <a:gd name="connsiteX9" fmla="*/ 2301317 w 3448050"/>
                  <a:gd name="connsiteY9" fmla="*/ 2554434 h 3286125"/>
                  <a:gd name="connsiteX10" fmla="*/ 2228051 w 3448050"/>
                  <a:gd name="connsiteY10" fmla="*/ 2554434 h 3286125"/>
                  <a:gd name="connsiteX11" fmla="*/ 2228051 w 3448050"/>
                  <a:gd name="connsiteY11" fmla="*/ 2417883 h 3286125"/>
                  <a:gd name="connsiteX12" fmla="*/ 2081509 w 3448050"/>
                  <a:gd name="connsiteY12" fmla="*/ 2417883 h 3286125"/>
                  <a:gd name="connsiteX13" fmla="*/ 2081509 w 3448050"/>
                  <a:gd name="connsiteY13" fmla="*/ 2367925 h 3286125"/>
                  <a:gd name="connsiteX14" fmla="*/ 2001584 w 3448050"/>
                  <a:gd name="connsiteY14" fmla="*/ 2367925 h 3286125"/>
                  <a:gd name="connsiteX15" fmla="*/ 2001584 w 3448050"/>
                  <a:gd name="connsiteY15" fmla="*/ 2327967 h 3286125"/>
                  <a:gd name="connsiteX16" fmla="*/ 1941634 w 3448050"/>
                  <a:gd name="connsiteY16" fmla="*/ 2327967 h 3286125"/>
                  <a:gd name="connsiteX17" fmla="*/ 1941634 w 3448050"/>
                  <a:gd name="connsiteY17" fmla="*/ 2294658 h 3286125"/>
                  <a:gd name="connsiteX18" fmla="*/ 1845050 w 3448050"/>
                  <a:gd name="connsiteY18" fmla="*/ 2294658 h 3286125"/>
                  <a:gd name="connsiteX19" fmla="*/ 1845050 w 3448050"/>
                  <a:gd name="connsiteY19" fmla="*/ 2238042 h 3286125"/>
                  <a:gd name="connsiteX20" fmla="*/ 1705176 w 3448050"/>
                  <a:gd name="connsiteY20" fmla="*/ 2238042 h 3286125"/>
                  <a:gd name="connsiteX21" fmla="*/ 1705176 w 3448050"/>
                  <a:gd name="connsiteY21" fmla="*/ 2188083 h 3286125"/>
                  <a:gd name="connsiteX22" fmla="*/ 1685192 w 3448050"/>
                  <a:gd name="connsiteY22" fmla="*/ 2188083 h 3286125"/>
                  <a:gd name="connsiteX23" fmla="*/ 1685192 w 3448050"/>
                  <a:gd name="connsiteY23" fmla="*/ 2111483 h 3286125"/>
                  <a:gd name="connsiteX24" fmla="*/ 1601934 w 3448050"/>
                  <a:gd name="connsiteY24" fmla="*/ 2111483 h 3286125"/>
                  <a:gd name="connsiteX25" fmla="*/ 1601934 w 3448050"/>
                  <a:gd name="connsiteY25" fmla="*/ 2078184 h 3286125"/>
                  <a:gd name="connsiteX26" fmla="*/ 1545318 w 3448050"/>
                  <a:gd name="connsiteY26" fmla="*/ 2078184 h 3286125"/>
                  <a:gd name="connsiteX27" fmla="*/ 1545318 w 3448050"/>
                  <a:gd name="connsiteY27" fmla="*/ 2031559 h 3286125"/>
                  <a:gd name="connsiteX28" fmla="*/ 1515343 w 3448050"/>
                  <a:gd name="connsiteY28" fmla="*/ 2031559 h 3286125"/>
                  <a:gd name="connsiteX29" fmla="*/ 1515343 w 3448050"/>
                  <a:gd name="connsiteY29" fmla="*/ 1981600 h 3286125"/>
                  <a:gd name="connsiteX30" fmla="*/ 1462050 w 3448050"/>
                  <a:gd name="connsiteY30" fmla="*/ 1981600 h 3286125"/>
                  <a:gd name="connsiteX31" fmla="*/ 1462050 w 3448050"/>
                  <a:gd name="connsiteY31" fmla="*/ 1885017 h 3286125"/>
                  <a:gd name="connsiteX32" fmla="*/ 1352151 w 3448050"/>
                  <a:gd name="connsiteY32" fmla="*/ 1885017 h 3286125"/>
                  <a:gd name="connsiteX33" fmla="*/ 1352151 w 3448050"/>
                  <a:gd name="connsiteY33" fmla="*/ 1815075 h 3286125"/>
                  <a:gd name="connsiteX34" fmla="*/ 1318842 w 3448050"/>
                  <a:gd name="connsiteY34" fmla="*/ 1815075 h 3286125"/>
                  <a:gd name="connsiteX35" fmla="*/ 1318842 w 3448050"/>
                  <a:gd name="connsiteY35" fmla="*/ 1741808 h 3286125"/>
                  <a:gd name="connsiteX36" fmla="*/ 1282209 w 3448050"/>
                  <a:gd name="connsiteY36" fmla="*/ 1741808 h 3286125"/>
                  <a:gd name="connsiteX37" fmla="*/ 1282209 w 3448050"/>
                  <a:gd name="connsiteY37" fmla="*/ 1678534 h 3286125"/>
                  <a:gd name="connsiteX38" fmla="*/ 1235584 w 3448050"/>
                  <a:gd name="connsiteY38" fmla="*/ 1678534 h 3286125"/>
                  <a:gd name="connsiteX39" fmla="*/ 1235584 w 3448050"/>
                  <a:gd name="connsiteY39" fmla="*/ 1621917 h 3286125"/>
                  <a:gd name="connsiteX40" fmla="*/ 1198951 w 3448050"/>
                  <a:gd name="connsiteY40" fmla="*/ 1621917 h 3286125"/>
                  <a:gd name="connsiteX41" fmla="*/ 1198951 w 3448050"/>
                  <a:gd name="connsiteY41" fmla="*/ 1588608 h 3286125"/>
                  <a:gd name="connsiteX42" fmla="*/ 1142334 w 3448050"/>
                  <a:gd name="connsiteY42" fmla="*/ 1588608 h 3286125"/>
                  <a:gd name="connsiteX43" fmla="*/ 1142334 w 3448050"/>
                  <a:gd name="connsiteY43" fmla="*/ 1485367 h 3286125"/>
                  <a:gd name="connsiteX44" fmla="*/ 1079059 w 3448050"/>
                  <a:gd name="connsiteY44" fmla="*/ 1485367 h 3286125"/>
                  <a:gd name="connsiteX45" fmla="*/ 1079059 w 3448050"/>
                  <a:gd name="connsiteY45" fmla="*/ 1438742 h 3286125"/>
                  <a:gd name="connsiteX46" fmla="*/ 1052409 w 3448050"/>
                  <a:gd name="connsiteY46" fmla="*/ 1438742 h 3286125"/>
                  <a:gd name="connsiteX47" fmla="*/ 1052409 w 3448050"/>
                  <a:gd name="connsiteY47" fmla="*/ 1372133 h 3286125"/>
                  <a:gd name="connsiteX48" fmla="*/ 1025767 w 3448050"/>
                  <a:gd name="connsiteY48" fmla="*/ 1372133 h 3286125"/>
                  <a:gd name="connsiteX49" fmla="*/ 1025767 w 3448050"/>
                  <a:gd name="connsiteY49" fmla="*/ 1332167 h 3286125"/>
                  <a:gd name="connsiteX50" fmla="*/ 989134 w 3448050"/>
                  <a:gd name="connsiteY50" fmla="*/ 1332167 h 3286125"/>
                  <a:gd name="connsiteX51" fmla="*/ 989134 w 3448050"/>
                  <a:gd name="connsiteY51" fmla="*/ 1268892 h 3286125"/>
                  <a:gd name="connsiteX52" fmla="*/ 935848 w 3448050"/>
                  <a:gd name="connsiteY52" fmla="*/ 1268892 h 3286125"/>
                  <a:gd name="connsiteX53" fmla="*/ 935848 w 3448050"/>
                  <a:gd name="connsiteY53" fmla="*/ 1202284 h 3286125"/>
                  <a:gd name="connsiteX54" fmla="*/ 869240 w 3448050"/>
                  <a:gd name="connsiteY54" fmla="*/ 1202284 h 3286125"/>
                  <a:gd name="connsiteX55" fmla="*/ 869240 w 3448050"/>
                  <a:gd name="connsiteY55" fmla="*/ 1182300 h 3286125"/>
                  <a:gd name="connsiteX56" fmla="*/ 792640 w 3448050"/>
                  <a:gd name="connsiteY56" fmla="*/ 1182300 h 3286125"/>
                  <a:gd name="connsiteX57" fmla="*/ 792640 w 3448050"/>
                  <a:gd name="connsiteY57" fmla="*/ 1102366 h 3286125"/>
                  <a:gd name="connsiteX58" fmla="*/ 762666 w 3448050"/>
                  <a:gd name="connsiteY58" fmla="*/ 1102366 h 3286125"/>
                  <a:gd name="connsiteX59" fmla="*/ 762666 w 3448050"/>
                  <a:gd name="connsiteY59" fmla="*/ 1032434 h 3286125"/>
                  <a:gd name="connsiteX60" fmla="*/ 719371 w 3448050"/>
                  <a:gd name="connsiteY60" fmla="*/ 1032434 h 3286125"/>
                  <a:gd name="connsiteX61" fmla="*/ 719371 w 3448050"/>
                  <a:gd name="connsiteY61" fmla="*/ 972483 h 3286125"/>
                  <a:gd name="connsiteX62" fmla="*/ 652762 w 3448050"/>
                  <a:gd name="connsiteY62" fmla="*/ 972483 h 3286125"/>
                  <a:gd name="connsiteX63" fmla="*/ 652762 w 3448050"/>
                  <a:gd name="connsiteY63" fmla="*/ 942508 h 3286125"/>
                  <a:gd name="connsiteX64" fmla="*/ 579493 w 3448050"/>
                  <a:gd name="connsiteY64" fmla="*/ 942508 h 3286125"/>
                  <a:gd name="connsiteX65" fmla="*/ 579493 w 3448050"/>
                  <a:gd name="connsiteY65" fmla="*/ 852588 h 3286125"/>
                  <a:gd name="connsiteX66" fmla="*/ 492902 w 3448050"/>
                  <a:gd name="connsiteY66" fmla="*/ 852588 h 3286125"/>
                  <a:gd name="connsiteX67" fmla="*/ 492902 w 3448050"/>
                  <a:gd name="connsiteY67" fmla="*/ 795970 h 3286125"/>
                  <a:gd name="connsiteX68" fmla="*/ 432955 w 3448050"/>
                  <a:gd name="connsiteY68" fmla="*/ 795970 h 3286125"/>
                  <a:gd name="connsiteX69" fmla="*/ 432955 w 3448050"/>
                  <a:gd name="connsiteY69" fmla="*/ 659423 h 3286125"/>
                  <a:gd name="connsiteX70" fmla="*/ 319721 w 3448050"/>
                  <a:gd name="connsiteY70" fmla="*/ 659423 h 3286125"/>
                  <a:gd name="connsiteX71" fmla="*/ 319721 w 3448050"/>
                  <a:gd name="connsiteY71" fmla="*/ 609467 h 3286125"/>
                  <a:gd name="connsiteX72" fmla="*/ 279755 w 3448050"/>
                  <a:gd name="connsiteY72" fmla="*/ 609467 h 3286125"/>
                  <a:gd name="connsiteX73" fmla="*/ 279755 w 3448050"/>
                  <a:gd name="connsiteY73" fmla="*/ 522876 h 3286125"/>
                  <a:gd name="connsiteX74" fmla="*/ 243121 w 3448050"/>
                  <a:gd name="connsiteY74" fmla="*/ 522876 h 3286125"/>
                  <a:gd name="connsiteX75" fmla="*/ 243121 w 3448050"/>
                  <a:gd name="connsiteY75" fmla="*/ 469589 h 3286125"/>
                  <a:gd name="connsiteX76" fmla="*/ 183173 w 3448050"/>
                  <a:gd name="connsiteY76" fmla="*/ 469589 h 3286125"/>
                  <a:gd name="connsiteX77" fmla="*/ 183173 w 3448050"/>
                  <a:gd name="connsiteY77" fmla="*/ 379667 h 3286125"/>
                  <a:gd name="connsiteX78" fmla="*/ 133216 w 3448050"/>
                  <a:gd name="connsiteY78" fmla="*/ 379667 h 3286125"/>
                  <a:gd name="connsiteX79" fmla="*/ 133216 w 3448050"/>
                  <a:gd name="connsiteY79" fmla="*/ 203156 h 3286125"/>
                  <a:gd name="connsiteX80" fmla="*/ 83260 w 3448050"/>
                  <a:gd name="connsiteY80" fmla="*/ 203156 h 3286125"/>
                  <a:gd name="connsiteX81" fmla="*/ 83260 w 3448050"/>
                  <a:gd name="connsiteY81" fmla="*/ 156530 h 3286125"/>
                  <a:gd name="connsiteX82" fmla="*/ 39965 w 3448050"/>
                  <a:gd name="connsiteY82" fmla="*/ 156530 h 3286125"/>
                  <a:gd name="connsiteX83" fmla="*/ 39965 w 3448050"/>
                  <a:gd name="connsiteY83" fmla="*/ 0 h 3286125"/>
                  <a:gd name="connsiteX84" fmla="*/ 0 w 3448050"/>
                  <a:gd name="connsiteY84" fmla="*/ 0 h 3286125"/>
                  <a:gd name="connsiteX85" fmla="*/ 0 w 3448050"/>
                  <a:gd name="connsiteY85" fmla="*/ 0 h 328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448050" h="3286125">
                    <a:moveTo>
                      <a:pt x="3453642" y="3287125"/>
                    </a:moveTo>
                    <a:lnTo>
                      <a:pt x="3453642" y="3077309"/>
                    </a:lnTo>
                    <a:lnTo>
                      <a:pt x="3350401" y="3077309"/>
                    </a:lnTo>
                    <a:lnTo>
                      <a:pt x="3350401" y="2844175"/>
                    </a:lnTo>
                    <a:lnTo>
                      <a:pt x="2780901" y="2844175"/>
                    </a:lnTo>
                    <a:lnTo>
                      <a:pt x="2780901" y="2760916"/>
                    </a:lnTo>
                    <a:lnTo>
                      <a:pt x="2574418" y="2760916"/>
                    </a:lnTo>
                    <a:lnTo>
                      <a:pt x="2574418" y="2680992"/>
                    </a:lnTo>
                    <a:lnTo>
                      <a:pt x="2301317" y="2680992"/>
                    </a:lnTo>
                    <a:lnTo>
                      <a:pt x="2301317" y="2554434"/>
                    </a:lnTo>
                    <a:lnTo>
                      <a:pt x="2228051" y="2554434"/>
                    </a:lnTo>
                    <a:lnTo>
                      <a:pt x="2228051" y="2417883"/>
                    </a:lnTo>
                    <a:lnTo>
                      <a:pt x="2081509" y="2417883"/>
                    </a:lnTo>
                    <a:lnTo>
                      <a:pt x="2081509" y="2367925"/>
                    </a:lnTo>
                    <a:lnTo>
                      <a:pt x="2001584" y="2367925"/>
                    </a:lnTo>
                    <a:lnTo>
                      <a:pt x="2001584" y="2327967"/>
                    </a:lnTo>
                    <a:lnTo>
                      <a:pt x="1941634" y="2327967"/>
                    </a:lnTo>
                    <a:lnTo>
                      <a:pt x="1941634" y="2294658"/>
                    </a:lnTo>
                    <a:lnTo>
                      <a:pt x="1845050" y="2294658"/>
                    </a:lnTo>
                    <a:lnTo>
                      <a:pt x="1845050" y="2238042"/>
                    </a:lnTo>
                    <a:lnTo>
                      <a:pt x="1705176" y="2238042"/>
                    </a:lnTo>
                    <a:lnTo>
                      <a:pt x="1705176" y="2188083"/>
                    </a:lnTo>
                    <a:lnTo>
                      <a:pt x="1685192" y="2188083"/>
                    </a:lnTo>
                    <a:lnTo>
                      <a:pt x="1685192" y="2111483"/>
                    </a:lnTo>
                    <a:lnTo>
                      <a:pt x="1601934" y="2111483"/>
                    </a:lnTo>
                    <a:lnTo>
                      <a:pt x="1601934" y="2078184"/>
                    </a:lnTo>
                    <a:lnTo>
                      <a:pt x="1545318" y="2078184"/>
                    </a:lnTo>
                    <a:lnTo>
                      <a:pt x="1545318" y="2031559"/>
                    </a:lnTo>
                    <a:lnTo>
                      <a:pt x="1515343" y="2031559"/>
                    </a:lnTo>
                    <a:lnTo>
                      <a:pt x="1515343" y="1981600"/>
                    </a:lnTo>
                    <a:lnTo>
                      <a:pt x="1462050" y="1981600"/>
                    </a:lnTo>
                    <a:lnTo>
                      <a:pt x="1462050" y="1885017"/>
                    </a:lnTo>
                    <a:lnTo>
                      <a:pt x="1352151" y="1885017"/>
                    </a:lnTo>
                    <a:lnTo>
                      <a:pt x="1352151" y="1815075"/>
                    </a:lnTo>
                    <a:lnTo>
                      <a:pt x="1318842" y="1815075"/>
                    </a:lnTo>
                    <a:lnTo>
                      <a:pt x="1318842" y="1741808"/>
                    </a:lnTo>
                    <a:lnTo>
                      <a:pt x="1282209" y="1741808"/>
                    </a:lnTo>
                    <a:lnTo>
                      <a:pt x="1282209" y="1678534"/>
                    </a:lnTo>
                    <a:lnTo>
                      <a:pt x="1235584" y="1678534"/>
                    </a:lnTo>
                    <a:lnTo>
                      <a:pt x="1235584" y="1621917"/>
                    </a:lnTo>
                    <a:lnTo>
                      <a:pt x="1198951" y="1621917"/>
                    </a:lnTo>
                    <a:lnTo>
                      <a:pt x="1198951" y="1588608"/>
                    </a:lnTo>
                    <a:lnTo>
                      <a:pt x="1142334" y="1588608"/>
                    </a:lnTo>
                    <a:lnTo>
                      <a:pt x="1142334" y="1485367"/>
                    </a:lnTo>
                    <a:lnTo>
                      <a:pt x="1079059" y="1485367"/>
                    </a:lnTo>
                    <a:lnTo>
                      <a:pt x="1079059" y="1438742"/>
                    </a:lnTo>
                    <a:lnTo>
                      <a:pt x="1052409" y="1438742"/>
                    </a:lnTo>
                    <a:lnTo>
                      <a:pt x="1052409" y="1372133"/>
                    </a:lnTo>
                    <a:lnTo>
                      <a:pt x="1025767" y="1372133"/>
                    </a:lnTo>
                    <a:lnTo>
                      <a:pt x="1025767" y="1332167"/>
                    </a:lnTo>
                    <a:lnTo>
                      <a:pt x="989134" y="1332167"/>
                    </a:lnTo>
                    <a:lnTo>
                      <a:pt x="989134" y="1268892"/>
                    </a:lnTo>
                    <a:lnTo>
                      <a:pt x="935848" y="1268892"/>
                    </a:lnTo>
                    <a:lnTo>
                      <a:pt x="935848" y="1202284"/>
                    </a:lnTo>
                    <a:lnTo>
                      <a:pt x="869240" y="1202284"/>
                    </a:lnTo>
                    <a:lnTo>
                      <a:pt x="869240" y="1182300"/>
                    </a:lnTo>
                    <a:lnTo>
                      <a:pt x="792640" y="1182300"/>
                    </a:lnTo>
                    <a:lnTo>
                      <a:pt x="792640" y="1102366"/>
                    </a:lnTo>
                    <a:lnTo>
                      <a:pt x="762666" y="1102366"/>
                    </a:lnTo>
                    <a:lnTo>
                      <a:pt x="762666" y="1032434"/>
                    </a:lnTo>
                    <a:lnTo>
                      <a:pt x="719371" y="1032434"/>
                    </a:lnTo>
                    <a:lnTo>
                      <a:pt x="719371" y="972483"/>
                    </a:lnTo>
                    <a:lnTo>
                      <a:pt x="652762" y="972483"/>
                    </a:lnTo>
                    <a:lnTo>
                      <a:pt x="652762" y="942508"/>
                    </a:lnTo>
                    <a:lnTo>
                      <a:pt x="579493" y="942508"/>
                    </a:lnTo>
                    <a:lnTo>
                      <a:pt x="579493" y="852588"/>
                    </a:lnTo>
                    <a:lnTo>
                      <a:pt x="492902" y="852588"/>
                    </a:lnTo>
                    <a:lnTo>
                      <a:pt x="492902" y="795970"/>
                    </a:lnTo>
                    <a:lnTo>
                      <a:pt x="432955" y="795970"/>
                    </a:lnTo>
                    <a:lnTo>
                      <a:pt x="432955" y="659423"/>
                    </a:lnTo>
                    <a:lnTo>
                      <a:pt x="319721" y="659423"/>
                    </a:lnTo>
                    <a:lnTo>
                      <a:pt x="319721" y="609467"/>
                    </a:lnTo>
                    <a:lnTo>
                      <a:pt x="279755" y="609467"/>
                    </a:lnTo>
                    <a:lnTo>
                      <a:pt x="279755" y="522876"/>
                    </a:lnTo>
                    <a:lnTo>
                      <a:pt x="243121" y="522876"/>
                    </a:lnTo>
                    <a:lnTo>
                      <a:pt x="243121" y="469589"/>
                    </a:lnTo>
                    <a:lnTo>
                      <a:pt x="183173" y="469589"/>
                    </a:lnTo>
                    <a:lnTo>
                      <a:pt x="183173" y="379667"/>
                    </a:lnTo>
                    <a:lnTo>
                      <a:pt x="133216" y="379667"/>
                    </a:lnTo>
                    <a:lnTo>
                      <a:pt x="133216" y="203156"/>
                    </a:lnTo>
                    <a:lnTo>
                      <a:pt x="83260" y="203156"/>
                    </a:lnTo>
                    <a:lnTo>
                      <a:pt x="83260" y="156530"/>
                    </a:lnTo>
                    <a:lnTo>
                      <a:pt x="39965" y="156530"/>
                    </a:lnTo>
                    <a:lnTo>
                      <a:pt x="39965" y="0"/>
                    </a:lnTo>
                    <a:lnTo>
                      <a:pt x="0" y="0"/>
                    </a:lnTo>
                    <a:lnTo>
                      <a:pt x="0" y="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grpSp>
            <p:nvGrpSpPr>
              <p:cNvPr id="3233" name="Group 3232">
                <a:extLst>
                  <a:ext uri="{FF2B5EF4-FFF2-40B4-BE49-F238E27FC236}">
                    <a16:creationId xmlns:a16="http://schemas.microsoft.com/office/drawing/2014/main" id="{733B3C93-548E-4EAD-A4D1-800448D1B997}"/>
                  </a:ext>
                </a:extLst>
              </p:cNvPr>
              <p:cNvGrpSpPr/>
              <p:nvPr/>
            </p:nvGrpSpPr>
            <p:grpSpPr>
              <a:xfrm>
                <a:off x="8008722" y="4009877"/>
                <a:ext cx="3038476" cy="2928414"/>
                <a:chOff x="8008722" y="4009877"/>
                <a:chExt cx="3038476" cy="2928414"/>
              </a:xfrm>
            </p:grpSpPr>
            <p:sp>
              <p:nvSpPr>
                <p:cNvPr id="3192" name="Freeform: Shape 3191">
                  <a:extLst>
                    <a:ext uri="{FF2B5EF4-FFF2-40B4-BE49-F238E27FC236}">
                      <a16:creationId xmlns:a16="http://schemas.microsoft.com/office/drawing/2014/main" id="{D5ECC28B-6584-45AB-A1C8-BCAEFCBE1899}"/>
                    </a:ext>
                  </a:extLst>
                </p:cNvPr>
                <p:cNvSpPr/>
                <p:nvPr/>
              </p:nvSpPr>
              <p:spPr>
                <a:xfrm>
                  <a:off x="8008722" y="400987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93" name="Freeform: Shape 3192">
                  <a:extLst>
                    <a:ext uri="{FF2B5EF4-FFF2-40B4-BE49-F238E27FC236}">
                      <a16:creationId xmlns:a16="http://schemas.microsoft.com/office/drawing/2014/main" id="{F96472BB-34C5-49C1-A680-21EF2B85BDDC}"/>
                    </a:ext>
                  </a:extLst>
                </p:cNvPr>
                <p:cNvSpPr/>
                <p:nvPr/>
              </p:nvSpPr>
              <p:spPr>
                <a:xfrm>
                  <a:off x="8351622" y="46618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94" name="Freeform: Shape 3193">
                  <a:extLst>
                    <a:ext uri="{FF2B5EF4-FFF2-40B4-BE49-F238E27FC236}">
                      <a16:creationId xmlns:a16="http://schemas.microsoft.com/office/drawing/2014/main" id="{0F3C4DD9-1035-40EE-84E0-25357EEE4CF2}"/>
                    </a:ext>
                  </a:extLst>
                </p:cNvPr>
                <p:cNvSpPr/>
                <p:nvPr/>
              </p:nvSpPr>
              <p:spPr>
                <a:xfrm>
                  <a:off x="8465922" y="479515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95" name="Freeform: Shape 3194">
                  <a:extLst>
                    <a:ext uri="{FF2B5EF4-FFF2-40B4-BE49-F238E27FC236}">
                      <a16:creationId xmlns:a16="http://schemas.microsoft.com/office/drawing/2014/main" id="{5D20A87A-C4BE-4E0F-930A-749F1AA79C80}"/>
                    </a:ext>
                  </a:extLst>
                </p:cNvPr>
                <p:cNvSpPr/>
                <p:nvPr/>
              </p:nvSpPr>
              <p:spPr>
                <a:xfrm>
                  <a:off x="8542122" y="48523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96" name="Freeform: Shape 3195">
                  <a:extLst>
                    <a:ext uri="{FF2B5EF4-FFF2-40B4-BE49-F238E27FC236}">
                      <a16:creationId xmlns:a16="http://schemas.microsoft.com/office/drawing/2014/main" id="{51F9C3F8-C1A9-4D0F-A27D-DE63DDBCF542}"/>
                    </a:ext>
                  </a:extLst>
                </p:cNvPr>
                <p:cNvSpPr/>
                <p:nvPr/>
              </p:nvSpPr>
              <p:spPr>
                <a:xfrm>
                  <a:off x="8561172" y="48523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97" name="Freeform: Shape 3196">
                  <a:extLst>
                    <a:ext uri="{FF2B5EF4-FFF2-40B4-BE49-F238E27FC236}">
                      <a16:creationId xmlns:a16="http://schemas.microsoft.com/office/drawing/2014/main" id="{F42B6E23-F825-4B7A-874D-6092D78C5099}"/>
                    </a:ext>
                  </a:extLst>
                </p:cNvPr>
                <p:cNvSpPr/>
                <p:nvPr/>
              </p:nvSpPr>
              <p:spPr>
                <a:xfrm>
                  <a:off x="8618323" y="494755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198" name="Freeform: Shape 3197">
                  <a:extLst>
                    <a:ext uri="{FF2B5EF4-FFF2-40B4-BE49-F238E27FC236}">
                      <a16:creationId xmlns:a16="http://schemas.microsoft.com/office/drawing/2014/main" id="{3AF8AB23-08F5-433C-9BDD-0CD941DB28E7}"/>
                    </a:ext>
                  </a:extLst>
                </p:cNvPr>
                <p:cNvSpPr/>
                <p:nvPr/>
              </p:nvSpPr>
              <p:spPr>
                <a:xfrm>
                  <a:off x="8637373" y="494755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00" name="Freeform: Shape 3199">
                  <a:extLst>
                    <a:ext uri="{FF2B5EF4-FFF2-40B4-BE49-F238E27FC236}">
                      <a16:creationId xmlns:a16="http://schemas.microsoft.com/office/drawing/2014/main" id="{E2EDA648-0DA7-4CC7-B91F-90AA5BFCF8D1}"/>
                    </a:ext>
                  </a:extLst>
                </p:cNvPr>
                <p:cNvSpPr/>
                <p:nvPr/>
              </p:nvSpPr>
              <p:spPr>
                <a:xfrm>
                  <a:off x="8732623" y="504280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01" name="Freeform: Shape 3200">
                  <a:extLst>
                    <a:ext uri="{FF2B5EF4-FFF2-40B4-BE49-F238E27FC236}">
                      <a16:creationId xmlns:a16="http://schemas.microsoft.com/office/drawing/2014/main" id="{FB5FA872-E9B1-41E0-8680-1ED105325E99}"/>
                    </a:ext>
                  </a:extLst>
                </p:cNvPr>
                <p:cNvSpPr/>
                <p:nvPr/>
              </p:nvSpPr>
              <p:spPr>
                <a:xfrm>
                  <a:off x="8808823" y="519520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02" name="Freeform: Shape 3201">
                  <a:extLst>
                    <a:ext uri="{FF2B5EF4-FFF2-40B4-BE49-F238E27FC236}">
                      <a16:creationId xmlns:a16="http://schemas.microsoft.com/office/drawing/2014/main" id="{C60F928B-7B9C-4D64-B899-9A1E2C815372}"/>
                    </a:ext>
                  </a:extLst>
                </p:cNvPr>
                <p:cNvSpPr/>
                <p:nvPr/>
              </p:nvSpPr>
              <p:spPr>
                <a:xfrm>
                  <a:off x="8865973" y="519520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03" name="Freeform: Shape 3202">
                  <a:extLst>
                    <a:ext uri="{FF2B5EF4-FFF2-40B4-BE49-F238E27FC236}">
                      <a16:creationId xmlns:a16="http://schemas.microsoft.com/office/drawing/2014/main" id="{563BD053-3CFE-43AE-B13F-8006DAEA4080}"/>
                    </a:ext>
                  </a:extLst>
                </p:cNvPr>
                <p:cNvSpPr/>
                <p:nvPr/>
              </p:nvSpPr>
              <p:spPr>
                <a:xfrm>
                  <a:off x="8904073" y="521425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04" name="Freeform: Shape 3203">
                  <a:extLst>
                    <a:ext uri="{FF2B5EF4-FFF2-40B4-BE49-F238E27FC236}">
                      <a16:creationId xmlns:a16="http://schemas.microsoft.com/office/drawing/2014/main" id="{D235C7C5-F990-49AA-8437-27D447732834}"/>
                    </a:ext>
                  </a:extLst>
                </p:cNvPr>
                <p:cNvSpPr/>
                <p:nvPr/>
              </p:nvSpPr>
              <p:spPr>
                <a:xfrm>
                  <a:off x="8961223" y="527140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05" name="Freeform: Shape 3204">
                  <a:extLst>
                    <a:ext uri="{FF2B5EF4-FFF2-40B4-BE49-F238E27FC236}">
                      <a16:creationId xmlns:a16="http://schemas.microsoft.com/office/drawing/2014/main" id="{25E5C95A-2EF9-4776-AA6B-A89B7BD7F7E5}"/>
                    </a:ext>
                  </a:extLst>
                </p:cNvPr>
                <p:cNvSpPr/>
                <p:nvPr/>
              </p:nvSpPr>
              <p:spPr>
                <a:xfrm>
                  <a:off x="9113623" y="548096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06" name="Freeform: Shape 3205">
                  <a:extLst>
                    <a:ext uri="{FF2B5EF4-FFF2-40B4-BE49-F238E27FC236}">
                      <a16:creationId xmlns:a16="http://schemas.microsoft.com/office/drawing/2014/main" id="{488C8980-DAFD-4FFD-A49E-6D30584BE3BF}"/>
                    </a:ext>
                  </a:extLst>
                </p:cNvPr>
                <p:cNvSpPr/>
                <p:nvPr/>
              </p:nvSpPr>
              <p:spPr>
                <a:xfrm>
                  <a:off x="9323172" y="580481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07" name="Freeform: Shape 3206">
                  <a:extLst>
                    <a:ext uri="{FF2B5EF4-FFF2-40B4-BE49-F238E27FC236}">
                      <a16:creationId xmlns:a16="http://schemas.microsoft.com/office/drawing/2014/main" id="{0DE455D0-F905-472F-82BC-9ADEC6DA8279}"/>
                    </a:ext>
                  </a:extLst>
                </p:cNvPr>
                <p:cNvSpPr/>
                <p:nvPr/>
              </p:nvSpPr>
              <p:spPr>
                <a:xfrm>
                  <a:off x="9399372" y="59000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08" name="Freeform: Shape 3207">
                  <a:extLst>
                    <a:ext uri="{FF2B5EF4-FFF2-40B4-BE49-F238E27FC236}">
                      <a16:creationId xmlns:a16="http://schemas.microsoft.com/office/drawing/2014/main" id="{11655801-2420-415A-B0CF-1C1F75B5EEFD}"/>
                    </a:ext>
                  </a:extLst>
                </p:cNvPr>
                <p:cNvSpPr/>
                <p:nvPr/>
              </p:nvSpPr>
              <p:spPr>
                <a:xfrm>
                  <a:off x="9494622" y="599531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09" name="Freeform: Shape 3208">
                  <a:extLst>
                    <a:ext uri="{FF2B5EF4-FFF2-40B4-BE49-F238E27FC236}">
                      <a16:creationId xmlns:a16="http://schemas.microsoft.com/office/drawing/2014/main" id="{71804673-42E7-4DD2-AA72-28E61C22E407}"/>
                    </a:ext>
                  </a:extLst>
                </p:cNvPr>
                <p:cNvSpPr/>
                <p:nvPr/>
              </p:nvSpPr>
              <p:spPr>
                <a:xfrm>
                  <a:off x="9551772" y="60905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10" name="Freeform: Shape 3209">
                  <a:extLst>
                    <a:ext uri="{FF2B5EF4-FFF2-40B4-BE49-F238E27FC236}">
                      <a16:creationId xmlns:a16="http://schemas.microsoft.com/office/drawing/2014/main" id="{75DA39A8-253E-422D-93BC-7CA4E5DBBC7B}"/>
                    </a:ext>
                  </a:extLst>
                </p:cNvPr>
                <p:cNvSpPr/>
                <p:nvPr/>
              </p:nvSpPr>
              <p:spPr>
                <a:xfrm>
                  <a:off x="9608922" y="61286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11" name="Freeform: Shape 3210">
                  <a:extLst>
                    <a:ext uri="{FF2B5EF4-FFF2-40B4-BE49-F238E27FC236}">
                      <a16:creationId xmlns:a16="http://schemas.microsoft.com/office/drawing/2014/main" id="{C33D86E3-994B-4259-8B30-92A46F9D8BEA}"/>
                    </a:ext>
                  </a:extLst>
                </p:cNvPr>
                <p:cNvSpPr/>
                <p:nvPr/>
              </p:nvSpPr>
              <p:spPr>
                <a:xfrm>
                  <a:off x="9647022" y="61286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12" name="Freeform: Shape 3211">
                  <a:extLst>
                    <a:ext uri="{FF2B5EF4-FFF2-40B4-BE49-F238E27FC236}">
                      <a16:creationId xmlns:a16="http://schemas.microsoft.com/office/drawing/2014/main" id="{C216F15B-208B-4E18-9590-10AE3DEA0C1E}"/>
                    </a:ext>
                  </a:extLst>
                </p:cNvPr>
                <p:cNvSpPr/>
                <p:nvPr/>
              </p:nvSpPr>
              <p:spPr>
                <a:xfrm>
                  <a:off x="9685122" y="61286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13" name="Freeform: Shape 3212">
                  <a:extLst>
                    <a:ext uri="{FF2B5EF4-FFF2-40B4-BE49-F238E27FC236}">
                      <a16:creationId xmlns:a16="http://schemas.microsoft.com/office/drawing/2014/main" id="{55437AB1-202B-4471-97DF-BC298CE626D0}"/>
                    </a:ext>
                  </a:extLst>
                </p:cNvPr>
                <p:cNvSpPr/>
                <p:nvPr/>
              </p:nvSpPr>
              <p:spPr>
                <a:xfrm>
                  <a:off x="9723222" y="62429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14" name="Freeform: Shape 3213">
                  <a:extLst>
                    <a:ext uri="{FF2B5EF4-FFF2-40B4-BE49-F238E27FC236}">
                      <a16:creationId xmlns:a16="http://schemas.microsoft.com/office/drawing/2014/main" id="{2885E2B4-81A1-4589-B81A-5FDD5DB18423}"/>
                    </a:ext>
                  </a:extLst>
                </p:cNvPr>
                <p:cNvSpPr/>
                <p:nvPr/>
              </p:nvSpPr>
              <p:spPr>
                <a:xfrm>
                  <a:off x="9799422" y="62429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15" name="Freeform: Shape 3214">
                  <a:extLst>
                    <a:ext uri="{FF2B5EF4-FFF2-40B4-BE49-F238E27FC236}">
                      <a16:creationId xmlns:a16="http://schemas.microsoft.com/office/drawing/2014/main" id="{3BEF9C66-5ED9-442C-AA13-1A5AFDF9C791}"/>
                    </a:ext>
                  </a:extLst>
                </p:cNvPr>
                <p:cNvSpPr/>
                <p:nvPr/>
              </p:nvSpPr>
              <p:spPr>
                <a:xfrm>
                  <a:off x="9837522" y="62429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16" name="Freeform: Shape 3215">
                  <a:extLst>
                    <a:ext uri="{FF2B5EF4-FFF2-40B4-BE49-F238E27FC236}">
                      <a16:creationId xmlns:a16="http://schemas.microsoft.com/office/drawing/2014/main" id="{FB95A946-E5A1-45E5-BDD8-E7F6F9C63F21}"/>
                    </a:ext>
                  </a:extLst>
                </p:cNvPr>
                <p:cNvSpPr/>
                <p:nvPr/>
              </p:nvSpPr>
              <p:spPr>
                <a:xfrm>
                  <a:off x="9875622" y="630011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17" name="Freeform: Shape 3216">
                  <a:extLst>
                    <a:ext uri="{FF2B5EF4-FFF2-40B4-BE49-F238E27FC236}">
                      <a16:creationId xmlns:a16="http://schemas.microsoft.com/office/drawing/2014/main" id="{E09E6244-37E4-4D79-AFA6-6C0623BF8413}"/>
                    </a:ext>
                  </a:extLst>
                </p:cNvPr>
                <p:cNvSpPr/>
                <p:nvPr/>
              </p:nvSpPr>
              <p:spPr>
                <a:xfrm>
                  <a:off x="9894672" y="630011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18" name="Freeform: Shape 3217">
                  <a:extLst>
                    <a:ext uri="{FF2B5EF4-FFF2-40B4-BE49-F238E27FC236}">
                      <a16:creationId xmlns:a16="http://schemas.microsoft.com/office/drawing/2014/main" id="{F48E7B8F-50C1-43A9-9FFD-29E91555AC9D}"/>
                    </a:ext>
                  </a:extLst>
                </p:cNvPr>
                <p:cNvSpPr/>
                <p:nvPr/>
              </p:nvSpPr>
              <p:spPr>
                <a:xfrm>
                  <a:off x="9913722" y="630011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19" name="Freeform: Shape 3218">
                  <a:extLst>
                    <a:ext uri="{FF2B5EF4-FFF2-40B4-BE49-F238E27FC236}">
                      <a16:creationId xmlns:a16="http://schemas.microsoft.com/office/drawing/2014/main" id="{111D4916-33D5-4797-ACBE-1B5E03F57F15}"/>
                    </a:ext>
                  </a:extLst>
                </p:cNvPr>
                <p:cNvSpPr/>
                <p:nvPr/>
              </p:nvSpPr>
              <p:spPr>
                <a:xfrm>
                  <a:off x="9951822" y="63191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20" name="Freeform: Shape 3219">
                  <a:extLst>
                    <a:ext uri="{FF2B5EF4-FFF2-40B4-BE49-F238E27FC236}">
                      <a16:creationId xmlns:a16="http://schemas.microsoft.com/office/drawing/2014/main" id="{DADD44E0-9160-44E3-B5C4-FDD343649ADA}"/>
                    </a:ext>
                  </a:extLst>
                </p:cNvPr>
                <p:cNvSpPr/>
                <p:nvPr/>
              </p:nvSpPr>
              <p:spPr>
                <a:xfrm>
                  <a:off x="9989922" y="63191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21" name="Freeform: Shape 3220">
                  <a:extLst>
                    <a:ext uri="{FF2B5EF4-FFF2-40B4-BE49-F238E27FC236}">
                      <a16:creationId xmlns:a16="http://schemas.microsoft.com/office/drawing/2014/main" id="{A34A1E99-A64F-4F36-ADE5-3705B455EFB8}"/>
                    </a:ext>
                  </a:extLst>
                </p:cNvPr>
                <p:cNvSpPr/>
                <p:nvPr/>
              </p:nvSpPr>
              <p:spPr>
                <a:xfrm>
                  <a:off x="10047072" y="63572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22" name="Freeform: Shape 3221">
                  <a:extLst>
                    <a:ext uri="{FF2B5EF4-FFF2-40B4-BE49-F238E27FC236}">
                      <a16:creationId xmlns:a16="http://schemas.microsoft.com/office/drawing/2014/main" id="{43B5BA67-F6C3-4C48-81D5-0668C44D495E}"/>
                    </a:ext>
                  </a:extLst>
                </p:cNvPr>
                <p:cNvSpPr/>
                <p:nvPr/>
              </p:nvSpPr>
              <p:spPr>
                <a:xfrm>
                  <a:off x="10085172" y="63572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23" name="Freeform: Shape 3222">
                  <a:extLst>
                    <a:ext uri="{FF2B5EF4-FFF2-40B4-BE49-F238E27FC236}">
                      <a16:creationId xmlns:a16="http://schemas.microsoft.com/office/drawing/2014/main" id="{B3084D33-EDE9-4FD0-8AD8-73675D79BFA8}"/>
                    </a:ext>
                  </a:extLst>
                </p:cNvPr>
                <p:cNvSpPr/>
                <p:nvPr/>
              </p:nvSpPr>
              <p:spPr>
                <a:xfrm>
                  <a:off x="10142322" y="641441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24" name="Freeform: Shape 3223">
                  <a:extLst>
                    <a:ext uri="{FF2B5EF4-FFF2-40B4-BE49-F238E27FC236}">
                      <a16:creationId xmlns:a16="http://schemas.microsoft.com/office/drawing/2014/main" id="{3BBD7742-0986-45C1-8B7C-F0259D89492D}"/>
                    </a:ext>
                  </a:extLst>
                </p:cNvPr>
                <p:cNvSpPr/>
                <p:nvPr/>
              </p:nvSpPr>
              <p:spPr>
                <a:xfrm>
                  <a:off x="10256622" y="656681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25" name="Freeform: Shape 3224">
                  <a:extLst>
                    <a:ext uri="{FF2B5EF4-FFF2-40B4-BE49-F238E27FC236}">
                      <a16:creationId xmlns:a16="http://schemas.microsoft.com/office/drawing/2014/main" id="{6D60C6FA-2EA4-49E7-8153-644D5502E6FE}"/>
                    </a:ext>
                  </a:extLst>
                </p:cNvPr>
                <p:cNvSpPr/>
                <p:nvPr/>
              </p:nvSpPr>
              <p:spPr>
                <a:xfrm>
                  <a:off x="10409022" y="668111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26" name="Freeform: Shape 3225">
                  <a:extLst>
                    <a:ext uri="{FF2B5EF4-FFF2-40B4-BE49-F238E27FC236}">
                      <a16:creationId xmlns:a16="http://schemas.microsoft.com/office/drawing/2014/main" id="{79DFB8C5-ADFE-4AED-B2DC-87C9566F6336}"/>
                    </a:ext>
                  </a:extLst>
                </p:cNvPr>
                <p:cNvSpPr/>
                <p:nvPr/>
              </p:nvSpPr>
              <p:spPr>
                <a:xfrm>
                  <a:off x="10466173" y="668111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27" name="Freeform: Shape 3226">
                  <a:extLst>
                    <a:ext uri="{FF2B5EF4-FFF2-40B4-BE49-F238E27FC236}">
                      <a16:creationId xmlns:a16="http://schemas.microsoft.com/office/drawing/2014/main" id="{85EB779B-ACA7-44F7-8A78-1E5801532219}"/>
                    </a:ext>
                  </a:extLst>
                </p:cNvPr>
                <p:cNvSpPr/>
                <p:nvPr/>
              </p:nvSpPr>
              <p:spPr>
                <a:xfrm>
                  <a:off x="10485223" y="668111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28" name="Freeform: Shape 3227">
                  <a:extLst>
                    <a:ext uri="{FF2B5EF4-FFF2-40B4-BE49-F238E27FC236}">
                      <a16:creationId xmlns:a16="http://schemas.microsoft.com/office/drawing/2014/main" id="{9FD135AE-62A8-4FD6-B71A-0A1BD4D7E113}"/>
                    </a:ext>
                  </a:extLst>
                </p:cNvPr>
                <p:cNvSpPr/>
                <p:nvPr/>
              </p:nvSpPr>
              <p:spPr>
                <a:xfrm>
                  <a:off x="10618573" y="675731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29" name="Freeform: Shape 3228">
                  <a:extLst>
                    <a:ext uri="{FF2B5EF4-FFF2-40B4-BE49-F238E27FC236}">
                      <a16:creationId xmlns:a16="http://schemas.microsoft.com/office/drawing/2014/main" id="{8964B1A5-97A5-4FCE-BD7B-7EEC8D9387D8}"/>
                    </a:ext>
                  </a:extLst>
                </p:cNvPr>
                <p:cNvSpPr/>
                <p:nvPr/>
              </p:nvSpPr>
              <p:spPr>
                <a:xfrm>
                  <a:off x="10675723" y="675731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30" name="Freeform: Shape 3229">
                  <a:extLst>
                    <a:ext uri="{FF2B5EF4-FFF2-40B4-BE49-F238E27FC236}">
                      <a16:creationId xmlns:a16="http://schemas.microsoft.com/office/drawing/2014/main" id="{5ED98334-9D96-4F55-9307-E4E27A2C13CD}"/>
                    </a:ext>
                  </a:extLst>
                </p:cNvPr>
                <p:cNvSpPr/>
                <p:nvPr/>
              </p:nvSpPr>
              <p:spPr>
                <a:xfrm>
                  <a:off x="10828123" y="68525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31" name="Freeform: Shape 3230">
                  <a:extLst>
                    <a:ext uri="{FF2B5EF4-FFF2-40B4-BE49-F238E27FC236}">
                      <a16:creationId xmlns:a16="http://schemas.microsoft.com/office/drawing/2014/main" id="{0FACFE28-559C-4FFD-884F-F793A8CF26D3}"/>
                    </a:ext>
                  </a:extLst>
                </p:cNvPr>
                <p:cNvSpPr/>
                <p:nvPr/>
              </p:nvSpPr>
              <p:spPr>
                <a:xfrm>
                  <a:off x="10885273" y="68525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sp>
              <p:nvSpPr>
                <p:cNvPr id="3232" name="Freeform: Shape 3231">
                  <a:extLst>
                    <a:ext uri="{FF2B5EF4-FFF2-40B4-BE49-F238E27FC236}">
                      <a16:creationId xmlns:a16="http://schemas.microsoft.com/office/drawing/2014/main" id="{2AD5A4B1-57BC-4D75-8834-EA5D561CD447}"/>
                    </a:ext>
                  </a:extLst>
                </p:cNvPr>
                <p:cNvSpPr/>
                <p:nvPr/>
              </p:nvSpPr>
              <p:spPr>
                <a:xfrm>
                  <a:off x="11037673" y="685256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a:latin typeface="Arial" panose="020B0604020202020204" pitchFamily="34" charset="0"/>
                    <a:ea typeface="宋体" panose="02010600030101010101" pitchFamily="2" charset="-122"/>
                    <a:cs typeface="Arial" panose="020B0604020202020204" pitchFamily="34" charset="0"/>
                  </a:endParaRPr>
                </a:p>
              </p:txBody>
            </p:sp>
          </p:grpSp>
        </p:grpSp>
        <p:sp>
          <p:nvSpPr>
            <p:cNvPr id="512" name="TextBox 511">
              <a:extLst>
                <a:ext uri="{FF2B5EF4-FFF2-40B4-BE49-F238E27FC236}">
                  <a16:creationId xmlns:a16="http://schemas.microsoft.com/office/drawing/2014/main" id="{0EBB6169-A2EF-4577-9944-D5BAF9E961BE}"/>
                </a:ext>
              </a:extLst>
            </p:cNvPr>
            <p:cNvSpPr txBox="1"/>
            <p:nvPr/>
          </p:nvSpPr>
          <p:spPr>
            <a:xfrm rot="16200000">
              <a:off x="4330948" y="4219966"/>
              <a:ext cx="552203" cy="424983"/>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未恶化 </a:t>
              </a:r>
            </a:p>
            <a:p>
              <a:pPr algn="ctr" fontAlgn="base">
                <a:spcBef>
                  <a:spcPct val="0"/>
                </a:spcBef>
                <a:spcAft>
                  <a:spcPct val="0"/>
                </a:spcAft>
              </a:pPr>
              <a:r>
                <a:rPr lang="zh-CN" sz="11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的概率</a:t>
              </a:r>
            </a:p>
          </p:txBody>
        </p:sp>
      </p:grpSp>
      <p:sp>
        <p:nvSpPr>
          <p:cNvPr id="514" name="Text Box 5"/>
          <p:cNvSpPr txBox="1">
            <a:spLocks noChangeArrowheads="1"/>
          </p:cNvSpPr>
          <p:nvPr/>
        </p:nvSpPr>
        <p:spPr bwMode="auto">
          <a:xfrm>
            <a:off x="230743" y="6476500"/>
            <a:ext cx="4350563"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*基线评分 ≥10 的患者</a:t>
            </a:r>
          </a:p>
        </p:txBody>
      </p:sp>
      <p:sp>
        <p:nvSpPr>
          <p:cNvPr id="518" name="Line 21">
            <a:extLst>
              <a:ext uri="{FF2B5EF4-FFF2-40B4-BE49-F238E27FC236}">
                <a16:creationId xmlns:a16="http://schemas.microsoft.com/office/drawing/2014/main" id="{C6B51930-8347-495D-AED7-EA98C80912C9}"/>
              </a:ext>
            </a:extLst>
          </p:cNvPr>
          <p:cNvSpPr>
            <a:spLocks noChangeShapeType="1"/>
          </p:cNvSpPr>
          <p:nvPr/>
        </p:nvSpPr>
        <p:spPr bwMode="auto">
          <a:xfrm flipH="1">
            <a:off x="4288079" y="5610152"/>
            <a:ext cx="0" cy="50685"/>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15" name="TextBox 514">
            <a:extLst>
              <a:ext uri="{FF2B5EF4-FFF2-40B4-BE49-F238E27FC236}">
                <a16:creationId xmlns:a16="http://schemas.microsoft.com/office/drawing/2014/main" id="{BCEC507F-4722-4911-B85C-AE3E1923C277}"/>
              </a:ext>
            </a:extLst>
          </p:cNvPr>
          <p:cNvSpPr txBox="1"/>
          <p:nvPr/>
        </p:nvSpPr>
        <p:spPr>
          <a:xfrm>
            <a:off x="3813553" y="2840576"/>
            <a:ext cx="1514237" cy="230832"/>
          </a:xfrm>
          <a:prstGeom prst="rect">
            <a:avLst/>
          </a:prstGeom>
          <a:noFill/>
        </p:spPr>
        <p:txBody>
          <a:bodyPr wrap="square" rtlCol="0">
            <a:spAutoFit/>
          </a:bodyPr>
          <a:lstStyle/>
          <a:p>
            <a:pPr algn="r"/>
            <a:r>
              <a:rPr lang="zh-CN" sz="9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Tree>
    <p:extLst>
      <p:ext uri="{BB962C8B-B14F-4D97-AF65-F5344CB8AC3E}">
        <p14:creationId xmlns:p14="http://schemas.microsoft.com/office/powerpoint/2010/main" val="139494675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LBA89：Durvalumab 联合铂类-依托泊苷治疗 ES-SCLC 的 PD-L1 表达、进展模式和患者报告结果 (PRO)：CASPIAN 研究的结果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Paz-Ares L 等人</a:t>
            </a:r>
          </a:p>
        </p:txBody>
      </p:sp>
      <p:sp>
        <p:nvSpPr>
          <p:cNvPr id="3" name="Content Placeholder 2"/>
          <p:cNvSpPr>
            <a:spLocks noGrp="1"/>
          </p:cNvSpPr>
          <p:nvPr>
            <p:ph idx="1"/>
          </p:nvPr>
        </p:nvSpPr>
        <p:spPr>
          <a:xfrm>
            <a:off x="228600" y="1320800"/>
            <a:ext cx="8694738" cy="5308600"/>
          </a:xfrm>
        </p:spPr>
        <p:txBody>
          <a:bodyPr/>
          <a:lstStyle/>
          <a:p>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a:spcBef>
                <a:spcPts val="18600"/>
              </a:spcBef>
            </a:pPr>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在广泛期 NSCLC 患者中，1L Durvalumab + 依托泊苷-铂类与单用依托泊苷-铂类相比可在统计学上显著改善 OS (p=0.0047)，且与 PD-L1 表达无显著相关性</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Durvalumab + 依托泊苷-铂类可改善疾病进展结局</a:t>
            </a:r>
          </a:p>
        </p:txBody>
      </p:sp>
      <p:sp>
        <p:nvSpPr>
          <p:cNvPr id="4" name="Text Box 4"/>
          <p:cNvSpPr txBox="1">
            <a:spLocks noChangeArrowheads="1"/>
          </p:cNvSpPr>
          <p:nvPr/>
        </p:nvSpPr>
        <p:spPr bwMode="auto">
          <a:xfrm>
            <a:off x="4988416" y="6474897"/>
            <a:ext cx="39349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Paz–Ares L, et al. Ann Oncol 2019;30(suppl):Abstr LBA89</a:t>
            </a:r>
          </a:p>
        </p:txBody>
      </p:sp>
      <p:graphicFrame>
        <p:nvGraphicFramePr>
          <p:cNvPr id="7" name="Group 88">
            <a:extLst>
              <a:ext uri="{FF2B5EF4-FFF2-40B4-BE49-F238E27FC236}">
                <a16:creationId xmlns:a16="http://schemas.microsoft.com/office/drawing/2014/main" id="{F0D0D9D9-C003-4220-BA10-F13DF13804BD}"/>
              </a:ext>
            </a:extLst>
          </p:cNvPr>
          <p:cNvGraphicFramePr>
            <a:graphicFrameLocks noGrp="1"/>
          </p:cNvGraphicFramePr>
          <p:nvPr>
            <p:extLst>
              <p:ext uri="{D42A27DB-BD31-4B8C-83A1-F6EECF244321}">
                <p14:modId xmlns:p14="http://schemas.microsoft.com/office/powerpoint/2010/main" val="2419978"/>
              </p:ext>
            </p:extLst>
          </p:nvPr>
        </p:nvGraphicFramePr>
        <p:xfrm>
          <a:off x="355313" y="1754750"/>
          <a:ext cx="4144406" cy="1964400"/>
        </p:xfrm>
        <a:graphic>
          <a:graphicData uri="http://schemas.openxmlformats.org/drawingml/2006/table">
            <a:tbl>
              <a:tblPr firstRow="1" bandRow="1">
                <a:tableStyleId>{69012ECD-51FC-41F1-AA8D-1B2483CD663E}</a:tableStyleId>
              </a:tblPr>
              <a:tblGrid>
                <a:gridCol w="1465007">
                  <a:extLst>
                    <a:ext uri="{9D8B030D-6E8A-4147-A177-3AD203B41FA5}">
                      <a16:colId xmlns:a16="http://schemas.microsoft.com/office/drawing/2014/main" val="20000"/>
                    </a:ext>
                  </a:extLst>
                </a:gridCol>
                <a:gridCol w="1464875">
                  <a:extLst>
                    <a:ext uri="{9D8B030D-6E8A-4147-A177-3AD203B41FA5}">
                      <a16:colId xmlns:a16="http://schemas.microsoft.com/office/drawing/2014/main" val="20001"/>
                    </a:ext>
                  </a:extLst>
                </a:gridCol>
                <a:gridCol w="1214524">
                  <a:extLst>
                    <a:ext uri="{9D8B030D-6E8A-4147-A177-3AD203B41FA5}">
                      <a16:colId xmlns:a16="http://schemas.microsoft.com/office/drawing/2014/main" val="1688977878"/>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进展类型</a:t>
                      </a:r>
                    </a:p>
                  </a:txBody>
                  <a:tcPr marL="36000" marR="36000" marT="36000" marB="36000" anchor="b"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Durvalumab + </a:t>
                      </a:r>
                      <a:endParaRPr lang="en-US" alt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依托泊苷-铂类</a:t>
                      </a:r>
                      <a:br>
                        <a:rPr sz="1100" dirty="0">
                          <a:latin typeface="Arial" panose="020B0604020202020204" pitchFamily="34" charset="0"/>
                          <a:ea typeface="宋体" panose="02010600030101010101" pitchFamily="2" charset="-122"/>
                          <a:cs typeface="Arial" panose="020B0604020202020204" pitchFamily="34" charset="0"/>
                        </a:rPr>
                      </a:br>
                      <a:r>
                        <a:rPr 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(n=268)</a:t>
                      </a: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ct val="0"/>
                        </a:spcBef>
                        <a:spcAft>
                          <a:spcPct val="0"/>
                        </a:spcAft>
                      </a:pPr>
                      <a:r>
                        <a:rPr 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依托泊苷-铂类</a:t>
                      </a:r>
                      <a:br>
                        <a:rPr sz="1100" dirty="0">
                          <a:latin typeface="Arial" panose="020B0604020202020204" pitchFamily="34" charset="0"/>
                          <a:ea typeface="宋体" panose="02010600030101010101" pitchFamily="2" charset="-122"/>
                          <a:cs typeface="Arial" panose="020B0604020202020204" pitchFamily="34" charset="0"/>
                        </a:rPr>
                      </a:br>
                      <a:r>
                        <a:rPr 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(n=269)</a:t>
                      </a:r>
                    </a:p>
                  </a:txBody>
                  <a:tcPr marL="36000" marR="36000" marT="36000" marB="36000" anchor="b"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进展事件总数，n (%)</a:t>
                      </a: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226 (84.3)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0"/>
                        </a:spcBef>
                        <a:spcAft>
                          <a:spcPct val="0"/>
                        </a:spcAft>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233 (86.6)</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RECIST 定义的进展，n (%)</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靶病灶</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非靶病灶</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新发病灶</a:t>
                      </a: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br>
                        <a:rPr sz="1100" dirty="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192 (71.6)</a:t>
                      </a:r>
                      <a:br>
                        <a:rPr sz="1100" dirty="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115 (42.9)</a:t>
                      </a:r>
                      <a:br>
                        <a:rPr sz="1100" dirty="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66 (24.6)</a:t>
                      </a:r>
                      <a:br>
                        <a:rPr sz="1100" dirty="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111 (41.4)</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br>
                        <a:rPr sz="110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194 (72.1)</a:t>
                      </a:r>
                      <a:br>
                        <a:rPr sz="110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106 (39.4)</a:t>
                      </a:r>
                      <a:br>
                        <a:rPr sz="110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61 (22.7)</a:t>
                      </a:r>
                      <a:br>
                        <a:rPr sz="110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127 (47.2)</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无进展死亡，n (%)</a:t>
                      </a: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34 (12.7)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0"/>
                        </a:spcBef>
                        <a:spcAft>
                          <a:spcPct val="0"/>
                        </a:spcAft>
                      </a:pP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39 (14.5)</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8" name="Group 88">
            <a:extLst>
              <a:ext uri="{FF2B5EF4-FFF2-40B4-BE49-F238E27FC236}">
                <a16:creationId xmlns:a16="http://schemas.microsoft.com/office/drawing/2014/main" id="{F0D0D9D9-C003-4220-BA10-F13DF13804BD}"/>
              </a:ext>
            </a:extLst>
          </p:cNvPr>
          <p:cNvGraphicFramePr>
            <a:graphicFrameLocks noGrp="1"/>
          </p:cNvGraphicFramePr>
          <p:nvPr>
            <p:extLst>
              <p:ext uri="{D42A27DB-BD31-4B8C-83A1-F6EECF244321}">
                <p14:modId xmlns:p14="http://schemas.microsoft.com/office/powerpoint/2010/main" val="2939958939"/>
              </p:ext>
            </p:extLst>
          </p:nvPr>
        </p:nvGraphicFramePr>
        <p:xfrm>
          <a:off x="4707068" y="1754750"/>
          <a:ext cx="4144407" cy="1652760"/>
        </p:xfrm>
        <a:graphic>
          <a:graphicData uri="http://schemas.openxmlformats.org/drawingml/2006/table">
            <a:tbl>
              <a:tblPr firstRow="1" bandRow="1">
                <a:tableStyleId>{69012ECD-51FC-41F1-AA8D-1B2483CD663E}</a:tableStyleId>
              </a:tblPr>
              <a:tblGrid>
                <a:gridCol w="1710824">
                  <a:extLst>
                    <a:ext uri="{9D8B030D-6E8A-4147-A177-3AD203B41FA5}">
                      <a16:colId xmlns:a16="http://schemas.microsoft.com/office/drawing/2014/main" val="20000"/>
                    </a:ext>
                  </a:extLst>
                </a:gridCol>
                <a:gridCol w="1182366">
                  <a:extLst>
                    <a:ext uri="{9D8B030D-6E8A-4147-A177-3AD203B41FA5}">
                      <a16:colId xmlns:a16="http://schemas.microsoft.com/office/drawing/2014/main" val="20001"/>
                    </a:ext>
                  </a:extLst>
                </a:gridCol>
                <a:gridCol w="1251217">
                  <a:extLst>
                    <a:ext uri="{9D8B030D-6E8A-4147-A177-3AD203B41FA5}">
                      <a16:colId xmlns:a16="http://schemas.microsoft.com/office/drawing/2014/main" val="1688977878"/>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新发病灶部位（&gt;5% 患者）</a:t>
                      </a:r>
                    </a:p>
                  </a:txBody>
                  <a:tcPr marL="36000" marR="36000" marT="36000" marB="36000" anchor="b"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Durvalumab + </a:t>
                      </a:r>
                      <a:endParaRPr lang="en-US" alt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依托泊苷-铂类</a:t>
                      </a:r>
                      <a:br>
                        <a:rPr sz="1100" dirty="0">
                          <a:latin typeface="Arial" panose="020B0604020202020204" pitchFamily="34" charset="0"/>
                          <a:ea typeface="宋体" panose="02010600030101010101" pitchFamily="2" charset="-122"/>
                          <a:cs typeface="Arial" panose="020B0604020202020204" pitchFamily="34" charset="0"/>
                        </a:rPr>
                      </a:br>
                      <a:r>
                        <a:rPr lang="zh-CN" sz="11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(n=268)</a:t>
                      </a: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ct val="0"/>
                        </a:spcBef>
                        <a:spcAft>
                          <a:spcPct val="0"/>
                        </a:spcAft>
                      </a:pP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依托泊苷-铂类</a:t>
                      </a:r>
                      <a:br>
                        <a:rPr sz="1100">
                          <a:latin typeface="Arial" panose="020B0604020202020204" pitchFamily="34" charset="0"/>
                          <a:ea typeface="宋体" panose="02010600030101010101" pitchFamily="2" charset="-122"/>
                          <a:cs typeface="Arial" panose="020B0604020202020204" pitchFamily="34" charset="0"/>
                        </a:rPr>
                      </a:b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(n=269)</a:t>
                      </a:r>
                    </a:p>
                  </a:txBody>
                  <a:tcPr marL="36000" marR="36000" marT="36000" marB="36000" anchor="b"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新发病灶，n (%)</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肺 </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脑/CNS</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肝</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骨</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区域淋巴结</a:t>
                      </a:r>
                    </a:p>
                  </a:txBody>
                  <a:tcPr marL="36000" marR="36000" marT="36000" marB="36000"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111 (41.4)</a:t>
                      </a:r>
                      <a:br>
                        <a:rPr sz="110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23 (8.6)</a:t>
                      </a:r>
                      <a:br>
                        <a:rPr sz="110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31 (11.6)</a:t>
                      </a:r>
                      <a:br>
                        <a:rPr sz="110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 (5.6)</a:t>
                      </a:r>
                      <a:br>
                        <a:rPr sz="110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 (4.5)</a:t>
                      </a:r>
                      <a:br>
                        <a:rPr sz="110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 (5.6)</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0"/>
                        </a:spcBef>
                        <a:spcAft>
                          <a:spcPct val="0"/>
                        </a:spcAft>
                      </a:pP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127 (47.2)</a:t>
                      </a:r>
                      <a:br>
                        <a:rPr sz="1100" dirty="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41 (15.2)</a:t>
                      </a:r>
                      <a:br>
                        <a:rPr sz="1100" dirty="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31 (11.5)</a:t>
                      </a:r>
                      <a:br>
                        <a:rPr sz="1100" dirty="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24 (8.9)</a:t>
                      </a:r>
                      <a:br>
                        <a:rPr sz="1100" dirty="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19 (7.1)</a:t>
                      </a:r>
                      <a:br>
                        <a:rPr sz="1100" dirty="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12 (4.5)</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6109218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1736O：IMpower133：一线 (1L) 阿特珠单抗 + 卡铂 + 依托泊苷治疗广泛期 SCLC 的更新总生存期 (OS) 分析(ES-SCLC)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Reck M 等人</a:t>
            </a:r>
          </a:p>
        </p:txBody>
      </p:sp>
      <p:sp>
        <p:nvSpPr>
          <p:cNvPr id="3" name="Content Placeholder 2"/>
          <p:cNvSpPr>
            <a:spLocks noGrp="1"/>
          </p:cNvSpPr>
          <p:nvPr>
            <p:ph idx="1"/>
          </p:nvPr>
        </p:nvSpPr>
        <p:spPr>
          <a:xfrm>
            <a:off x="228600" y="1320800"/>
            <a:ext cx="8573568" cy="5308600"/>
          </a:xfrm>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更新 IMpower133 中阿特珠单抗 + 卡铂 + 依托泊苷用于广泛期 SCLC 患者 1L 治疗的 OS 结果</a:t>
            </a:r>
          </a:p>
        </p:txBody>
      </p:sp>
      <p:sp>
        <p:nvSpPr>
          <p:cNvPr id="4" name="Text Box 4"/>
          <p:cNvSpPr txBox="1">
            <a:spLocks noChangeArrowheads="1"/>
          </p:cNvSpPr>
          <p:nvPr/>
        </p:nvSpPr>
        <p:spPr bwMode="auto">
          <a:xfrm>
            <a:off x="5260926" y="6474897"/>
            <a:ext cx="36624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Reck M, et al. Ann Oncol 2019;30(suppl):Abstr 1736O</a:t>
            </a:r>
          </a:p>
        </p:txBody>
      </p:sp>
      <p:sp>
        <p:nvSpPr>
          <p:cNvPr id="6" name="Oval 14"/>
          <p:cNvSpPr>
            <a:spLocks noChangeArrowheads="1"/>
          </p:cNvSpPr>
          <p:nvPr/>
        </p:nvSpPr>
        <p:spPr bwMode="auto">
          <a:xfrm>
            <a:off x="3237901" y="3365506"/>
            <a:ext cx="583595" cy="584200"/>
          </a:xfrm>
          <a:prstGeom prst="ellipse">
            <a:avLst/>
          </a:prstGeom>
          <a:noFill/>
          <a:ln w="38100">
            <a:solidFill>
              <a:schemeClr val="bg1"/>
            </a:solidFill>
            <a:rou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7" name="AutoShape 15"/>
          <p:cNvCxnSpPr>
            <a:cxnSpLocks noChangeShapeType="1"/>
            <a:stCxn id="6" idx="0"/>
            <a:endCxn id="17" idx="1"/>
          </p:cNvCxnSpPr>
          <p:nvPr/>
        </p:nvCxnSpPr>
        <p:spPr bwMode="auto">
          <a:xfrm rot="5400000" flipH="1" flipV="1">
            <a:off x="3400153" y="2878212"/>
            <a:ext cx="616841" cy="357749"/>
          </a:xfrm>
          <a:prstGeom prst="bentConnector2">
            <a:avLst/>
          </a:prstGeom>
          <a:noFill/>
          <a:ln w="38100">
            <a:solidFill>
              <a:schemeClr val="bg1"/>
            </a:solidFill>
            <a:miter lim="800000"/>
            <a:tailEnd type="triangle" w="med" len="med"/>
          </a:ln>
        </p:spPr>
      </p:cxnSp>
      <p:cxnSp>
        <p:nvCxnSpPr>
          <p:cNvPr id="8" name="AutoShape 16"/>
          <p:cNvCxnSpPr>
            <a:cxnSpLocks noChangeShapeType="1"/>
            <a:stCxn id="6" idx="4"/>
            <a:endCxn id="16" idx="1"/>
          </p:cNvCxnSpPr>
          <p:nvPr/>
        </p:nvCxnSpPr>
        <p:spPr bwMode="auto">
          <a:xfrm rot="16200000" flipH="1">
            <a:off x="3394340" y="4085064"/>
            <a:ext cx="628467" cy="357749"/>
          </a:xfrm>
          <a:prstGeom prst="bentConnector2">
            <a:avLst/>
          </a:prstGeom>
          <a:noFill/>
          <a:ln w="38100">
            <a:solidFill>
              <a:schemeClr val="bg1"/>
            </a:solidFill>
            <a:miter lim="800000"/>
            <a:tailEnd type="triangle" w="med" len="med"/>
          </a:ln>
        </p:spPr>
      </p:cxnSp>
      <p:sp>
        <p:nvSpPr>
          <p:cNvPr id="9" name="AutoShape 12"/>
          <p:cNvSpPr>
            <a:spLocks noChangeArrowheads="1"/>
          </p:cNvSpPr>
          <p:nvPr/>
        </p:nvSpPr>
        <p:spPr bwMode="auto">
          <a:xfrm>
            <a:off x="8278182" y="4313854"/>
            <a:ext cx="796438" cy="528638"/>
          </a:xfrm>
          <a:prstGeom prst="roundRect">
            <a:avLst>
              <a:gd name="adj" fmla="val 16667"/>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1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endParaRPr lang="en-US" altLang="zh-CN" sz="11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1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获益丧失</a:t>
            </a:r>
          </a:p>
        </p:txBody>
      </p:sp>
      <p:sp>
        <p:nvSpPr>
          <p:cNvPr id="10" name="AutoShape 12"/>
          <p:cNvSpPr>
            <a:spLocks noChangeArrowheads="1"/>
          </p:cNvSpPr>
          <p:nvPr/>
        </p:nvSpPr>
        <p:spPr bwMode="auto">
          <a:xfrm>
            <a:off x="8278182" y="2484346"/>
            <a:ext cx="796438" cy="528637"/>
          </a:xfrm>
          <a:prstGeom prst="roundRect">
            <a:avLst>
              <a:gd name="adj" fmla="val 16667"/>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1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endParaRPr lang="en-US" altLang="zh-CN" sz="11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1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获益丧失</a:t>
            </a:r>
          </a:p>
        </p:txBody>
      </p:sp>
      <p:sp>
        <p:nvSpPr>
          <p:cNvPr id="11" name="Content Placeholder 26"/>
          <p:cNvSpPr txBox="1"/>
          <p:nvPr/>
        </p:nvSpPr>
        <p:spPr bwMode="auto">
          <a:xfrm>
            <a:off x="3978874" y="3250412"/>
            <a:ext cx="2819703"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ct val="0"/>
              </a:spcAft>
              <a:buClrTx/>
              <a:buSzTx/>
              <a:buFontTx/>
              <a:buNone/>
              <a:defRPr/>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性别（男性与女性）</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ECOG PS（0 和 1）</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脑转移（是与否）</a:t>
            </a:r>
          </a:p>
        </p:txBody>
      </p:sp>
      <p:cxnSp>
        <p:nvCxnSpPr>
          <p:cNvPr id="12" name="AutoShape 19"/>
          <p:cNvCxnSpPr>
            <a:cxnSpLocks noChangeShapeType="1"/>
            <a:stCxn id="15" idx="3"/>
            <a:endCxn id="6" idx="2"/>
          </p:cNvCxnSpPr>
          <p:nvPr/>
        </p:nvCxnSpPr>
        <p:spPr bwMode="auto">
          <a:xfrm>
            <a:off x="3070044" y="3657606"/>
            <a:ext cx="167857" cy="0"/>
          </a:xfrm>
          <a:prstGeom prst="straightConnector1">
            <a:avLst/>
          </a:prstGeom>
          <a:noFill/>
          <a:ln w="38100">
            <a:solidFill>
              <a:schemeClr val="bg1"/>
            </a:solidFill>
            <a:round/>
            <a:headEnd type="none" w="med" len="med"/>
            <a:tailEnd type="none" w="med" len="med"/>
          </a:ln>
        </p:spPr>
      </p:cxnSp>
      <p:cxnSp>
        <p:nvCxnSpPr>
          <p:cNvPr id="13" name="AutoShape 20"/>
          <p:cNvCxnSpPr>
            <a:cxnSpLocks noChangeShapeType="1"/>
            <a:stCxn id="16" idx="3"/>
            <a:endCxn id="18" idx="1"/>
          </p:cNvCxnSpPr>
          <p:nvPr/>
        </p:nvCxnSpPr>
        <p:spPr bwMode="auto">
          <a:xfrm>
            <a:off x="6564358" y="4578173"/>
            <a:ext cx="234219" cy="0"/>
          </a:xfrm>
          <a:prstGeom prst="straightConnector1">
            <a:avLst/>
          </a:prstGeom>
          <a:noFill/>
          <a:ln w="38100">
            <a:solidFill>
              <a:schemeClr val="bg1"/>
            </a:solidFill>
            <a:prstDash val="dash"/>
            <a:round/>
            <a:tailEnd type="triangle" w="med" len="med"/>
          </a:ln>
        </p:spPr>
      </p:cxnSp>
      <p:cxnSp>
        <p:nvCxnSpPr>
          <p:cNvPr id="14" name="AutoShape 21"/>
          <p:cNvCxnSpPr>
            <a:cxnSpLocks noChangeShapeType="1"/>
            <a:stCxn id="17" idx="3"/>
            <a:endCxn id="19" idx="1"/>
          </p:cNvCxnSpPr>
          <p:nvPr/>
        </p:nvCxnSpPr>
        <p:spPr bwMode="auto">
          <a:xfrm>
            <a:off x="6565938" y="2748665"/>
            <a:ext cx="232639" cy="0"/>
          </a:xfrm>
          <a:prstGeom prst="straightConnector1">
            <a:avLst/>
          </a:prstGeom>
          <a:noFill/>
          <a:ln w="38100">
            <a:solidFill>
              <a:schemeClr val="bg1"/>
            </a:solidFill>
            <a:round/>
            <a:tailEnd type="triangle" w="med" len="med"/>
          </a:ln>
        </p:spPr>
      </p:cxnSp>
      <p:sp>
        <p:nvSpPr>
          <p:cNvPr id="15" name="AutoShape 9"/>
          <p:cNvSpPr>
            <a:spLocks noChangeArrowheads="1"/>
          </p:cNvSpPr>
          <p:nvPr/>
        </p:nvSpPr>
        <p:spPr bwMode="auto">
          <a:xfrm>
            <a:off x="104660" y="2521531"/>
            <a:ext cx="2965384" cy="2272150"/>
          </a:xfrm>
          <a:prstGeom prst="roundRect">
            <a:avLst>
              <a:gd name="adj" fmla="val 8208"/>
            </a:avLst>
          </a:prstGeom>
          <a:solidFill>
            <a:schemeClr val="bg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可测量的广泛期 SCLC </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无既往全身疗法</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接受过治疗的无症状脑转移符合资格</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(n=403)</a:t>
            </a:r>
          </a:p>
        </p:txBody>
      </p:sp>
      <p:sp>
        <p:nvSpPr>
          <p:cNvPr id="16" name="AutoShape 12"/>
          <p:cNvSpPr>
            <a:spLocks noChangeArrowheads="1"/>
          </p:cNvSpPr>
          <p:nvPr/>
        </p:nvSpPr>
        <p:spPr bwMode="auto">
          <a:xfrm>
            <a:off x="3887448" y="4167805"/>
            <a:ext cx="2676910" cy="820736"/>
          </a:xfrm>
          <a:prstGeom prst="roundRect">
            <a:avLst>
              <a:gd name="adj" fmla="val 16667"/>
            </a:avLst>
          </a:prstGeom>
          <a:solidFill>
            <a:schemeClr val="accent2"/>
          </a:solidFill>
          <a:ln w="9525" algn="ctr">
            <a:noFill/>
            <a:round/>
          </a:ln>
        </p:spPr>
        <p:txBody>
          <a:bodyPr lIns="90488" tIns="0" rIns="90488" bIns="0" anchor="ctr"/>
          <a:lstStyle/>
          <a:p>
            <a:pPr algn="ctr" eaLnBrk="1" fontAlgn="auto" hangingPunct="1">
              <a:spcBef>
                <a:spcPts val="200"/>
              </a:spcBef>
              <a:spcAft>
                <a:spcPct val="0"/>
              </a:spcAft>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 </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卡铂 + 依托泊苷</a:t>
            </a:r>
          </a:p>
          <a:p>
            <a:pPr algn="ctr" eaLnBrk="1" fontAlgn="auto" hangingPunct="1">
              <a:spcBef>
                <a:spcPts val="200"/>
              </a:spcBef>
              <a:spcAft>
                <a:spcPct val="0"/>
              </a:spcAft>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(n=202)</a:t>
            </a:r>
          </a:p>
        </p:txBody>
      </p:sp>
      <p:sp>
        <p:nvSpPr>
          <p:cNvPr id="17" name="AutoShape 8"/>
          <p:cNvSpPr>
            <a:spLocks noChangeArrowheads="1"/>
          </p:cNvSpPr>
          <p:nvPr/>
        </p:nvSpPr>
        <p:spPr bwMode="auto">
          <a:xfrm>
            <a:off x="3887448" y="2338296"/>
            <a:ext cx="2678490" cy="820737"/>
          </a:xfrm>
          <a:prstGeom prst="roundRect">
            <a:avLst>
              <a:gd name="adj" fmla="val 16667"/>
            </a:avLst>
          </a:prstGeom>
          <a:solidFill>
            <a:schemeClr val="accent1"/>
          </a:solidFill>
          <a:ln w="9525" algn="ctr">
            <a:noFill/>
            <a:round/>
          </a:ln>
        </p:spPr>
        <p:txBody>
          <a:bodyPr lIns="90488" tIns="0" rIns="90488" bIns="0" anchor="ctr"/>
          <a:lstStyle/>
          <a:p>
            <a:pPr algn="ctr" eaLnBrk="1" fontAlgn="auto" hangingPunct="1">
              <a:spcBef>
                <a:spcPct val="0"/>
              </a:spcBef>
              <a:spcAft>
                <a:spcPct val="0"/>
              </a:spcAft>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 1200 mg IV q3w + 卡铂 + 依托泊苷</a:t>
            </a:r>
          </a:p>
          <a:p>
            <a:pPr marL="0" marR="0" lvl="0" indent="0" algn="ctr" defTabSz="892175" rtl="0" eaLnBrk="0" fontAlgn="base" latinLnBrk="0" hangingPunct="0">
              <a:lnSpc>
                <a:spcPct val="100000"/>
              </a:lnSpc>
              <a:spcBef>
                <a:spcPct val="0"/>
              </a:spcBef>
              <a:spcAft>
                <a:spcPct val="0"/>
              </a:spcAft>
              <a:buClrTx/>
              <a:buSzTx/>
              <a:buFontTx/>
              <a:buNone/>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(n=201)</a:t>
            </a:r>
          </a:p>
        </p:txBody>
      </p:sp>
      <p:sp>
        <p:nvSpPr>
          <p:cNvPr id="18" name="AutoShape 12"/>
          <p:cNvSpPr>
            <a:spLocks noChangeArrowheads="1"/>
          </p:cNvSpPr>
          <p:nvPr/>
        </p:nvSpPr>
        <p:spPr bwMode="auto">
          <a:xfrm>
            <a:off x="6798577" y="4167805"/>
            <a:ext cx="1339245" cy="820736"/>
          </a:xfrm>
          <a:prstGeom prst="roundRect">
            <a:avLst>
              <a:gd name="adj" fmla="val 16667"/>
            </a:avLst>
          </a:prstGeom>
          <a:solidFill>
            <a:schemeClr val="accent2"/>
          </a:solidFill>
          <a:ln w="9525" algn="ctr">
            <a:noFill/>
            <a:round/>
          </a:ln>
        </p:spPr>
        <p:txBody>
          <a:bodyPr lIns="90488" tIns="0" rIns="90488" bIns="0" anchor="ctr"/>
          <a:lstStyle/>
          <a:p>
            <a:pPr algn="ctr" eaLnBrk="1" fontAlgn="auto" hangingPunct="1">
              <a:spcBef>
                <a:spcPts val="200"/>
              </a:spcBef>
              <a:spcAft>
                <a:spcPct val="0"/>
              </a:spcAft>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安慰剂</a:t>
            </a:r>
          </a:p>
        </p:txBody>
      </p:sp>
      <p:sp>
        <p:nvSpPr>
          <p:cNvPr id="19" name="AutoShape 8"/>
          <p:cNvSpPr>
            <a:spLocks noChangeArrowheads="1"/>
          </p:cNvSpPr>
          <p:nvPr/>
        </p:nvSpPr>
        <p:spPr bwMode="auto">
          <a:xfrm>
            <a:off x="6798577" y="2338296"/>
            <a:ext cx="1339245" cy="820737"/>
          </a:xfrm>
          <a:prstGeom prst="roundRect">
            <a:avLst>
              <a:gd name="adj" fmla="val 16667"/>
            </a:avLst>
          </a:prstGeom>
          <a:solidFill>
            <a:schemeClr val="accent1"/>
          </a:solidFill>
          <a:ln w="9525" algn="ctr">
            <a:noFill/>
            <a:round/>
          </a:ln>
        </p:spPr>
        <p:txBody>
          <a:bodyPr lIns="90488" tIns="0" rIns="90488" bIns="0" anchor="ctr"/>
          <a:lstStyle/>
          <a:p>
            <a:pPr algn="ctr" eaLnBrk="1" fontAlgn="auto" hangingPunct="1">
              <a:spcBef>
                <a:spcPct val="0"/>
              </a:spcBef>
              <a:spcAft>
                <a:spcPct val="0"/>
              </a:spcAft>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a:t>
            </a:r>
            <a:endParaRPr lang="en-US" alt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eaLnBrk="1" fontAlgn="auto" hangingPunct="1">
              <a:spcBef>
                <a:spcPct val="0"/>
              </a:spcBef>
              <a:spcAft>
                <a:spcPct val="0"/>
              </a:spcAft>
              <a:defRPr/>
            </a:pPr>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维持</a:t>
            </a:r>
          </a:p>
        </p:txBody>
      </p:sp>
      <p:sp>
        <p:nvSpPr>
          <p:cNvPr id="20" name="Rectangle 9"/>
          <p:cNvSpPr txBox="1">
            <a:spLocks noChangeArrowheads="1"/>
          </p:cNvSpPr>
          <p:nvPr/>
        </p:nvSpPr>
        <p:spPr bwMode="auto">
          <a:xfrm>
            <a:off x="424545" y="4925575"/>
            <a:ext cx="8251856"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16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1600">
                <a:solidFill>
                  <a:schemeClr val="tx1"/>
                </a:solidFill>
                <a:latin typeface="+mn-lt"/>
                <a:cs typeface="+mn-cs"/>
              </a:defRPr>
            </a:lvl2pPr>
            <a:lvl3pPr marL="812800" indent="-249238" algn="l" rtl="0" fontAlgn="base">
              <a:spcBef>
                <a:spcPct val="0"/>
              </a:spcBef>
              <a:spcAft>
                <a:spcPts val="600"/>
              </a:spcAft>
              <a:buClr>
                <a:schemeClr val="bg1"/>
              </a:buClr>
              <a:buChar char="•"/>
              <a:defRPr sz="1600">
                <a:solidFill>
                  <a:schemeClr val="tx1"/>
                </a:solidFill>
                <a:latin typeface="+mn-lt"/>
                <a:cs typeface="+mn-cs"/>
              </a:defRPr>
            </a:lvl3pPr>
            <a:lvl4pPr marL="1101725" indent="-287338" algn="l" rtl="0" fontAlgn="base">
              <a:spcBef>
                <a:spcPct val="0"/>
              </a:spcBef>
              <a:spcAft>
                <a:spcPts val="600"/>
              </a:spcAft>
              <a:buClr>
                <a:schemeClr val="bg1"/>
              </a:buClr>
              <a:buChar char="–"/>
              <a:defRPr sz="1600">
                <a:solidFill>
                  <a:schemeClr val="tx1"/>
                </a:solidFill>
                <a:latin typeface="+mn-lt"/>
                <a:cs typeface="+mn-cs"/>
              </a:defRPr>
            </a:lvl4pPr>
            <a:lvl5pPr marL="1390650" indent="-287338" algn="l" rtl="0" fontAlgn="base">
              <a:spcBef>
                <a:spcPct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ct val="0"/>
              </a:spcAft>
              <a:buFontTx/>
              <a:buNone/>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终点</a:t>
            </a:r>
          </a:p>
          <a:p>
            <a:pPr>
              <a:spcAft>
                <a:spcPct val="0"/>
              </a:spcAft>
            </a:pPr>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ITT 和 PD-L1 亚组的更新 OS</a:t>
            </a:r>
          </a:p>
          <a:p>
            <a:pPr>
              <a:spcAft>
                <a:spcPct val="0"/>
              </a:spcAft>
            </a:pPr>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ITT 的更新 DoR/ORR</a:t>
            </a:r>
          </a:p>
          <a:p>
            <a:pPr>
              <a:spcAft>
                <a:spcPct val="0"/>
              </a:spcAft>
            </a:pPr>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更新安全性 </a:t>
            </a:r>
          </a:p>
          <a:p>
            <a:pPr>
              <a:spcAft>
                <a:spcPct val="0"/>
              </a:spcAft>
            </a:pPr>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更新生物标志物分析</a:t>
            </a:r>
          </a:p>
          <a:p>
            <a:pPr>
              <a:spcAft>
                <a:spcPct val="0"/>
              </a:spcAft>
            </a:pPr>
            <a:endParaRPr lang="en-GB" dirty="0">
              <a:latin typeface="Arial" panose="020B0604020202020204" pitchFamily="34" charset="0"/>
              <a:ea typeface="宋体" panose="02010600030101010101" pitchFamily="2" charset="-122"/>
              <a:cs typeface="Arial" panose="020B0604020202020204" pitchFamily="34" charset="0"/>
            </a:endParaRPr>
          </a:p>
        </p:txBody>
      </p:sp>
      <p:sp>
        <p:nvSpPr>
          <p:cNvPr id="22" name="Text Box 9"/>
          <p:cNvSpPr txBox="1">
            <a:spLocks noChangeArrowheads="1"/>
          </p:cNvSpPr>
          <p:nvPr/>
        </p:nvSpPr>
        <p:spPr bwMode="auto">
          <a:xfrm>
            <a:off x="231776" y="6293438"/>
            <a:ext cx="5026231" cy="36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0">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卡铂 AUC 5 mg/mL/min IV q3w；</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依托泊苷 100 mg/m</a:t>
            </a:r>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 IV 第 1-3 天 q3w</a:t>
            </a:r>
          </a:p>
        </p:txBody>
      </p:sp>
      <p:cxnSp>
        <p:nvCxnSpPr>
          <p:cNvPr id="23" name="AutoShape 21"/>
          <p:cNvCxnSpPr>
            <a:cxnSpLocks noChangeShapeType="1"/>
            <a:stCxn id="19" idx="3"/>
            <a:endCxn id="10" idx="1"/>
          </p:cNvCxnSpPr>
          <p:nvPr/>
        </p:nvCxnSpPr>
        <p:spPr bwMode="auto">
          <a:xfrm>
            <a:off x="8137822" y="2748665"/>
            <a:ext cx="140360" cy="0"/>
          </a:xfrm>
          <a:prstGeom prst="straightConnector1">
            <a:avLst/>
          </a:prstGeom>
          <a:noFill/>
          <a:ln w="38100">
            <a:solidFill>
              <a:schemeClr val="bg1"/>
            </a:solidFill>
            <a:round/>
            <a:tailEnd type="triangle" w="med" len="med"/>
          </a:ln>
        </p:spPr>
      </p:cxnSp>
      <p:cxnSp>
        <p:nvCxnSpPr>
          <p:cNvPr id="24" name="AutoShape 20"/>
          <p:cNvCxnSpPr>
            <a:cxnSpLocks noChangeShapeType="1"/>
            <a:stCxn id="18" idx="3"/>
            <a:endCxn id="9" idx="1"/>
          </p:cNvCxnSpPr>
          <p:nvPr/>
        </p:nvCxnSpPr>
        <p:spPr bwMode="auto">
          <a:xfrm>
            <a:off x="8137822" y="4578173"/>
            <a:ext cx="140360" cy="0"/>
          </a:xfrm>
          <a:prstGeom prst="straightConnector1">
            <a:avLst/>
          </a:prstGeom>
          <a:noFill/>
          <a:ln w="38100">
            <a:solidFill>
              <a:schemeClr val="bg1"/>
            </a:solidFill>
            <a:prstDash val="dash"/>
            <a:round/>
            <a:tailEnd type="triangle" w="med" len="med"/>
          </a:ln>
        </p:spPr>
      </p:cxnSp>
    </p:spTree>
    <p:extLst>
      <p:ext uri="{BB962C8B-B14F-4D97-AF65-F5344CB8AC3E}">
        <p14:creationId xmlns:p14="http://schemas.microsoft.com/office/powerpoint/2010/main" val="217825350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1736O：IMpower133：一线 (1L) 阿特珠单抗 + 卡铂 + 依托泊苷治疗广泛期 SCLC 的更新总生存期 (OS) 分析(ES-SCLC)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Reck M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marL="252412" lvl="1" indent="0">
              <a:buNone/>
            </a:pP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5260926" y="6474897"/>
            <a:ext cx="36624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Reck M, et al. Ann Oncol 2019;30(suppl):Abstr 1736O</a:t>
            </a:r>
          </a:p>
        </p:txBody>
      </p:sp>
      <p:grpSp>
        <p:nvGrpSpPr>
          <p:cNvPr id="6" name="Group 5"/>
          <p:cNvGrpSpPr/>
          <p:nvPr/>
        </p:nvGrpSpPr>
        <p:grpSpPr>
          <a:xfrm>
            <a:off x="-34241" y="2707477"/>
            <a:ext cx="4966720" cy="1805691"/>
            <a:chOff x="-34241" y="2707477"/>
            <a:chExt cx="4966720" cy="1805691"/>
          </a:xfrm>
        </p:grpSpPr>
        <p:sp>
          <p:nvSpPr>
            <p:cNvPr id="135" name="TextBox 134">
              <a:extLst>
                <a:ext uri="{FF2B5EF4-FFF2-40B4-BE49-F238E27FC236}">
                  <a16:creationId xmlns:a16="http://schemas.microsoft.com/office/drawing/2014/main" id="{DF931630-EE91-4390-9B11-78910F9361B6}"/>
                </a:ext>
              </a:extLst>
            </p:cNvPr>
            <p:cNvSpPr txBox="1"/>
            <p:nvPr/>
          </p:nvSpPr>
          <p:spPr>
            <a:xfrm>
              <a:off x="4857510" y="4285976"/>
              <a:ext cx="74969" cy="22554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TextBox 135">
              <a:extLst>
                <a:ext uri="{FF2B5EF4-FFF2-40B4-BE49-F238E27FC236}">
                  <a16:creationId xmlns:a16="http://schemas.microsoft.com/office/drawing/2014/main" id="{4B152C83-090A-4416-8827-0E792FEA2E32}"/>
                </a:ext>
              </a:extLst>
            </p:cNvPr>
            <p:cNvSpPr txBox="1"/>
            <p:nvPr/>
          </p:nvSpPr>
          <p:spPr>
            <a:xfrm>
              <a:off x="-34241" y="4132688"/>
              <a:ext cx="877411" cy="3804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阿特珠单抗 + </a:t>
              </a:r>
              <a:endParaRPr lang="en-US" altLang="zh-CN" sz="10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卡铂/依托泊苷</a:t>
              </a:r>
            </a:p>
          </p:txBody>
        </p:sp>
        <p:sp>
          <p:nvSpPr>
            <p:cNvPr id="137" name="TextBox 136">
              <a:extLst>
                <a:ext uri="{FF2B5EF4-FFF2-40B4-BE49-F238E27FC236}">
                  <a16:creationId xmlns:a16="http://schemas.microsoft.com/office/drawing/2014/main" id="{AFD77AD8-AB31-493E-B549-D506189EF4BA}"/>
                </a:ext>
              </a:extLst>
            </p:cNvPr>
            <p:cNvSpPr txBox="1"/>
            <p:nvPr/>
          </p:nvSpPr>
          <p:spPr>
            <a:xfrm>
              <a:off x="795004" y="4285976"/>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201</a:t>
              </a:r>
            </a:p>
          </p:txBody>
        </p:sp>
        <p:sp>
          <p:nvSpPr>
            <p:cNvPr id="138" name="TextBox 137">
              <a:extLst>
                <a:ext uri="{FF2B5EF4-FFF2-40B4-BE49-F238E27FC236}">
                  <a16:creationId xmlns:a16="http://schemas.microsoft.com/office/drawing/2014/main" id="{BD163258-2524-4264-AA22-AD676BB98BE3}"/>
                </a:ext>
              </a:extLst>
            </p:cNvPr>
            <p:cNvSpPr txBox="1"/>
            <p:nvPr/>
          </p:nvSpPr>
          <p:spPr>
            <a:xfrm>
              <a:off x="1253280" y="4285976"/>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180</a:t>
              </a:r>
            </a:p>
          </p:txBody>
        </p:sp>
        <p:sp>
          <p:nvSpPr>
            <p:cNvPr id="139" name="TextBox 138">
              <a:extLst>
                <a:ext uri="{FF2B5EF4-FFF2-40B4-BE49-F238E27FC236}">
                  <a16:creationId xmlns:a16="http://schemas.microsoft.com/office/drawing/2014/main" id="{492A47CA-4C75-402C-9E91-D1D81FD6E67A}"/>
                </a:ext>
              </a:extLst>
            </p:cNvPr>
            <p:cNvSpPr txBox="1"/>
            <p:nvPr/>
          </p:nvSpPr>
          <p:spPr>
            <a:xfrm>
              <a:off x="1511537" y="4285976"/>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159</a:t>
              </a:r>
            </a:p>
          </p:txBody>
        </p:sp>
        <p:sp>
          <p:nvSpPr>
            <p:cNvPr id="140" name="TextBox 139">
              <a:extLst>
                <a:ext uri="{FF2B5EF4-FFF2-40B4-BE49-F238E27FC236}">
                  <a16:creationId xmlns:a16="http://schemas.microsoft.com/office/drawing/2014/main" id="{4DE98908-407C-4954-8547-2C6C64BC19B8}"/>
                </a:ext>
              </a:extLst>
            </p:cNvPr>
            <p:cNvSpPr txBox="1"/>
            <p:nvPr/>
          </p:nvSpPr>
          <p:spPr>
            <a:xfrm>
              <a:off x="1756416" y="4285976"/>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130</a:t>
              </a:r>
            </a:p>
          </p:txBody>
        </p:sp>
        <p:sp>
          <p:nvSpPr>
            <p:cNvPr id="141" name="TextBox 140">
              <a:extLst>
                <a:ext uri="{FF2B5EF4-FFF2-40B4-BE49-F238E27FC236}">
                  <a16:creationId xmlns:a16="http://schemas.microsoft.com/office/drawing/2014/main" id="{600D8D8D-DBCA-43D9-A00D-F4D624A9A8DF}"/>
                </a:ext>
              </a:extLst>
            </p:cNvPr>
            <p:cNvSpPr txBox="1"/>
            <p:nvPr/>
          </p:nvSpPr>
          <p:spPr>
            <a:xfrm>
              <a:off x="1975633" y="4285976"/>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109</a:t>
              </a:r>
            </a:p>
          </p:txBody>
        </p:sp>
        <p:sp>
          <p:nvSpPr>
            <p:cNvPr id="142" name="TextBox 141">
              <a:extLst>
                <a:ext uri="{FF2B5EF4-FFF2-40B4-BE49-F238E27FC236}">
                  <a16:creationId xmlns:a16="http://schemas.microsoft.com/office/drawing/2014/main" id="{AFBCD06C-C52F-4938-8740-831ED82748E7}"/>
                </a:ext>
              </a:extLst>
            </p:cNvPr>
            <p:cNvSpPr txBox="1"/>
            <p:nvPr/>
          </p:nvSpPr>
          <p:spPr>
            <a:xfrm>
              <a:off x="2285241" y="428597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93</a:t>
              </a:r>
            </a:p>
          </p:txBody>
        </p:sp>
        <p:sp>
          <p:nvSpPr>
            <p:cNvPr id="143" name="TextBox 142">
              <a:extLst>
                <a:ext uri="{FF2B5EF4-FFF2-40B4-BE49-F238E27FC236}">
                  <a16:creationId xmlns:a16="http://schemas.microsoft.com/office/drawing/2014/main" id="{7108D1CF-D716-41A9-95BA-E49CD6272BF9}"/>
                </a:ext>
              </a:extLst>
            </p:cNvPr>
            <p:cNvSpPr txBox="1"/>
            <p:nvPr/>
          </p:nvSpPr>
          <p:spPr>
            <a:xfrm>
              <a:off x="2535301" y="428597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86</a:t>
              </a:r>
            </a:p>
          </p:txBody>
        </p:sp>
        <p:sp>
          <p:nvSpPr>
            <p:cNvPr id="144" name="TextBox 143">
              <a:extLst>
                <a:ext uri="{FF2B5EF4-FFF2-40B4-BE49-F238E27FC236}">
                  <a16:creationId xmlns:a16="http://schemas.microsoft.com/office/drawing/2014/main" id="{65D773FD-BC71-43CD-9646-9889C666EFC4}"/>
                </a:ext>
              </a:extLst>
            </p:cNvPr>
            <p:cNvSpPr txBox="1"/>
            <p:nvPr/>
          </p:nvSpPr>
          <p:spPr>
            <a:xfrm>
              <a:off x="2778095" y="428597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75</a:t>
              </a:r>
            </a:p>
          </p:txBody>
        </p:sp>
        <p:sp>
          <p:nvSpPr>
            <p:cNvPr id="145" name="TextBox 144">
              <a:extLst>
                <a:ext uri="{FF2B5EF4-FFF2-40B4-BE49-F238E27FC236}">
                  <a16:creationId xmlns:a16="http://schemas.microsoft.com/office/drawing/2014/main" id="{ACDB6678-0074-49C5-994D-A5C2AB9CF532}"/>
                </a:ext>
              </a:extLst>
            </p:cNvPr>
            <p:cNvSpPr txBox="1"/>
            <p:nvPr/>
          </p:nvSpPr>
          <p:spPr>
            <a:xfrm>
              <a:off x="3049758" y="428597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61</a:t>
              </a:r>
            </a:p>
          </p:txBody>
        </p:sp>
        <p:sp>
          <p:nvSpPr>
            <p:cNvPr id="146" name="TextBox 145">
              <a:extLst>
                <a:ext uri="{FF2B5EF4-FFF2-40B4-BE49-F238E27FC236}">
                  <a16:creationId xmlns:a16="http://schemas.microsoft.com/office/drawing/2014/main" id="{5A0D97CA-67E3-4F9E-81F6-027F54760616}"/>
                </a:ext>
              </a:extLst>
            </p:cNvPr>
            <p:cNvSpPr txBox="1"/>
            <p:nvPr/>
          </p:nvSpPr>
          <p:spPr>
            <a:xfrm>
              <a:off x="3287008" y="428597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51</a:t>
              </a:r>
            </a:p>
          </p:txBody>
        </p:sp>
        <p:sp>
          <p:nvSpPr>
            <p:cNvPr id="147" name="TextBox 146">
              <a:extLst>
                <a:ext uri="{FF2B5EF4-FFF2-40B4-BE49-F238E27FC236}">
                  <a16:creationId xmlns:a16="http://schemas.microsoft.com/office/drawing/2014/main" id="{C98E26EE-EB8E-4E27-8BF2-3F80E09E2D88}"/>
                </a:ext>
              </a:extLst>
            </p:cNvPr>
            <p:cNvSpPr txBox="1"/>
            <p:nvPr/>
          </p:nvSpPr>
          <p:spPr>
            <a:xfrm>
              <a:off x="3529341" y="428597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148" name="TextBox 147">
              <a:extLst>
                <a:ext uri="{FF2B5EF4-FFF2-40B4-BE49-F238E27FC236}">
                  <a16:creationId xmlns:a16="http://schemas.microsoft.com/office/drawing/2014/main" id="{BBFD72AE-5515-4CD5-8BC5-634104ADF8F3}"/>
                </a:ext>
              </a:extLst>
            </p:cNvPr>
            <p:cNvSpPr txBox="1"/>
            <p:nvPr/>
          </p:nvSpPr>
          <p:spPr>
            <a:xfrm>
              <a:off x="3791573" y="428597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149" name="TextBox 148">
              <a:extLst>
                <a:ext uri="{FF2B5EF4-FFF2-40B4-BE49-F238E27FC236}">
                  <a16:creationId xmlns:a16="http://schemas.microsoft.com/office/drawing/2014/main" id="{DFCBA6AD-CC8B-450C-855B-CBD84FDD3FC4}"/>
                </a:ext>
              </a:extLst>
            </p:cNvPr>
            <p:cNvSpPr txBox="1"/>
            <p:nvPr/>
          </p:nvSpPr>
          <p:spPr>
            <a:xfrm>
              <a:off x="4058655" y="4285976"/>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150" name="TextBox 149">
              <a:extLst>
                <a:ext uri="{FF2B5EF4-FFF2-40B4-BE49-F238E27FC236}">
                  <a16:creationId xmlns:a16="http://schemas.microsoft.com/office/drawing/2014/main" id="{7D4C68F5-8E36-4523-88A7-8BF3D5823B7E}"/>
                </a:ext>
              </a:extLst>
            </p:cNvPr>
            <p:cNvSpPr txBox="1"/>
            <p:nvPr/>
          </p:nvSpPr>
          <p:spPr>
            <a:xfrm>
              <a:off x="4328275" y="4285976"/>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51" name="TextBox 150">
              <a:extLst>
                <a:ext uri="{FF2B5EF4-FFF2-40B4-BE49-F238E27FC236}">
                  <a16:creationId xmlns:a16="http://schemas.microsoft.com/office/drawing/2014/main" id="{95195739-4DC5-4F0E-AA3D-C8A0E000F305}"/>
                </a:ext>
              </a:extLst>
            </p:cNvPr>
            <p:cNvSpPr txBox="1"/>
            <p:nvPr/>
          </p:nvSpPr>
          <p:spPr>
            <a:xfrm>
              <a:off x="999567" y="4285976"/>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187</a:t>
              </a:r>
            </a:p>
          </p:txBody>
        </p:sp>
        <p:sp>
          <p:nvSpPr>
            <p:cNvPr id="152" name="TextBox 151">
              <a:extLst>
                <a:ext uri="{FF2B5EF4-FFF2-40B4-BE49-F238E27FC236}">
                  <a16:creationId xmlns:a16="http://schemas.microsoft.com/office/drawing/2014/main" id="{47E01CC3-243B-4B3C-8072-4F496DC4A12B}"/>
                </a:ext>
              </a:extLst>
            </p:cNvPr>
            <p:cNvSpPr txBox="1"/>
            <p:nvPr/>
          </p:nvSpPr>
          <p:spPr>
            <a:xfrm>
              <a:off x="2324196" y="2707477"/>
              <a:ext cx="545342" cy="246221"/>
            </a:xfrm>
            <a:prstGeom prst="rect">
              <a:avLst/>
            </a:prstGeom>
            <a:noFill/>
          </p:spPr>
          <p:txBody>
            <a:bodyPr wrap="none" rtlCol="0">
              <a:spAutoFit/>
            </a:bodyPr>
            <a:lstStyle/>
            <a:p>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51.9%</a:t>
              </a:r>
            </a:p>
          </p:txBody>
        </p:sp>
        <p:sp>
          <p:nvSpPr>
            <p:cNvPr id="153" name="TextBox 152">
              <a:extLst>
                <a:ext uri="{FF2B5EF4-FFF2-40B4-BE49-F238E27FC236}">
                  <a16:creationId xmlns:a16="http://schemas.microsoft.com/office/drawing/2014/main" id="{83EFC786-876E-4AFB-94B5-3EB568B04985}"/>
                </a:ext>
              </a:extLst>
            </p:cNvPr>
            <p:cNvSpPr txBox="1"/>
            <p:nvPr/>
          </p:nvSpPr>
          <p:spPr>
            <a:xfrm>
              <a:off x="3221372" y="3060292"/>
              <a:ext cx="545342" cy="246221"/>
            </a:xfrm>
            <a:prstGeom prst="rect">
              <a:avLst/>
            </a:prstGeom>
            <a:noFill/>
          </p:spPr>
          <p:txBody>
            <a:bodyPr wrap="none" rtlCol="0">
              <a:spAutoFit/>
            </a:bodyPr>
            <a:lstStyle/>
            <a:p>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34.0%</a:t>
              </a:r>
            </a:p>
          </p:txBody>
        </p:sp>
      </p:grpSp>
      <p:grpSp>
        <p:nvGrpSpPr>
          <p:cNvPr id="181" name="Group 180"/>
          <p:cNvGrpSpPr/>
          <p:nvPr/>
        </p:nvGrpSpPr>
        <p:grpSpPr>
          <a:xfrm>
            <a:off x="-573558" y="1869380"/>
            <a:ext cx="5585220" cy="2985826"/>
            <a:chOff x="-573558" y="1869380"/>
            <a:chExt cx="5585220" cy="2985826"/>
          </a:xfrm>
        </p:grpSpPr>
        <p:sp>
          <p:nvSpPr>
            <p:cNvPr id="13" name="TextBox 12">
              <a:extLst>
                <a:ext uri="{FF2B5EF4-FFF2-40B4-BE49-F238E27FC236}">
                  <a16:creationId xmlns:a16="http://schemas.microsoft.com/office/drawing/2014/main" id="{D204C666-34E4-4D62-9690-E9CC522187F2}"/>
                </a:ext>
              </a:extLst>
            </p:cNvPr>
            <p:cNvSpPr txBox="1"/>
            <p:nvPr/>
          </p:nvSpPr>
          <p:spPr>
            <a:xfrm>
              <a:off x="2525588" y="4078050"/>
              <a:ext cx="652652" cy="296696"/>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14" name="Freeform 21">
              <a:extLst>
                <a:ext uri="{FF2B5EF4-FFF2-40B4-BE49-F238E27FC236}">
                  <a16:creationId xmlns:a16="http://schemas.microsoft.com/office/drawing/2014/main" id="{33A0B7D3-F0CF-4916-8D2A-B264C455BA44}"/>
                </a:ext>
              </a:extLst>
            </p:cNvPr>
            <p:cNvSpPr/>
            <p:nvPr/>
          </p:nvSpPr>
          <p:spPr bwMode="auto">
            <a:xfrm>
              <a:off x="929887" y="1984785"/>
              <a:ext cx="4008964" cy="19396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6">
              <a:extLst>
                <a:ext uri="{FF2B5EF4-FFF2-40B4-BE49-F238E27FC236}">
                  <a16:creationId xmlns:a16="http://schemas.microsoft.com/office/drawing/2014/main" id="{7570F719-37F3-4D13-8FBA-6B489C00C336}"/>
                </a:ext>
              </a:extLst>
            </p:cNvPr>
            <p:cNvSpPr>
              <a:spLocks noChangeShapeType="1"/>
            </p:cNvSpPr>
            <p:nvPr/>
          </p:nvSpPr>
          <p:spPr bwMode="auto">
            <a:xfrm>
              <a:off x="860239" y="1984784"/>
              <a:ext cx="58557"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7">
              <a:extLst>
                <a:ext uri="{FF2B5EF4-FFF2-40B4-BE49-F238E27FC236}">
                  <a16:creationId xmlns:a16="http://schemas.microsoft.com/office/drawing/2014/main" id="{1081776E-3638-4980-A302-FEC02EA5CB7C}"/>
                </a:ext>
              </a:extLst>
            </p:cNvPr>
            <p:cNvSpPr>
              <a:spLocks noChangeShapeType="1"/>
            </p:cNvSpPr>
            <p:nvPr/>
          </p:nvSpPr>
          <p:spPr bwMode="auto">
            <a:xfrm>
              <a:off x="860239" y="2363634"/>
              <a:ext cx="58557"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Line 8">
              <a:extLst>
                <a:ext uri="{FF2B5EF4-FFF2-40B4-BE49-F238E27FC236}">
                  <a16:creationId xmlns:a16="http://schemas.microsoft.com/office/drawing/2014/main" id="{B145F404-9AFF-4987-B656-28FF9386C5CE}"/>
                </a:ext>
              </a:extLst>
            </p:cNvPr>
            <p:cNvSpPr>
              <a:spLocks noChangeShapeType="1"/>
            </p:cNvSpPr>
            <p:nvPr/>
          </p:nvSpPr>
          <p:spPr bwMode="auto">
            <a:xfrm>
              <a:off x="860239" y="2721994"/>
              <a:ext cx="58557"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Line 9">
              <a:extLst>
                <a:ext uri="{FF2B5EF4-FFF2-40B4-BE49-F238E27FC236}">
                  <a16:creationId xmlns:a16="http://schemas.microsoft.com/office/drawing/2014/main" id="{1D7A2520-2306-4025-8A8E-143733869BEB}"/>
                </a:ext>
              </a:extLst>
            </p:cNvPr>
            <p:cNvSpPr>
              <a:spLocks noChangeShapeType="1"/>
            </p:cNvSpPr>
            <p:nvPr/>
          </p:nvSpPr>
          <p:spPr bwMode="auto">
            <a:xfrm>
              <a:off x="860239" y="3103214"/>
              <a:ext cx="58557"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Line 10">
              <a:extLst>
                <a:ext uri="{FF2B5EF4-FFF2-40B4-BE49-F238E27FC236}">
                  <a16:creationId xmlns:a16="http://schemas.microsoft.com/office/drawing/2014/main" id="{B877AD35-FB10-4EF2-B7DF-EC54CA7CA2FE}"/>
                </a:ext>
              </a:extLst>
            </p:cNvPr>
            <p:cNvSpPr>
              <a:spLocks noChangeShapeType="1"/>
            </p:cNvSpPr>
            <p:nvPr/>
          </p:nvSpPr>
          <p:spPr bwMode="auto">
            <a:xfrm>
              <a:off x="860239" y="3473611"/>
              <a:ext cx="58557"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Line 11">
              <a:extLst>
                <a:ext uri="{FF2B5EF4-FFF2-40B4-BE49-F238E27FC236}">
                  <a16:creationId xmlns:a16="http://schemas.microsoft.com/office/drawing/2014/main" id="{14BC00E4-0777-4408-A20B-420E717CCDF4}"/>
                </a:ext>
              </a:extLst>
            </p:cNvPr>
            <p:cNvSpPr>
              <a:spLocks noChangeShapeType="1"/>
            </p:cNvSpPr>
            <p:nvPr/>
          </p:nvSpPr>
          <p:spPr bwMode="auto">
            <a:xfrm>
              <a:off x="860239" y="3856043"/>
              <a:ext cx="58557"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TextBox 20">
              <a:extLst>
                <a:ext uri="{FF2B5EF4-FFF2-40B4-BE49-F238E27FC236}">
                  <a16:creationId xmlns:a16="http://schemas.microsoft.com/office/drawing/2014/main" id="{D8A38B30-6D2D-4AEB-8449-763667884A12}"/>
                </a:ext>
              </a:extLst>
            </p:cNvPr>
            <p:cNvSpPr txBox="1"/>
            <p:nvPr/>
          </p:nvSpPr>
          <p:spPr>
            <a:xfrm rot="16200000">
              <a:off x="240973" y="2788344"/>
              <a:ext cx="585664" cy="257369"/>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22" name="TextBox 21">
              <a:extLst>
                <a:ext uri="{FF2B5EF4-FFF2-40B4-BE49-F238E27FC236}">
                  <a16:creationId xmlns:a16="http://schemas.microsoft.com/office/drawing/2014/main" id="{AE6E0FE8-F081-4D9F-872B-C5799956177E}"/>
                </a:ext>
              </a:extLst>
            </p:cNvPr>
            <p:cNvSpPr txBox="1"/>
            <p:nvPr/>
          </p:nvSpPr>
          <p:spPr>
            <a:xfrm>
              <a:off x="597879" y="1869380"/>
              <a:ext cx="284300"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23" name="TextBox 22">
              <a:extLst>
                <a:ext uri="{FF2B5EF4-FFF2-40B4-BE49-F238E27FC236}">
                  <a16:creationId xmlns:a16="http://schemas.microsoft.com/office/drawing/2014/main" id="{7EE09EAD-D60D-47D5-992C-B16F4C81405B}"/>
                </a:ext>
              </a:extLst>
            </p:cNvPr>
            <p:cNvSpPr txBox="1"/>
            <p:nvPr/>
          </p:nvSpPr>
          <p:spPr>
            <a:xfrm>
              <a:off x="668411" y="2249702"/>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4" name="TextBox 23">
              <a:extLst>
                <a:ext uri="{FF2B5EF4-FFF2-40B4-BE49-F238E27FC236}">
                  <a16:creationId xmlns:a16="http://schemas.microsoft.com/office/drawing/2014/main" id="{52E2FCA3-9CAF-4E03-89AA-5A4A1C60969D}"/>
                </a:ext>
              </a:extLst>
            </p:cNvPr>
            <p:cNvSpPr txBox="1"/>
            <p:nvPr/>
          </p:nvSpPr>
          <p:spPr>
            <a:xfrm>
              <a:off x="668411" y="2607887"/>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5" name="TextBox 24">
              <a:extLst>
                <a:ext uri="{FF2B5EF4-FFF2-40B4-BE49-F238E27FC236}">
                  <a16:creationId xmlns:a16="http://schemas.microsoft.com/office/drawing/2014/main" id="{CA2DFFE9-6C7C-498D-88EE-33717C7B6EE8}"/>
                </a:ext>
              </a:extLst>
            </p:cNvPr>
            <p:cNvSpPr txBox="1"/>
            <p:nvPr/>
          </p:nvSpPr>
          <p:spPr>
            <a:xfrm>
              <a:off x="668411" y="2988935"/>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6" name="TextBox 25">
              <a:extLst>
                <a:ext uri="{FF2B5EF4-FFF2-40B4-BE49-F238E27FC236}">
                  <a16:creationId xmlns:a16="http://schemas.microsoft.com/office/drawing/2014/main" id="{08901456-EBD0-452A-9E01-3EBE35DF7996}"/>
                </a:ext>
              </a:extLst>
            </p:cNvPr>
            <p:cNvSpPr txBox="1"/>
            <p:nvPr/>
          </p:nvSpPr>
          <p:spPr>
            <a:xfrm>
              <a:off x="668411" y="3359155"/>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7" name="TextBox 26">
              <a:extLst>
                <a:ext uri="{FF2B5EF4-FFF2-40B4-BE49-F238E27FC236}">
                  <a16:creationId xmlns:a16="http://schemas.microsoft.com/office/drawing/2014/main" id="{55EF3BEF-FCD1-4BD1-A9DE-922683FD184A}"/>
                </a:ext>
              </a:extLst>
            </p:cNvPr>
            <p:cNvSpPr txBox="1"/>
            <p:nvPr/>
          </p:nvSpPr>
          <p:spPr>
            <a:xfrm>
              <a:off x="738944" y="3741409"/>
              <a:ext cx="14323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8" name="TextBox 27">
              <a:extLst>
                <a:ext uri="{FF2B5EF4-FFF2-40B4-BE49-F238E27FC236}">
                  <a16:creationId xmlns:a16="http://schemas.microsoft.com/office/drawing/2014/main" id="{A85AA81D-17E2-4EFB-B59E-D925D0D7AD62}"/>
                </a:ext>
              </a:extLst>
            </p:cNvPr>
            <p:cNvSpPr txBox="1"/>
            <p:nvPr/>
          </p:nvSpPr>
          <p:spPr>
            <a:xfrm>
              <a:off x="865537" y="3944475"/>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9" name="TextBox 28">
              <a:extLst>
                <a:ext uri="{FF2B5EF4-FFF2-40B4-BE49-F238E27FC236}">
                  <a16:creationId xmlns:a16="http://schemas.microsoft.com/office/drawing/2014/main" id="{FF13103D-A6A9-43DE-A0AA-67145909AFE0}"/>
                </a:ext>
              </a:extLst>
            </p:cNvPr>
            <p:cNvSpPr txBox="1"/>
            <p:nvPr/>
          </p:nvSpPr>
          <p:spPr>
            <a:xfrm>
              <a:off x="1088308" y="3944475"/>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30" name="TextBox 29">
              <a:extLst>
                <a:ext uri="{FF2B5EF4-FFF2-40B4-BE49-F238E27FC236}">
                  <a16:creationId xmlns:a16="http://schemas.microsoft.com/office/drawing/2014/main" id="{8B885C50-726E-44BB-A6DA-E7F5DFE4EFBE}"/>
                </a:ext>
              </a:extLst>
            </p:cNvPr>
            <p:cNvSpPr txBox="1"/>
            <p:nvPr/>
          </p:nvSpPr>
          <p:spPr>
            <a:xfrm>
              <a:off x="1337327" y="3944475"/>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31" name="TextBox 30">
              <a:extLst>
                <a:ext uri="{FF2B5EF4-FFF2-40B4-BE49-F238E27FC236}">
                  <a16:creationId xmlns:a16="http://schemas.microsoft.com/office/drawing/2014/main" id="{2BE51B75-6A8E-4251-A3F7-B207C8A49A66}"/>
                </a:ext>
              </a:extLst>
            </p:cNvPr>
            <p:cNvSpPr txBox="1"/>
            <p:nvPr/>
          </p:nvSpPr>
          <p:spPr>
            <a:xfrm>
              <a:off x="1582071" y="3944475"/>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32" name="TextBox 31">
              <a:extLst>
                <a:ext uri="{FF2B5EF4-FFF2-40B4-BE49-F238E27FC236}">
                  <a16:creationId xmlns:a16="http://schemas.microsoft.com/office/drawing/2014/main" id="{EA8D59C2-3D4B-4683-A5B1-01EEB3561F05}"/>
                </a:ext>
              </a:extLst>
            </p:cNvPr>
            <p:cNvSpPr txBox="1"/>
            <p:nvPr/>
          </p:nvSpPr>
          <p:spPr>
            <a:xfrm>
              <a:off x="1826949" y="3944475"/>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33" name="TextBox 32">
              <a:extLst>
                <a:ext uri="{FF2B5EF4-FFF2-40B4-BE49-F238E27FC236}">
                  <a16:creationId xmlns:a16="http://schemas.microsoft.com/office/drawing/2014/main" id="{684CDD07-71AF-4ADA-A668-3E93F54D01F6}"/>
                </a:ext>
              </a:extLst>
            </p:cNvPr>
            <p:cNvSpPr txBox="1"/>
            <p:nvPr/>
          </p:nvSpPr>
          <p:spPr>
            <a:xfrm>
              <a:off x="2026644" y="3944475"/>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34" name="TextBox 33">
              <a:extLst>
                <a:ext uri="{FF2B5EF4-FFF2-40B4-BE49-F238E27FC236}">
                  <a16:creationId xmlns:a16="http://schemas.microsoft.com/office/drawing/2014/main" id="{3273E654-1055-4279-8CC9-8CD24D9CB87D}"/>
                </a:ext>
              </a:extLst>
            </p:cNvPr>
            <p:cNvSpPr txBox="1"/>
            <p:nvPr/>
          </p:nvSpPr>
          <p:spPr>
            <a:xfrm>
              <a:off x="2280570" y="3944475"/>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5" name="TextBox 34">
              <a:extLst>
                <a:ext uri="{FF2B5EF4-FFF2-40B4-BE49-F238E27FC236}">
                  <a16:creationId xmlns:a16="http://schemas.microsoft.com/office/drawing/2014/main" id="{04E8E308-A7FA-4475-AEED-A031CD53E85B}"/>
                </a:ext>
              </a:extLst>
            </p:cNvPr>
            <p:cNvSpPr txBox="1"/>
            <p:nvPr/>
          </p:nvSpPr>
          <p:spPr>
            <a:xfrm>
              <a:off x="2535301" y="3944475"/>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36" name="TextBox 35">
              <a:extLst>
                <a:ext uri="{FF2B5EF4-FFF2-40B4-BE49-F238E27FC236}">
                  <a16:creationId xmlns:a16="http://schemas.microsoft.com/office/drawing/2014/main" id="{8DAA3566-5268-462C-AB07-E6544123C881}"/>
                </a:ext>
              </a:extLst>
            </p:cNvPr>
            <p:cNvSpPr txBox="1"/>
            <p:nvPr/>
          </p:nvSpPr>
          <p:spPr>
            <a:xfrm>
              <a:off x="2778095" y="3944475"/>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37" name="Rectangle 36">
              <a:extLst>
                <a:ext uri="{FF2B5EF4-FFF2-40B4-BE49-F238E27FC236}">
                  <a16:creationId xmlns:a16="http://schemas.microsoft.com/office/drawing/2014/main" id="{8E790CB7-6753-4CEE-B1A6-AE193948E2BC}"/>
                </a:ext>
              </a:extLst>
            </p:cNvPr>
            <p:cNvSpPr/>
            <p:nvPr/>
          </p:nvSpPr>
          <p:spPr>
            <a:xfrm>
              <a:off x="-573558" y="3929313"/>
              <a:ext cx="1559440" cy="246221"/>
            </a:xfrm>
            <a:prstGeom prst="rect">
              <a:avLst/>
            </a:prstGeom>
          </p:spPr>
          <p:txBody>
            <a:bodyPr wrap="square">
              <a:spAutoFit/>
            </a:bodyPr>
            <a:lstStyle/>
            <a:p>
              <a:pPr lvl="0" algn="r" defTabSz="914400" fontAlgn="base">
                <a:spcBef>
                  <a:spcPct val="0"/>
                </a:spcBef>
                <a:spcAft>
                  <a:spcPct val="0"/>
                </a:spcAf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cxnSp>
          <p:nvCxnSpPr>
            <p:cNvPr id="38" name="Straight Connector 37">
              <a:extLst>
                <a:ext uri="{FF2B5EF4-FFF2-40B4-BE49-F238E27FC236}">
                  <a16:creationId xmlns:a16="http://schemas.microsoft.com/office/drawing/2014/main" id="{BBA242A7-4905-4689-A79C-3013F5EB7943}"/>
                </a:ext>
              </a:extLst>
            </p:cNvPr>
            <p:cNvCxnSpPr/>
            <p:nvPr/>
          </p:nvCxnSpPr>
          <p:spPr>
            <a:xfrm flipH="1" flipV="1">
              <a:off x="2856108" y="2816602"/>
              <a:ext cx="0" cy="1110823"/>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3DE00A4-16F5-4537-BB88-95525A6887BA}"/>
                </a:ext>
              </a:extLst>
            </p:cNvPr>
            <p:cNvCxnSpPr/>
            <p:nvPr/>
          </p:nvCxnSpPr>
          <p:spPr>
            <a:xfrm flipH="1" flipV="1">
              <a:off x="3157465" y="3178361"/>
              <a:ext cx="0" cy="752493"/>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5AEEDDB-1CF4-4AB2-8A14-736B14C42FB4}"/>
                </a:ext>
              </a:extLst>
            </p:cNvPr>
            <p:cNvSpPr txBox="1"/>
            <p:nvPr/>
          </p:nvSpPr>
          <p:spPr>
            <a:xfrm>
              <a:off x="3049758" y="3944475"/>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41" name="TextBox 40">
              <a:extLst>
                <a:ext uri="{FF2B5EF4-FFF2-40B4-BE49-F238E27FC236}">
                  <a16:creationId xmlns:a16="http://schemas.microsoft.com/office/drawing/2014/main" id="{060AFBE7-D61C-40AE-85AD-C64289D3FBD0}"/>
                </a:ext>
              </a:extLst>
            </p:cNvPr>
            <p:cNvSpPr txBox="1"/>
            <p:nvPr/>
          </p:nvSpPr>
          <p:spPr>
            <a:xfrm>
              <a:off x="3287009" y="3944475"/>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42" name="TextBox 41">
              <a:extLst>
                <a:ext uri="{FF2B5EF4-FFF2-40B4-BE49-F238E27FC236}">
                  <a16:creationId xmlns:a16="http://schemas.microsoft.com/office/drawing/2014/main" id="{4F370E3B-EF48-4D90-A85A-8DAE0AFFF492}"/>
                </a:ext>
              </a:extLst>
            </p:cNvPr>
            <p:cNvSpPr txBox="1"/>
            <p:nvPr/>
          </p:nvSpPr>
          <p:spPr>
            <a:xfrm>
              <a:off x="3529341" y="3944475"/>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43" name="TextBox 42">
              <a:extLst>
                <a:ext uri="{FF2B5EF4-FFF2-40B4-BE49-F238E27FC236}">
                  <a16:creationId xmlns:a16="http://schemas.microsoft.com/office/drawing/2014/main" id="{1072EFE2-81C9-41FF-BA66-E1FFECD046F3}"/>
                </a:ext>
              </a:extLst>
            </p:cNvPr>
            <p:cNvSpPr txBox="1"/>
            <p:nvPr/>
          </p:nvSpPr>
          <p:spPr>
            <a:xfrm>
              <a:off x="4023389" y="3944475"/>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44" name="TextBox 43">
              <a:extLst>
                <a:ext uri="{FF2B5EF4-FFF2-40B4-BE49-F238E27FC236}">
                  <a16:creationId xmlns:a16="http://schemas.microsoft.com/office/drawing/2014/main" id="{94563CD5-E2B9-4576-8847-B595342B53BF}"/>
                </a:ext>
              </a:extLst>
            </p:cNvPr>
            <p:cNvSpPr txBox="1"/>
            <p:nvPr/>
          </p:nvSpPr>
          <p:spPr>
            <a:xfrm>
              <a:off x="4293012" y="3944475"/>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45" name="TextBox 44">
              <a:extLst>
                <a:ext uri="{FF2B5EF4-FFF2-40B4-BE49-F238E27FC236}">
                  <a16:creationId xmlns:a16="http://schemas.microsoft.com/office/drawing/2014/main" id="{782B2835-F8D2-491F-8EA9-769E55E795B0}"/>
                </a:ext>
              </a:extLst>
            </p:cNvPr>
            <p:cNvSpPr txBox="1"/>
            <p:nvPr/>
          </p:nvSpPr>
          <p:spPr>
            <a:xfrm>
              <a:off x="4547026" y="3944475"/>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46" name="TextBox 45">
              <a:extLst>
                <a:ext uri="{FF2B5EF4-FFF2-40B4-BE49-F238E27FC236}">
                  <a16:creationId xmlns:a16="http://schemas.microsoft.com/office/drawing/2014/main" id="{096981DF-AF46-4DFD-B350-AC45B8EF9523}"/>
                </a:ext>
              </a:extLst>
            </p:cNvPr>
            <p:cNvSpPr txBox="1"/>
            <p:nvPr/>
          </p:nvSpPr>
          <p:spPr>
            <a:xfrm>
              <a:off x="4797895" y="3944475"/>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32</a:t>
              </a:r>
            </a:p>
          </p:txBody>
        </p:sp>
        <p:grpSp>
          <p:nvGrpSpPr>
            <p:cNvPr id="47" name="Group 46">
              <a:extLst>
                <a:ext uri="{FF2B5EF4-FFF2-40B4-BE49-F238E27FC236}">
                  <a16:creationId xmlns:a16="http://schemas.microsoft.com/office/drawing/2014/main" id="{61EDC241-7A08-4804-A016-E494063E7A8D}"/>
                </a:ext>
              </a:extLst>
            </p:cNvPr>
            <p:cNvGrpSpPr/>
            <p:nvPr/>
          </p:nvGrpSpPr>
          <p:grpSpPr>
            <a:xfrm>
              <a:off x="934395" y="3910727"/>
              <a:ext cx="3972237" cy="54790"/>
              <a:chOff x="1389116" y="4159881"/>
              <a:chExt cx="3972237" cy="54790"/>
            </a:xfrm>
          </p:grpSpPr>
          <p:sp>
            <p:nvSpPr>
              <p:cNvPr id="154" name="Line 21">
                <a:extLst>
                  <a:ext uri="{FF2B5EF4-FFF2-40B4-BE49-F238E27FC236}">
                    <a16:creationId xmlns:a16="http://schemas.microsoft.com/office/drawing/2014/main" id="{CC794BAC-A6A2-46C7-A41B-4A389BEA7A20}"/>
                  </a:ext>
                </a:extLst>
              </p:cNvPr>
              <p:cNvSpPr>
                <a:spLocks noChangeShapeType="1"/>
              </p:cNvSpPr>
              <p:nvPr/>
            </p:nvSpPr>
            <p:spPr bwMode="auto">
              <a:xfrm flipH="1">
                <a:off x="3339698"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Line 21">
                <a:extLst>
                  <a:ext uri="{FF2B5EF4-FFF2-40B4-BE49-F238E27FC236}">
                    <a16:creationId xmlns:a16="http://schemas.microsoft.com/office/drawing/2014/main" id="{ACA62D95-03A7-4D24-8F54-75BFD4EBDEF4}"/>
                  </a:ext>
                </a:extLst>
              </p:cNvPr>
              <p:cNvSpPr>
                <a:spLocks noChangeShapeType="1"/>
              </p:cNvSpPr>
              <p:nvPr/>
            </p:nvSpPr>
            <p:spPr bwMode="auto">
              <a:xfrm flipH="1">
                <a:off x="1389116"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Line 21">
                <a:extLst>
                  <a:ext uri="{FF2B5EF4-FFF2-40B4-BE49-F238E27FC236}">
                    <a16:creationId xmlns:a16="http://schemas.microsoft.com/office/drawing/2014/main" id="{A3B88F14-4BB4-400C-A854-075F32FC64C1}"/>
                  </a:ext>
                </a:extLst>
              </p:cNvPr>
              <p:cNvSpPr>
                <a:spLocks noChangeShapeType="1"/>
              </p:cNvSpPr>
              <p:nvPr/>
            </p:nvSpPr>
            <p:spPr bwMode="auto">
              <a:xfrm flipH="1">
                <a:off x="1611887"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Line 21">
                <a:extLst>
                  <a:ext uri="{FF2B5EF4-FFF2-40B4-BE49-F238E27FC236}">
                    <a16:creationId xmlns:a16="http://schemas.microsoft.com/office/drawing/2014/main" id="{EDB14880-72D5-4446-9EB1-D15336A647CD}"/>
                  </a:ext>
                </a:extLst>
              </p:cNvPr>
              <p:cNvSpPr>
                <a:spLocks noChangeShapeType="1"/>
              </p:cNvSpPr>
              <p:nvPr/>
            </p:nvSpPr>
            <p:spPr bwMode="auto">
              <a:xfrm flipH="1">
                <a:off x="1860903"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Line 21">
                <a:extLst>
                  <a:ext uri="{FF2B5EF4-FFF2-40B4-BE49-F238E27FC236}">
                    <a16:creationId xmlns:a16="http://schemas.microsoft.com/office/drawing/2014/main" id="{35864ED0-9BCC-4314-9865-46CFE2D8937B}"/>
                  </a:ext>
                </a:extLst>
              </p:cNvPr>
              <p:cNvSpPr>
                <a:spLocks noChangeShapeType="1"/>
              </p:cNvSpPr>
              <p:nvPr/>
            </p:nvSpPr>
            <p:spPr bwMode="auto">
              <a:xfrm flipH="1">
                <a:off x="2108407"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Line 21">
                <a:extLst>
                  <a:ext uri="{FF2B5EF4-FFF2-40B4-BE49-F238E27FC236}">
                    <a16:creationId xmlns:a16="http://schemas.microsoft.com/office/drawing/2014/main" id="{EE12D3C2-B5A6-47AA-846D-A3AAB88B4B4B}"/>
                  </a:ext>
                </a:extLst>
              </p:cNvPr>
              <p:cNvSpPr>
                <a:spLocks noChangeShapeType="1"/>
              </p:cNvSpPr>
              <p:nvPr/>
            </p:nvSpPr>
            <p:spPr bwMode="auto">
              <a:xfrm flipH="1">
                <a:off x="2353287"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Line 21">
                <a:extLst>
                  <a:ext uri="{FF2B5EF4-FFF2-40B4-BE49-F238E27FC236}">
                    <a16:creationId xmlns:a16="http://schemas.microsoft.com/office/drawing/2014/main" id="{78847712-B6C5-401E-A7EE-C966853AFD2B}"/>
                  </a:ext>
                </a:extLst>
              </p:cNvPr>
              <p:cNvSpPr>
                <a:spLocks noChangeShapeType="1"/>
              </p:cNvSpPr>
              <p:nvPr/>
            </p:nvSpPr>
            <p:spPr bwMode="auto">
              <a:xfrm flipH="1">
                <a:off x="2585485"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Line 21">
                <a:extLst>
                  <a:ext uri="{FF2B5EF4-FFF2-40B4-BE49-F238E27FC236}">
                    <a16:creationId xmlns:a16="http://schemas.microsoft.com/office/drawing/2014/main" id="{E24D1CA7-9440-4018-970B-475FFC1EFE8D}"/>
                  </a:ext>
                </a:extLst>
              </p:cNvPr>
              <p:cNvSpPr>
                <a:spLocks noChangeShapeType="1"/>
              </p:cNvSpPr>
              <p:nvPr/>
            </p:nvSpPr>
            <p:spPr bwMode="auto">
              <a:xfrm flipH="1">
                <a:off x="2839411"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Line 21">
                <a:extLst>
                  <a:ext uri="{FF2B5EF4-FFF2-40B4-BE49-F238E27FC236}">
                    <a16:creationId xmlns:a16="http://schemas.microsoft.com/office/drawing/2014/main" id="{D0A7AF5E-FC8C-4EBD-BB07-86E3175AA8A9}"/>
                  </a:ext>
                </a:extLst>
              </p:cNvPr>
              <p:cNvSpPr>
                <a:spLocks noChangeShapeType="1"/>
              </p:cNvSpPr>
              <p:nvPr/>
            </p:nvSpPr>
            <p:spPr bwMode="auto">
              <a:xfrm flipH="1">
                <a:off x="3096904"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Line 21">
                <a:extLst>
                  <a:ext uri="{FF2B5EF4-FFF2-40B4-BE49-F238E27FC236}">
                    <a16:creationId xmlns:a16="http://schemas.microsoft.com/office/drawing/2014/main" id="{823DCF5B-53DD-401F-B628-3BE34B23A0BC}"/>
                  </a:ext>
                </a:extLst>
              </p:cNvPr>
              <p:cNvSpPr>
                <a:spLocks noChangeShapeType="1"/>
              </p:cNvSpPr>
              <p:nvPr/>
            </p:nvSpPr>
            <p:spPr bwMode="auto">
              <a:xfrm flipH="1">
                <a:off x="3611361"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Line 21">
                <a:extLst>
                  <a:ext uri="{FF2B5EF4-FFF2-40B4-BE49-F238E27FC236}">
                    <a16:creationId xmlns:a16="http://schemas.microsoft.com/office/drawing/2014/main" id="{DC165AAB-8B98-4255-B3BC-CE075CF504D5}"/>
                  </a:ext>
                </a:extLst>
              </p:cNvPr>
              <p:cNvSpPr>
                <a:spLocks noChangeShapeType="1"/>
              </p:cNvSpPr>
              <p:nvPr/>
            </p:nvSpPr>
            <p:spPr bwMode="auto">
              <a:xfrm flipH="1">
                <a:off x="3848614"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Line 21">
                <a:extLst>
                  <a:ext uri="{FF2B5EF4-FFF2-40B4-BE49-F238E27FC236}">
                    <a16:creationId xmlns:a16="http://schemas.microsoft.com/office/drawing/2014/main" id="{7652E5D7-4628-4561-8660-B8357E2A8AC4}"/>
                  </a:ext>
                </a:extLst>
              </p:cNvPr>
              <p:cNvSpPr>
                <a:spLocks noChangeShapeType="1"/>
              </p:cNvSpPr>
              <p:nvPr/>
            </p:nvSpPr>
            <p:spPr bwMode="auto">
              <a:xfrm flipH="1">
                <a:off x="4090566"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6" name="Line 21">
                <a:extLst>
                  <a:ext uri="{FF2B5EF4-FFF2-40B4-BE49-F238E27FC236}">
                    <a16:creationId xmlns:a16="http://schemas.microsoft.com/office/drawing/2014/main" id="{2C18CF70-A265-47BB-9268-BCA88AD238C1}"/>
                  </a:ext>
                </a:extLst>
              </p:cNvPr>
              <p:cNvSpPr>
                <a:spLocks noChangeShapeType="1"/>
              </p:cNvSpPr>
              <p:nvPr/>
            </p:nvSpPr>
            <p:spPr bwMode="auto">
              <a:xfrm flipH="1">
                <a:off x="4353177"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7" name="Line 21">
                <a:extLst>
                  <a:ext uri="{FF2B5EF4-FFF2-40B4-BE49-F238E27FC236}">
                    <a16:creationId xmlns:a16="http://schemas.microsoft.com/office/drawing/2014/main" id="{2E3172CF-4E2D-4896-9817-841D76F3EC72}"/>
                  </a:ext>
                </a:extLst>
              </p:cNvPr>
              <p:cNvSpPr>
                <a:spLocks noChangeShapeType="1"/>
              </p:cNvSpPr>
              <p:nvPr/>
            </p:nvSpPr>
            <p:spPr bwMode="auto">
              <a:xfrm flipH="1">
                <a:off x="4854612"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8" name="Line 21">
                <a:extLst>
                  <a:ext uri="{FF2B5EF4-FFF2-40B4-BE49-F238E27FC236}">
                    <a16:creationId xmlns:a16="http://schemas.microsoft.com/office/drawing/2014/main" id="{4E8A9278-B412-4F28-BB15-4A734E727ABF}"/>
                  </a:ext>
                </a:extLst>
              </p:cNvPr>
              <p:cNvSpPr>
                <a:spLocks noChangeShapeType="1"/>
              </p:cNvSpPr>
              <p:nvPr/>
            </p:nvSpPr>
            <p:spPr bwMode="auto">
              <a:xfrm flipH="1">
                <a:off x="5108630"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9" name="Line 21">
                <a:extLst>
                  <a:ext uri="{FF2B5EF4-FFF2-40B4-BE49-F238E27FC236}">
                    <a16:creationId xmlns:a16="http://schemas.microsoft.com/office/drawing/2014/main" id="{E6CE4746-801A-4819-B4CF-9A5F49280002}"/>
                  </a:ext>
                </a:extLst>
              </p:cNvPr>
              <p:cNvSpPr>
                <a:spLocks noChangeShapeType="1"/>
              </p:cNvSpPr>
              <p:nvPr/>
            </p:nvSpPr>
            <p:spPr bwMode="auto">
              <a:xfrm flipH="1">
                <a:off x="5361353"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0" name="Line 21">
                <a:extLst>
                  <a:ext uri="{FF2B5EF4-FFF2-40B4-BE49-F238E27FC236}">
                    <a16:creationId xmlns:a16="http://schemas.microsoft.com/office/drawing/2014/main" id="{8E20A083-5DBD-4BC7-BFC4-2DD072837230}"/>
                  </a:ext>
                </a:extLst>
              </p:cNvPr>
              <p:cNvSpPr>
                <a:spLocks noChangeShapeType="1"/>
              </p:cNvSpPr>
              <p:nvPr/>
            </p:nvSpPr>
            <p:spPr bwMode="auto">
              <a:xfrm flipH="1">
                <a:off x="4584992" y="4159881"/>
                <a:ext cx="0" cy="5479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48" name="TextBox 47">
              <a:extLst>
                <a:ext uri="{FF2B5EF4-FFF2-40B4-BE49-F238E27FC236}">
                  <a16:creationId xmlns:a16="http://schemas.microsoft.com/office/drawing/2014/main" id="{822E44F8-B600-4C65-BDAA-B0C65D1CF30B}"/>
                </a:ext>
              </a:extLst>
            </p:cNvPr>
            <p:cNvSpPr txBox="1"/>
            <p:nvPr/>
          </p:nvSpPr>
          <p:spPr>
            <a:xfrm>
              <a:off x="3791573" y="3944475"/>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cxnSp>
          <p:nvCxnSpPr>
            <p:cNvPr id="49" name="Straight Connector 48">
              <a:extLst>
                <a:ext uri="{FF2B5EF4-FFF2-40B4-BE49-F238E27FC236}">
                  <a16:creationId xmlns:a16="http://schemas.microsoft.com/office/drawing/2014/main" id="{733A4A66-0706-4604-9663-2001ADB54737}"/>
                </a:ext>
              </a:extLst>
            </p:cNvPr>
            <p:cNvCxnSpPr/>
            <p:nvPr/>
          </p:nvCxnSpPr>
          <p:spPr>
            <a:xfrm flipH="1" flipV="1">
              <a:off x="2384510" y="2786769"/>
              <a:ext cx="0" cy="1152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0DE0C28-9585-4AA2-94CF-16FBB861451A}"/>
                </a:ext>
              </a:extLst>
            </p:cNvPr>
            <p:cNvCxnSpPr/>
            <p:nvPr/>
          </p:nvCxnSpPr>
          <p:spPr>
            <a:xfrm flipH="1" flipV="1">
              <a:off x="2884977" y="2786769"/>
              <a:ext cx="0" cy="1152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088700E-AA5D-4EF0-B290-F59FAAB862D1}"/>
                </a:ext>
              </a:extLst>
            </p:cNvPr>
            <p:cNvSpPr txBox="1"/>
            <p:nvPr/>
          </p:nvSpPr>
          <p:spPr>
            <a:xfrm>
              <a:off x="2295515" y="2546774"/>
              <a:ext cx="837089" cy="246221"/>
            </a:xfrm>
            <a:prstGeom prst="rect">
              <a:avLst/>
            </a:prstGeom>
            <a:noFill/>
          </p:spPr>
          <p:txBody>
            <a:bodyPr wrap="none" rtlCol="0">
              <a:spAutoFit/>
            </a:bodyPr>
            <a:lstStyle/>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个月 OS</a:t>
              </a:r>
            </a:p>
          </p:txBody>
        </p:sp>
        <p:sp>
          <p:nvSpPr>
            <p:cNvPr id="52" name="TextBox 51">
              <a:extLst>
                <a:ext uri="{FF2B5EF4-FFF2-40B4-BE49-F238E27FC236}">
                  <a16:creationId xmlns:a16="http://schemas.microsoft.com/office/drawing/2014/main" id="{ED6269C5-D6CB-43F4-8F5F-33F31EC001A1}"/>
                </a:ext>
              </a:extLst>
            </p:cNvPr>
            <p:cNvSpPr txBox="1"/>
            <p:nvPr/>
          </p:nvSpPr>
          <p:spPr>
            <a:xfrm>
              <a:off x="3014298" y="2886314"/>
              <a:ext cx="837089" cy="246221"/>
            </a:xfrm>
            <a:prstGeom prst="rect">
              <a:avLst/>
            </a:prstGeom>
            <a:noFill/>
          </p:spPr>
          <p:txBody>
            <a:bodyPr wrap="none" rtlCol="0">
              <a:spAutoFit/>
            </a:bodyPr>
            <a:lstStyle/>
            <a:p>
              <a:r>
                <a:rPr lang="zh-CN" sz="1000" b="0"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18 个月 OS</a:t>
              </a:r>
            </a:p>
          </p:txBody>
        </p:sp>
        <p:grpSp>
          <p:nvGrpSpPr>
            <p:cNvPr id="54" name="Group 53">
              <a:extLst>
                <a:ext uri="{FF2B5EF4-FFF2-40B4-BE49-F238E27FC236}">
                  <a16:creationId xmlns:a16="http://schemas.microsoft.com/office/drawing/2014/main" id="{3D2E1BB0-B356-4B61-A85C-368B004D8C2C}"/>
                </a:ext>
              </a:extLst>
            </p:cNvPr>
            <p:cNvGrpSpPr/>
            <p:nvPr/>
          </p:nvGrpSpPr>
          <p:grpSpPr>
            <a:xfrm>
              <a:off x="-27869" y="3268773"/>
              <a:ext cx="4753396" cy="1586433"/>
              <a:chOff x="426852" y="3517927"/>
              <a:chExt cx="4753396" cy="1586433"/>
            </a:xfrm>
          </p:grpSpPr>
          <p:sp>
            <p:nvSpPr>
              <p:cNvPr id="116" name="TextBox 115">
                <a:extLst>
                  <a:ext uri="{FF2B5EF4-FFF2-40B4-BE49-F238E27FC236}">
                    <a16:creationId xmlns:a16="http://schemas.microsoft.com/office/drawing/2014/main" id="{65BC0DD3-2F18-497D-9890-927D65355C51}"/>
                  </a:ext>
                </a:extLst>
              </p:cNvPr>
              <p:cNvSpPr txBox="1"/>
              <p:nvPr/>
            </p:nvSpPr>
            <p:spPr>
              <a:xfrm>
                <a:off x="1249725" y="4851906"/>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202</a:t>
                </a:r>
              </a:p>
            </p:txBody>
          </p:sp>
          <p:sp>
            <p:nvSpPr>
              <p:cNvPr id="117" name="TextBox 116">
                <a:extLst>
                  <a:ext uri="{FF2B5EF4-FFF2-40B4-BE49-F238E27FC236}">
                    <a16:creationId xmlns:a16="http://schemas.microsoft.com/office/drawing/2014/main" id="{A6B9F597-3B06-4B6C-9132-6A1E73075C47}"/>
                  </a:ext>
                </a:extLst>
              </p:cNvPr>
              <p:cNvSpPr txBox="1"/>
              <p:nvPr/>
            </p:nvSpPr>
            <p:spPr>
              <a:xfrm>
                <a:off x="1708000" y="4851906"/>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183</a:t>
                </a:r>
              </a:p>
            </p:txBody>
          </p:sp>
          <p:sp>
            <p:nvSpPr>
              <p:cNvPr id="118" name="TextBox 117">
                <a:extLst>
                  <a:ext uri="{FF2B5EF4-FFF2-40B4-BE49-F238E27FC236}">
                    <a16:creationId xmlns:a16="http://schemas.microsoft.com/office/drawing/2014/main" id="{46223D5D-50E3-46F7-9846-88E7A6813FD0}"/>
                  </a:ext>
                </a:extLst>
              </p:cNvPr>
              <p:cNvSpPr txBox="1"/>
              <p:nvPr/>
            </p:nvSpPr>
            <p:spPr>
              <a:xfrm>
                <a:off x="1966258" y="4851906"/>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160</a:t>
                </a:r>
              </a:p>
            </p:txBody>
          </p:sp>
          <p:sp>
            <p:nvSpPr>
              <p:cNvPr id="119" name="TextBox 118">
                <a:extLst>
                  <a:ext uri="{FF2B5EF4-FFF2-40B4-BE49-F238E27FC236}">
                    <a16:creationId xmlns:a16="http://schemas.microsoft.com/office/drawing/2014/main" id="{DA6D4444-2766-4A6B-8430-B8B38216A4F7}"/>
                  </a:ext>
                </a:extLst>
              </p:cNvPr>
              <p:cNvSpPr txBox="1"/>
              <p:nvPr/>
            </p:nvSpPr>
            <p:spPr>
              <a:xfrm>
                <a:off x="2211137" y="4851906"/>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131</a:t>
                </a:r>
              </a:p>
            </p:txBody>
          </p:sp>
          <p:sp>
            <p:nvSpPr>
              <p:cNvPr id="120" name="TextBox 119">
                <a:extLst>
                  <a:ext uri="{FF2B5EF4-FFF2-40B4-BE49-F238E27FC236}">
                    <a16:creationId xmlns:a16="http://schemas.microsoft.com/office/drawing/2014/main" id="{348EFE08-1171-43D0-B205-63CFEA77C4B6}"/>
                  </a:ext>
                </a:extLst>
              </p:cNvPr>
              <p:cNvSpPr txBox="1"/>
              <p:nvPr/>
            </p:nvSpPr>
            <p:spPr>
              <a:xfrm>
                <a:off x="2447987" y="4851906"/>
                <a:ext cx="249033"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97</a:t>
                </a:r>
              </a:p>
            </p:txBody>
          </p:sp>
          <p:sp>
            <p:nvSpPr>
              <p:cNvPr id="121" name="TextBox 120">
                <a:extLst>
                  <a:ext uri="{FF2B5EF4-FFF2-40B4-BE49-F238E27FC236}">
                    <a16:creationId xmlns:a16="http://schemas.microsoft.com/office/drawing/2014/main" id="{3FC7EABB-CE9A-40B2-A490-32AA5072B9E9}"/>
                  </a:ext>
                </a:extLst>
              </p:cNvPr>
              <p:cNvSpPr txBox="1"/>
              <p:nvPr/>
            </p:nvSpPr>
            <p:spPr>
              <a:xfrm>
                <a:off x="2739961" y="485190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74</a:t>
                </a:r>
              </a:p>
            </p:txBody>
          </p:sp>
          <p:sp>
            <p:nvSpPr>
              <p:cNvPr id="122" name="TextBox 121">
                <a:extLst>
                  <a:ext uri="{FF2B5EF4-FFF2-40B4-BE49-F238E27FC236}">
                    <a16:creationId xmlns:a16="http://schemas.microsoft.com/office/drawing/2014/main" id="{FFE0F80B-8C84-44AB-85D3-AFB9143DD90D}"/>
                  </a:ext>
                </a:extLst>
              </p:cNvPr>
              <p:cNvSpPr txBox="1"/>
              <p:nvPr/>
            </p:nvSpPr>
            <p:spPr>
              <a:xfrm>
                <a:off x="2990022" y="485190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58</a:t>
                </a:r>
              </a:p>
            </p:txBody>
          </p:sp>
          <p:sp>
            <p:nvSpPr>
              <p:cNvPr id="123" name="TextBox 122">
                <a:extLst>
                  <a:ext uri="{FF2B5EF4-FFF2-40B4-BE49-F238E27FC236}">
                    <a16:creationId xmlns:a16="http://schemas.microsoft.com/office/drawing/2014/main" id="{1689F718-DB95-4F80-9F3E-93008F31C4FB}"/>
                  </a:ext>
                </a:extLst>
              </p:cNvPr>
              <p:cNvSpPr txBox="1"/>
              <p:nvPr/>
            </p:nvSpPr>
            <p:spPr>
              <a:xfrm>
                <a:off x="3232816" y="485190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49</a:t>
                </a:r>
              </a:p>
            </p:txBody>
          </p:sp>
          <p:sp>
            <p:nvSpPr>
              <p:cNvPr id="124" name="TextBox 123">
                <a:extLst>
                  <a:ext uri="{FF2B5EF4-FFF2-40B4-BE49-F238E27FC236}">
                    <a16:creationId xmlns:a16="http://schemas.microsoft.com/office/drawing/2014/main" id="{6558234D-25B2-47F3-AAC2-3EB293D1398B}"/>
                  </a:ext>
                </a:extLst>
              </p:cNvPr>
              <p:cNvSpPr txBox="1"/>
              <p:nvPr/>
            </p:nvSpPr>
            <p:spPr>
              <a:xfrm>
                <a:off x="3504478" y="485190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125" name="TextBox 124">
                <a:extLst>
                  <a:ext uri="{FF2B5EF4-FFF2-40B4-BE49-F238E27FC236}">
                    <a16:creationId xmlns:a16="http://schemas.microsoft.com/office/drawing/2014/main" id="{99D2329D-41E9-4260-95E2-7B824360B8CF}"/>
                  </a:ext>
                </a:extLst>
              </p:cNvPr>
              <p:cNvSpPr txBox="1"/>
              <p:nvPr/>
            </p:nvSpPr>
            <p:spPr>
              <a:xfrm>
                <a:off x="426852" y="4723880"/>
                <a:ext cx="877411" cy="38048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安慰剂 + </a:t>
                </a:r>
                <a:endParaRPr lang="en-US" altLang="zh-CN" sz="1000" b="0"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卡铂/依托泊苷</a:t>
                </a:r>
              </a:p>
            </p:txBody>
          </p:sp>
          <p:sp>
            <p:nvSpPr>
              <p:cNvPr id="126" name="TextBox 125">
                <a:extLst>
                  <a:ext uri="{FF2B5EF4-FFF2-40B4-BE49-F238E27FC236}">
                    <a16:creationId xmlns:a16="http://schemas.microsoft.com/office/drawing/2014/main" id="{D0CE6B5B-EF01-4454-95C8-3ED1B66E937D}"/>
                  </a:ext>
                </a:extLst>
              </p:cNvPr>
              <p:cNvSpPr txBox="1"/>
              <p:nvPr/>
            </p:nvSpPr>
            <p:spPr>
              <a:xfrm>
                <a:off x="3741730" y="485190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127" name="TextBox 126">
                <a:extLst>
                  <a:ext uri="{FF2B5EF4-FFF2-40B4-BE49-F238E27FC236}">
                    <a16:creationId xmlns:a16="http://schemas.microsoft.com/office/drawing/2014/main" id="{67F64FF9-602E-44E4-96FC-4B7A23CA02E0}"/>
                  </a:ext>
                </a:extLst>
              </p:cNvPr>
              <p:cNvSpPr txBox="1"/>
              <p:nvPr/>
            </p:nvSpPr>
            <p:spPr>
              <a:xfrm>
                <a:off x="3984062" y="4851906"/>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28" name="TextBox 127">
                <a:extLst>
                  <a:ext uri="{FF2B5EF4-FFF2-40B4-BE49-F238E27FC236}">
                    <a16:creationId xmlns:a16="http://schemas.microsoft.com/office/drawing/2014/main" id="{86A5DAA3-9BFF-42FD-A9E4-F2AD7FA21066}"/>
                  </a:ext>
                </a:extLst>
              </p:cNvPr>
              <p:cNvSpPr txBox="1"/>
              <p:nvPr/>
            </p:nvSpPr>
            <p:spPr>
              <a:xfrm>
                <a:off x="4513376" y="4851906"/>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29" name="TextBox 128">
                <a:extLst>
                  <a:ext uri="{FF2B5EF4-FFF2-40B4-BE49-F238E27FC236}">
                    <a16:creationId xmlns:a16="http://schemas.microsoft.com/office/drawing/2014/main" id="{15C606B9-E768-461D-85D9-3BA836AB3685}"/>
                  </a:ext>
                </a:extLst>
              </p:cNvPr>
              <p:cNvSpPr txBox="1"/>
              <p:nvPr/>
            </p:nvSpPr>
            <p:spPr>
              <a:xfrm>
                <a:off x="4782996" y="4851906"/>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130" name="TextBox 129">
                <a:extLst>
                  <a:ext uri="{FF2B5EF4-FFF2-40B4-BE49-F238E27FC236}">
                    <a16:creationId xmlns:a16="http://schemas.microsoft.com/office/drawing/2014/main" id="{2D52C6D3-809F-41F9-82DB-063250853EA1}"/>
                  </a:ext>
                </a:extLst>
              </p:cNvPr>
              <p:cNvSpPr txBox="1"/>
              <p:nvPr/>
            </p:nvSpPr>
            <p:spPr>
              <a:xfrm>
                <a:off x="5037013" y="4851906"/>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131" name="TextBox 130">
                <a:extLst>
                  <a:ext uri="{FF2B5EF4-FFF2-40B4-BE49-F238E27FC236}">
                    <a16:creationId xmlns:a16="http://schemas.microsoft.com/office/drawing/2014/main" id="{D48BF279-23C9-431C-872E-D02EE198C3DC}"/>
                  </a:ext>
                </a:extLst>
              </p:cNvPr>
              <p:cNvSpPr txBox="1"/>
              <p:nvPr/>
            </p:nvSpPr>
            <p:spPr>
              <a:xfrm>
                <a:off x="4263927" y="4851906"/>
                <a:ext cx="1785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8</a:t>
                </a:r>
              </a:p>
            </p:txBody>
          </p:sp>
          <p:sp>
            <p:nvSpPr>
              <p:cNvPr id="132" name="TextBox 131">
                <a:extLst>
                  <a:ext uri="{FF2B5EF4-FFF2-40B4-BE49-F238E27FC236}">
                    <a16:creationId xmlns:a16="http://schemas.microsoft.com/office/drawing/2014/main" id="{8BA8E05D-469C-4804-8928-987E460DBD24}"/>
                  </a:ext>
                </a:extLst>
              </p:cNvPr>
              <p:cNvSpPr txBox="1"/>
              <p:nvPr/>
            </p:nvSpPr>
            <p:spPr>
              <a:xfrm>
                <a:off x="1454287" y="4851906"/>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189</a:t>
                </a:r>
              </a:p>
            </p:txBody>
          </p:sp>
          <p:sp>
            <p:nvSpPr>
              <p:cNvPr id="133" name="TextBox 132">
                <a:extLst>
                  <a:ext uri="{FF2B5EF4-FFF2-40B4-BE49-F238E27FC236}">
                    <a16:creationId xmlns:a16="http://schemas.microsoft.com/office/drawing/2014/main" id="{F3F6870D-8901-45A0-8D49-83F16631482E}"/>
                  </a:ext>
                </a:extLst>
              </p:cNvPr>
              <p:cNvSpPr txBox="1"/>
              <p:nvPr/>
            </p:nvSpPr>
            <p:spPr>
              <a:xfrm>
                <a:off x="3571367" y="3779141"/>
                <a:ext cx="545342" cy="246221"/>
              </a:xfrm>
              <a:prstGeom prst="rect">
                <a:avLst/>
              </a:prstGeom>
              <a:noFill/>
            </p:spPr>
            <p:txBody>
              <a:bodyPr wrap="none" rtlCol="0">
                <a:spAutoFit/>
              </a:bodyPr>
              <a:lstStyle/>
              <a:p>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21.0%</a:t>
                </a:r>
              </a:p>
            </p:txBody>
          </p:sp>
          <p:sp>
            <p:nvSpPr>
              <p:cNvPr id="134" name="TextBox 133">
                <a:extLst>
                  <a:ext uri="{FF2B5EF4-FFF2-40B4-BE49-F238E27FC236}">
                    <a16:creationId xmlns:a16="http://schemas.microsoft.com/office/drawing/2014/main" id="{BD782EC7-B2E1-4E7C-A8F0-F4F069BB6F2B}"/>
                  </a:ext>
                </a:extLst>
              </p:cNvPr>
              <p:cNvSpPr txBox="1"/>
              <p:nvPr/>
            </p:nvSpPr>
            <p:spPr>
              <a:xfrm>
                <a:off x="2783448" y="3517927"/>
                <a:ext cx="545887" cy="244084"/>
              </a:xfrm>
              <a:prstGeom prst="rect">
                <a:avLst/>
              </a:prstGeom>
              <a:noFill/>
            </p:spPr>
            <p:txBody>
              <a:bodyPr wrap="square" rtlCol="0">
                <a:spAutoFit/>
              </a:bodyPr>
              <a:lstStyle/>
              <a:p>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39.0%</a:t>
                </a:r>
              </a:p>
            </p:txBody>
          </p:sp>
        </p:grpSp>
        <p:grpSp>
          <p:nvGrpSpPr>
            <p:cNvPr id="55" name="Group 54">
              <a:extLst>
                <a:ext uri="{FF2B5EF4-FFF2-40B4-BE49-F238E27FC236}">
                  <a16:creationId xmlns:a16="http://schemas.microsoft.com/office/drawing/2014/main" id="{46085917-AE1A-4EB2-93F8-E4B5E3FE9E68}"/>
                </a:ext>
              </a:extLst>
            </p:cNvPr>
            <p:cNvGrpSpPr/>
            <p:nvPr/>
          </p:nvGrpSpPr>
          <p:grpSpPr>
            <a:xfrm>
              <a:off x="958531" y="2007063"/>
              <a:ext cx="3769162" cy="1578683"/>
              <a:chOff x="5413453" y="1505918"/>
              <a:chExt cx="5695950" cy="2550214"/>
            </a:xfrm>
          </p:grpSpPr>
          <p:sp>
            <p:nvSpPr>
              <p:cNvPr id="92" name="Freeform: Shape 56">
                <a:extLst>
                  <a:ext uri="{FF2B5EF4-FFF2-40B4-BE49-F238E27FC236}">
                    <a16:creationId xmlns:a16="http://schemas.microsoft.com/office/drawing/2014/main" id="{324CF288-798D-4830-9B26-60A811D3357A}"/>
                  </a:ext>
                </a:extLst>
              </p:cNvPr>
              <p:cNvSpPr/>
              <p:nvPr/>
            </p:nvSpPr>
            <p:spPr>
              <a:xfrm>
                <a:off x="5413453" y="1505918"/>
                <a:ext cx="5695950" cy="2495550"/>
              </a:xfrm>
              <a:custGeom>
                <a:avLst/>
                <a:gdLst>
                  <a:gd name="connsiteX0" fmla="*/ 5698494 w 5695950"/>
                  <a:gd name="connsiteY0" fmla="*/ 2503846 h 2495550"/>
                  <a:gd name="connsiteX1" fmla="*/ 4500801 w 5695950"/>
                  <a:gd name="connsiteY1" fmla="*/ 2503846 h 2495550"/>
                  <a:gd name="connsiteX2" fmla="*/ 4500801 w 5695950"/>
                  <a:gd name="connsiteY2" fmla="*/ 2442553 h 2495550"/>
                  <a:gd name="connsiteX3" fmla="*/ 3899592 w 5695950"/>
                  <a:gd name="connsiteY3" fmla="*/ 2442553 h 2495550"/>
                  <a:gd name="connsiteX4" fmla="*/ 3899592 w 5695950"/>
                  <a:gd name="connsiteY4" fmla="*/ 2416616 h 2495550"/>
                  <a:gd name="connsiteX5" fmla="*/ 3819430 w 5695950"/>
                  <a:gd name="connsiteY5" fmla="*/ 2416616 h 2495550"/>
                  <a:gd name="connsiteX6" fmla="*/ 3819430 w 5695950"/>
                  <a:gd name="connsiteY6" fmla="*/ 2393042 h 2495550"/>
                  <a:gd name="connsiteX7" fmla="*/ 3402121 w 5695950"/>
                  <a:gd name="connsiteY7" fmla="*/ 2393042 h 2495550"/>
                  <a:gd name="connsiteX8" fmla="*/ 3402121 w 5695950"/>
                  <a:gd name="connsiteY8" fmla="*/ 2369458 h 2495550"/>
                  <a:gd name="connsiteX9" fmla="*/ 3336112 w 5695950"/>
                  <a:gd name="connsiteY9" fmla="*/ 2369458 h 2495550"/>
                  <a:gd name="connsiteX10" fmla="*/ 3336112 w 5695950"/>
                  <a:gd name="connsiteY10" fmla="*/ 2348246 h 2495550"/>
                  <a:gd name="connsiteX11" fmla="*/ 3265380 w 5695950"/>
                  <a:gd name="connsiteY11" fmla="*/ 2348246 h 2495550"/>
                  <a:gd name="connsiteX12" fmla="*/ 3265380 w 5695950"/>
                  <a:gd name="connsiteY12" fmla="*/ 2334092 h 2495550"/>
                  <a:gd name="connsiteX13" fmla="*/ 3159281 w 5695950"/>
                  <a:gd name="connsiteY13" fmla="*/ 2334092 h 2495550"/>
                  <a:gd name="connsiteX14" fmla="*/ 3159281 w 5695950"/>
                  <a:gd name="connsiteY14" fmla="*/ 2310518 h 2495550"/>
                  <a:gd name="connsiteX15" fmla="*/ 3057906 w 5695950"/>
                  <a:gd name="connsiteY15" fmla="*/ 2310518 h 2495550"/>
                  <a:gd name="connsiteX16" fmla="*/ 3057906 w 5695950"/>
                  <a:gd name="connsiteY16" fmla="*/ 2270436 h 2495550"/>
                  <a:gd name="connsiteX17" fmla="*/ 3008395 w 5695950"/>
                  <a:gd name="connsiteY17" fmla="*/ 2270436 h 2495550"/>
                  <a:gd name="connsiteX18" fmla="*/ 3008395 w 5695950"/>
                  <a:gd name="connsiteY18" fmla="*/ 2192636 h 2495550"/>
                  <a:gd name="connsiteX19" fmla="*/ 2845708 w 5695950"/>
                  <a:gd name="connsiteY19" fmla="*/ 2192636 h 2495550"/>
                  <a:gd name="connsiteX20" fmla="*/ 2845708 w 5695950"/>
                  <a:gd name="connsiteY20" fmla="*/ 2164347 h 2495550"/>
                  <a:gd name="connsiteX21" fmla="*/ 2789130 w 5695950"/>
                  <a:gd name="connsiteY21" fmla="*/ 2164347 h 2495550"/>
                  <a:gd name="connsiteX22" fmla="*/ 2789130 w 5695950"/>
                  <a:gd name="connsiteY22" fmla="*/ 2136048 h 2495550"/>
                  <a:gd name="connsiteX23" fmla="*/ 2763193 w 5695950"/>
                  <a:gd name="connsiteY23" fmla="*/ 2136048 h 2495550"/>
                  <a:gd name="connsiteX24" fmla="*/ 2763193 w 5695950"/>
                  <a:gd name="connsiteY24" fmla="*/ 2095976 h 2495550"/>
                  <a:gd name="connsiteX25" fmla="*/ 2668886 w 5695950"/>
                  <a:gd name="connsiteY25" fmla="*/ 2095976 h 2495550"/>
                  <a:gd name="connsiteX26" fmla="*/ 2668886 w 5695950"/>
                  <a:gd name="connsiteY26" fmla="*/ 2072392 h 2495550"/>
                  <a:gd name="connsiteX27" fmla="*/ 2598153 w 5695950"/>
                  <a:gd name="connsiteY27" fmla="*/ 2072392 h 2495550"/>
                  <a:gd name="connsiteX28" fmla="*/ 2598153 w 5695950"/>
                  <a:gd name="connsiteY28" fmla="*/ 2029959 h 2495550"/>
                  <a:gd name="connsiteX29" fmla="*/ 2418969 w 5695950"/>
                  <a:gd name="connsiteY29" fmla="*/ 2029959 h 2495550"/>
                  <a:gd name="connsiteX30" fmla="*/ 2418969 w 5695950"/>
                  <a:gd name="connsiteY30" fmla="*/ 2013452 h 2495550"/>
                  <a:gd name="connsiteX31" fmla="*/ 2374173 w 5695950"/>
                  <a:gd name="connsiteY31" fmla="*/ 2013452 h 2495550"/>
                  <a:gd name="connsiteX32" fmla="*/ 2374173 w 5695950"/>
                  <a:gd name="connsiteY32" fmla="*/ 1987515 h 2495550"/>
                  <a:gd name="connsiteX33" fmla="*/ 2279866 w 5695950"/>
                  <a:gd name="connsiteY33" fmla="*/ 1987515 h 2495550"/>
                  <a:gd name="connsiteX34" fmla="*/ 2279866 w 5695950"/>
                  <a:gd name="connsiteY34" fmla="*/ 1942719 h 2495550"/>
                  <a:gd name="connsiteX35" fmla="*/ 2228002 w 5695950"/>
                  <a:gd name="connsiteY35" fmla="*/ 1942719 h 2495550"/>
                  <a:gd name="connsiteX36" fmla="*/ 2228002 w 5695950"/>
                  <a:gd name="connsiteY36" fmla="*/ 1905000 h 2495550"/>
                  <a:gd name="connsiteX37" fmla="*/ 2180844 w 5695950"/>
                  <a:gd name="connsiteY37" fmla="*/ 1905000 h 2495550"/>
                  <a:gd name="connsiteX38" fmla="*/ 2180844 w 5695950"/>
                  <a:gd name="connsiteY38" fmla="*/ 1857842 h 2495550"/>
                  <a:gd name="connsiteX39" fmla="*/ 2145487 w 5695950"/>
                  <a:gd name="connsiteY39" fmla="*/ 1857842 h 2495550"/>
                  <a:gd name="connsiteX40" fmla="*/ 2145487 w 5695950"/>
                  <a:gd name="connsiteY40" fmla="*/ 1829552 h 2495550"/>
                  <a:gd name="connsiteX41" fmla="*/ 2091252 w 5695950"/>
                  <a:gd name="connsiteY41" fmla="*/ 1829552 h 2495550"/>
                  <a:gd name="connsiteX42" fmla="*/ 2091252 w 5695950"/>
                  <a:gd name="connsiteY42" fmla="*/ 1770612 h 2495550"/>
                  <a:gd name="connsiteX43" fmla="*/ 2039388 w 5695950"/>
                  <a:gd name="connsiteY43" fmla="*/ 1770612 h 2495550"/>
                  <a:gd name="connsiteX44" fmla="*/ 2039388 w 5695950"/>
                  <a:gd name="connsiteY44" fmla="*/ 1723463 h 2495550"/>
                  <a:gd name="connsiteX45" fmla="*/ 1975733 w 5695950"/>
                  <a:gd name="connsiteY45" fmla="*/ 1723463 h 2495550"/>
                  <a:gd name="connsiteX46" fmla="*/ 1975733 w 5695950"/>
                  <a:gd name="connsiteY46" fmla="*/ 1671590 h 2495550"/>
                  <a:gd name="connsiteX47" fmla="*/ 1949796 w 5695950"/>
                  <a:gd name="connsiteY47" fmla="*/ 1671590 h 2495550"/>
                  <a:gd name="connsiteX48" fmla="*/ 1949796 w 5695950"/>
                  <a:gd name="connsiteY48" fmla="*/ 1596142 h 2495550"/>
                  <a:gd name="connsiteX49" fmla="*/ 1928574 w 5695950"/>
                  <a:gd name="connsiteY49" fmla="*/ 1596142 h 2495550"/>
                  <a:gd name="connsiteX50" fmla="*/ 1928574 w 5695950"/>
                  <a:gd name="connsiteY50" fmla="*/ 1570206 h 2495550"/>
                  <a:gd name="connsiteX51" fmla="*/ 1890855 w 5695950"/>
                  <a:gd name="connsiteY51" fmla="*/ 1570206 h 2495550"/>
                  <a:gd name="connsiteX52" fmla="*/ 1890855 w 5695950"/>
                  <a:gd name="connsiteY52" fmla="*/ 1523057 h 2495550"/>
                  <a:gd name="connsiteX53" fmla="*/ 1860204 w 5695950"/>
                  <a:gd name="connsiteY53" fmla="*/ 1523057 h 2495550"/>
                  <a:gd name="connsiteX54" fmla="*/ 1860204 w 5695950"/>
                  <a:gd name="connsiteY54" fmla="*/ 1487691 h 2495550"/>
                  <a:gd name="connsiteX55" fmla="*/ 1801263 w 5695950"/>
                  <a:gd name="connsiteY55" fmla="*/ 1487691 h 2495550"/>
                  <a:gd name="connsiteX56" fmla="*/ 1801263 w 5695950"/>
                  <a:gd name="connsiteY56" fmla="*/ 1424035 h 2495550"/>
                  <a:gd name="connsiteX57" fmla="*/ 1739960 w 5695950"/>
                  <a:gd name="connsiteY57" fmla="*/ 1424035 h 2495550"/>
                  <a:gd name="connsiteX58" fmla="*/ 1739960 w 5695950"/>
                  <a:gd name="connsiteY58" fmla="*/ 1391031 h 2495550"/>
                  <a:gd name="connsiteX59" fmla="*/ 1706956 w 5695950"/>
                  <a:gd name="connsiteY59" fmla="*/ 1391031 h 2495550"/>
                  <a:gd name="connsiteX60" fmla="*/ 1706956 w 5695950"/>
                  <a:gd name="connsiteY60" fmla="*/ 1343873 h 2495550"/>
                  <a:gd name="connsiteX61" fmla="*/ 1676305 w 5695950"/>
                  <a:gd name="connsiteY61" fmla="*/ 1343873 h 2495550"/>
                  <a:gd name="connsiteX62" fmla="*/ 1676305 w 5695950"/>
                  <a:gd name="connsiteY62" fmla="*/ 1284932 h 2495550"/>
                  <a:gd name="connsiteX63" fmla="*/ 1633871 w 5695950"/>
                  <a:gd name="connsiteY63" fmla="*/ 1284932 h 2495550"/>
                  <a:gd name="connsiteX64" fmla="*/ 1633871 w 5695950"/>
                  <a:gd name="connsiteY64" fmla="*/ 1249566 h 2495550"/>
                  <a:gd name="connsiteX65" fmla="*/ 1600857 w 5695950"/>
                  <a:gd name="connsiteY65" fmla="*/ 1249566 h 2495550"/>
                  <a:gd name="connsiteX66" fmla="*/ 1600857 w 5695950"/>
                  <a:gd name="connsiteY66" fmla="*/ 1197702 h 2495550"/>
                  <a:gd name="connsiteX67" fmla="*/ 1567853 w 5695950"/>
                  <a:gd name="connsiteY67" fmla="*/ 1197702 h 2495550"/>
                  <a:gd name="connsiteX68" fmla="*/ 1567853 w 5695950"/>
                  <a:gd name="connsiteY68" fmla="*/ 1141114 h 2495550"/>
                  <a:gd name="connsiteX69" fmla="*/ 1532487 w 5695950"/>
                  <a:gd name="connsiteY69" fmla="*/ 1141114 h 2495550"/>
                  <a:gd name="connsiteX70" fmla="*/ 1532487 w 5695950"/>
                  <a:gd name="connsiteY70" fmla="*/ 1084526 h 2495550"/>
                  <a:gd name="connsiteX71" fmla="*/ 1504198 w 5695950"/>
                  <a:gd name="connsiteY71" fmla="*/ 1084526 h 2495550"/>
                  <a:gd name="connsiteX72" fmla="*/ 1504198 w 5695950"/>
                  <a:gd name="connsiteY72" fmla="*/ 1025585 h 2495550"/>
                  <a:gd name="connsiteX73" fmla="*/ 1461754 w 5695950"/>
                  <a:gd name="connsiteY73" fmla="*/ 1025585 h 2495550"/>
                  <a:gd name="connsiteX74" fmla="*/ 1461754 w 5695950"/>
                  <a:gd name="connsiteY74" fmla="*/ 973722 h 2495550"/>
                  <a:gd name="connsiteX75" fmla="*/ 1412243 w 5695950"/>
                  <a:gd name="connsiteY75" fmla="*/ 973722 h 2495550"/>
                  <a:gd name="connsiteX76" fmla="*/ 1412243 w 5695950"/>
                  <a:gd name="connsiteY76" fmla="*/ 895916 h 2495550"/>
                  <a:gd name="connsiteX77" fmla="*/ 1325013 w 5695950"/>
                  <a:gd name="connsiteY77" fmla="*/ 895916 h 2495550"/>
                  <a:gd name="connsiteX78" fmla="*/ 1325013 w 5695950"/>
                  <a:gd name="connsiteY78" fmla="*/ 841690 h 2495550"/>
                  <a:gd name="connsiteX79" fmla="*/ 1303792 w 5695950"/>
                  <a:gd name="connsiteY79" fmla="*/ 841690 h 2495550"/>
                  <a:gd name="connsiteX80" fmla="*/ 1303792 w 5695950"/>
                  <a:gd name="connsiteY80" fmla="*/ 801609 h 2495550"/>
                  <a:gd name="connsiteX81" fmla="*/ 1282570 w 5695950"/>
                  <a:gd name="connsiteY81" fmla="*/ 801609 h 2495550"/>
                  <a:gd name="connsiteX82" fmla="*/ 1282570 w 5695950"/>
                  <a:gd name="connsiteY82" fmla="*/ 690799 h 2495550"/>
                  <a:gd name="connsiteX83" fmla="*/ 1211847 w 5695950"/>
                  <a:gd name="connsiteY83" fmla="*/ 690799 h 2495550"/>
                  <a:gd name="connsiteX84" fmla="*/ 1211847 w 5695950"/>
                  <a:gd name="connsiteY84" fmla="*/ 634214 h 2495550"/>
                  <a:gd name="connsiteX85" fmla="*/ 1178833 w 5695950"/>
                  <a:gd name="connsiteY85" fmla="*/ 634214 h 2495550"/>
                  <a:gd name="connsiteX86" fmla="*/ 1178833 w 5695950"/>
                  <a:gd name="connsiteY86" fmla="*/ 594133 h 2495550"/>
                  <a:gd name="connsiteX87" fmla="*/ 1145829 w 5695950"/>
                  <a:gd name="connsiteY87" fmla="*/ 594133 h 2495550"/>
                  <a:gd name="connsiteX88" fmla="*/ 1145829 w 5695950"/>
                  <a:gd name="connsiteY88" fmla="*/ 544622 h 2495550"/>
                  <a:gd name="connsiteX89" fmla="*/ 1082173 w 5695950"/>
                  <a:gd name="connsiteY89" fmla="*/ 544622 h 2495550"/>
                  <a:gd name="connsiteX90" fmla="*/ 1082173 w 5695950"/>
                  <a:gd name="connsiteY90" fmla="*/ 485681 h 2495550"/>
                  <a:gd name="connsiteX91" fmla="*/ 1032662 w 5695950"/>
                  <a:gd name="connsiteY91" fmla="*/ 485681 h 2495550"/>
                  <a:gd name="connsiteX92" fmla="*/ 1032662 w 5695950"/>
                  <a:gd name="connsiteY92" fmla="*/ 433812 h 2495550"/>
                  <a:gd name="connsiteX93" fmla="*/ 997296 w 5695950"/>
                  <a:gd name="connsiteY93" fmla="*/ 433812 h 2495550"/>
                  <a:gd name="connsiteX94" fmla="*/ 997296 w 5695950"/>
                  <a:gd name="connsiteY94" fmla="*/ 398447 h 2495550"/>
                  <a:gd name="connsiteX95" fmla="*/ 917135 w 5695950"/>
                  <a:gd name="connsiteY95" fmla="*/ 398447 h 2495550"/>
                  <a:gd name="connsiteX96" fmla="*/ 917135 w 5695950"/>
                  <a:gd name="connsiteY96" fmla="*/ 334789 h 2495550"/>
                  <a:gd name="connsiteX97" fmla="*/ 836974 w 5695950"/>
                  <a:gd name="connsiteY97" fmla="*/ 334789 h 2495550"/>
                  <a:gd name="connsiteX98" fmla="*/ 836974 w 5695950"/>
                  <a:gd name="connsiteY98" fmla="*/ 285279 h 2495550"/>
                  <a:gd name="connsiteX99" fmla="*/ 787463 w 5695950"/>
                  <a:gd name="connsiteY99" fmla="*/ 285279 h 2495550"/>
                  <a:gd name="connsiteX100" fmla="*/ 787463 w 5695950"/>
                  <a:gd name="connsiteY100" fmla="*/ 219264 h 2495550"/>
                  <a:gd name="connsiteX101" fmla="*/ 756813 w 5695950"/>
                  <a:gd name="connsiteY101" fmla="*/ 219264 h 2495550"/>
                  <a:gd name="connsiteX102" fmla="*/ 756813 w 5695950"/>
                  <a:gd name="connsiteY102" fmla="*/ 190971 h 2495550"/>
                  <a:gd name="connsiteX103" fmla="*/ 603564 w 5695950"/>
                  <a:gd name="connsiteY103" fmla="*/ 190971 h 2495550"/>
                  <a:gd name="connsiteX104" fmla="*/ 603564 w 5695950"/>
                  <a:gd name="connsiteY104" fmla="*/ 172110 h 2495550"/>
                  <a:gd name="connsiteX105" fmla="*/ 469177 w 5695950"/>
                  <a:gd name="connsiteY105" fmla="*/ 172110 h 2495550"/>
                  <a:gd name="connsiteX106" fmla="*/ 469177 w 5695950"/>
                  <a:gd name="connsiteY106" fmla="*/ 157965 h 2495550"/>
                  <a:gd name="connsiteX107" fmla="*/ 372512 w 5695950"/>
                  <a:gd name="connsiteY107" fmla="*/ 157965 h 2495550"/>
                  <a:gd name="connsiteX108" fmla="*/ 372512 w 5695950"/>
                  <a:gd name="connsiteY108" fmla="*/ 139103 h 2495550"/>
                  <a:gd name="connsiteX109" fmla="*/ 289993 w 5695950"/>
                  <a:gd name="connsiteY109" fmla="*/ 139103 h 2495550"/>
                  <a:gd name="connsiteX110" fmla="*/ 289993 w 5695950"/>
                  <a:gd name="connsiteY110" fmla="*/ 110811 h 2495550"/>
                  <a:gd name="connsiteX111" fmla="*/ 268775 w 5695950"/>
                  <a:gd name="connsiteY111" fmla="*/ 110811 h 2495550"/>
                  <a:gd name="connsiteX112" fmla="*/ 268775 w 5695950"/>
                  <a:gd name="connsiteY112" fmla="*/ 70730 h 2495550"/>
                  <a:gd name="connsiteX113" fmla="*/ 155606 w 5695950"/>
                  <a:gd name="connsiteY113" fmla="*/ 70730 h 2495550"/>
                  <a:gd name="connsiteX114" fmla="*/ 155606 w 5695950"/>
                  <a:gd name="connsiteY114" fmla="*/ 47154 h 2495550"/>
                  <a:gd name="connsiteX115" fmla="*/ 91949 w 5695950"/>
                  <a:gd name="connsiteY115" fmla="*/ 47154 h 2495550"/>
                  <a:gd name="connsiteX116" fmla="*/ 91949 w 5695950"/>
                  <a:gd name="connsiteY116" fmla="*/ 0 h 2495550"/>
                  <a:gd name="connsiteX117" fmla="*/ 0 w 5695950"/>
                  <a:gd name="connsiteY117" fmla="*/ 0 h 2495550"/>
                  <a:gd name="connsiteX118" fmla="*/ 0 w 5695950"/>
                  <a:gd name="connsiteY118"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695950" h="2495550">
                    <a:moveTo>
                      <a:pt x="5698494" y="2503846"/>
                    </a:moveTo>
                    <a:lnTo>
                      <a:pt x="4500801" y="2503846"/>
                    </a:lnTo>
                    <a:lnTo>
                      <a:pt x="4500801" y="2442553"/>
                    </a:lnTo>
                    <a:lnTo>
                      <a:pt x="3899592" y="2442553"/>
                    </a:lnTo>
                    <a:lnTo>
                      <a:pt x="3899592" y="2416616"/>
                    </a:lnTo>
                    <a:lnTo>
                      <a:pt x="3819430" y="2416616"/>
                    </a:lnTo>
                    <a:lnTo>
                      <a:pt x="3819430" y="2393042"/>
                    </a:lnTo>
                    <a:lnTo>
                      <a:pt x="3402121" y="2393042"/>
                    </a:lnTo>
                    <a:lnTo>
                      <a:pt x="3402121" y="2369458"/>
                    </a:lnTo>
                    <a:lnTo>
                      <a:pt x="3336112" y="2369458"/>
                    </a:lnTo>
                    <a:lnTo>
                      <a:pt x="3336112" y="2348246"/>
                    </a:lnTo>
                    <a:lnTo>
                      <a:pt x="3265380" y="2348246"/>
                    </a:lnTo>
                    <a:lnTo>
                      <a:pt x="3265380" y="2334092"/>
                    </a:lnTo>
                    <a:lnTo>
                      <a:pt x="3159281" y="2334092"/>
                    </a:lnTo>
                    <a:lnTo>
                      <a:pt x="3159281" y="2310518"/>
                    </a:lnTo>
                    <a:lnTo>
                      <a:pt x="3057906" y="2310518"/>
                    </a:lnTo>
                    <a:lnTo>
                      <a:pt x="3057906" y="2270436"/>
                    </a:lnTo>
                    <a:lnTo>
                      <a:pt x="3008395" y="2270436"/>
                    </a:lnTo>
                    <a:lnTo>
                      <a:pt x="3008395" y="2192636"/>
                    </a:lnTo>
                    <a:lnTo>
                      <a:pt x="2845708" y="2192636"/>
                    </a:lnTo>
                    <a:lnTo>
                      <a:pt x="2845708" y="2164347"/>
                    </a:lnTo>
                    <a:lnTo>
                      <a:pt x="2789130" y="2164347"/>
                    </a:lnTo>
                    <a:lnTo>
                      <a:pt x="2789130" y="2136048"/>
                    </a:lnTo>
                    <a:lnTo>
                      <a:pt x="2763193" y="2136048"/>
                    </a:lnTo>
                    <a:lnTo>
                      <a:pt x="2763193" y="2095976"/>
                    </a:lnTo>
                    <a:lnTo>
                      <a:pt x="2668886" y="2095976"/>
                    </a:lnTo>
                    <a:lnTo>
                      <a:pt x="2668886" y="2072392"/>
                    </a:lnTo>
                    <a:lnTo>
                      <a:pt x="2598153" y="2072392"/>
                    </a:lnTo>
                    <a:lnTo>
                      <a:pt x="2598153" y="2029959"/>
                    </a:lnTo>
                    <a:lnTo>
                      <a:pt x="2418969" y="2029959"/>
                    </a:lnTo>
                    <a:lnTo>
                      <a:pt x="2418969" y="2013452"/>
                    </a:lnTo>
                    <a:lnTo>
                      <a:pt x="2374173" y="2013452"/>
                    </a:lnTo>
                    <a:lnTo>
                      <a:pt x="2374173" y="1987515"/>
                    </a:lnTo>
                    <a:lnTo>
                      <a:pt x="2279866" y="1987515"/>
                    </a:lnTo>
                    <a:lnTo>
                      <a:pt x="2279866" y="1942719"/>
                    </a:lnTo>
                    <a:lnTo>
                      <a:pt x="2228002" y="1942719"/>
                    </a:lnTo>
                    <a:lnTo>
                      <a:pt x="2228002" y="1905000"/>
                    </a:lnTo>
                    <a:lnTo>
                      <a:pt x="2180844" y="1905000"/>
                    </a:lnTo>
                    <a:lnTo>
                      <a:pt x="2180844" y="1857842"/>
                    </a:lnTo>
                    <a:lnTo>
                      <a:pt x="2145487" y="1857842"/>
                    </a:lnTo>
                    <a:lnTo>
                      <a:pt x="2145487" y="1829552"/>
                    </a:lnTo>
                    <a:lnTo>
                      <a:pt x="2091252" y="1829552"/>
                    </a:lnTo>
                    <a:lnTo>
                      <a:pt x="2091252" y="1770612"/>
                    </a:lnTo>
                    <a:lnTo>
                      <a:pt x="2039388" y="1770612"/>
                    </a:lnTo>
                    <a:lnTo>
                      <a:pt x="2039388" y="1723463"/>
                    </a:lnTo>
                    <a:lnTo>
                      <a:pt x="1975733" y="1723463"/>
                    </a:lnTo>
                    <a:lnTo>
                      <a:pt x="1975733" y="1671590"/>
                    </a:lnTo>
                    <a:lnTo>
                      <a:pt x="1949796" y="1671590"/>
                    </a:lnTo>
                    <a:lnTo>
                      <a:pt x="1949796" y="1596142"/>
                    </a:lnTo>
                    <a:lnTo>
                      <a:pt x="1928574" y="1596142"/>
                    </a:lnTo>
                    <a:lnTo>
                      <a:pt x="1928574" y="1570206"/>
                    </a:lnTo>
                    <a:lnTo>
                      <a:pt x="1890855" y="1570206"/>
                    </a:lnTo>
                    <a:lnTo>
                      <a:pt x="1890855" y="1523057"/>
                    </a:lnTo>
                    <a:lnTo>
                      <a:pt x="1860204" y="1523057"/>
                    </a:lnTo>
                    <a:lnTo>
                      <a:pt x="1860204" y="1487691"/>
                    </a:lnTo>
                    <a:lnTo>
                      <a:pt x="1801263" y="1487691"/>
                    </a:lnTo>
                    <a:lnTo>
                      <a:pt x="1801263" y="1424035"/>
                    </a:lnTo>
                    <a:lnTo>
                      <a:pt x="1739960" y="1424035"/>
                    </a:lnTo>
                    <a:lnTo>
                      <a:pt x="1739960" y="1391031"/>
                    </a:lnTo>
                    <a:lnTo>
                      <a:pt x="1706956" y="1391031"/>
                    </a:lnTo>
                    <a:lnTo>
                      <a:pt x="1706956" y="1343873"/>
                    </a:lnTo>
                    <a:lnTo>
                      <a:pt x="1676305" y="1343873"/>
                    </a:lnTo>
                    <a:lnTo>
                      <a:pt x="1676305" y="1284932"/>
                    </a:lnTo>
                    <a:lnTo>
                      <a:pt x="1633871" y="1284932"/>
                    </a:lnTo>
                    <a:lnTo>
                      <a:pt x="1633871" y="1249566"/>
                    </a:lnTo>
                    <a:lnTo>
                      <a:pt x="1600857" y="1249566"/>
                    </a:lnTo>
                    <a:lnTo>
                      <a:pt x="1600857" y="1197702"/>
                    </a:lnTo>
                    <a:lnTo>
                      <a:pt x="1567853" y="1197702"/>
                    </a:lnTo>
                    <a:lnTo>
                      <a:pt x="1567853" y="1141114"/>
                    </a:lnTo>
                    <a:lnTo>
                      <a:pt x="1532487" y="1141114"/>
                    </a:lnTo>
                    <a:lnTo>
                      <a:pt x="1532487" y="1084526"/>
                    </a:lnTo>
                    <a:lnTo>
                      <a:pt x="1504198" y="1084526"/>
                    </a:lnTo>
                    <a:lnTo>
                      <a:pt x="1504198" y="1025585"/>
                    </a:lnTo>
                    <a:lnTo>
                      <a:pt x="1461754" y="1025585"/>
                    </a:lnTo>
                    <a:lnTo>
                      <a:pt x="1461754" y="973722"/>
                    </a:lnTo>
                    <a:lnTo>
                      <a:pt x="1412243" y="973722"/>
                    </a:lnTo>
                    <a:lnTo>
                      <a:pt x="1412243" y="895916"/>
                    </a:lnTo>
                    <a:lnTo>
                      <a:pt x="1325013" y="895916"/>
                    </a:lnTo>
                    <a:lnTo>
                      <a:pt x="1325013" y="841690"/>
                    </a:lnTo>
                    <a:lnTo>
                      <a:pt x="1303792" y="841690"/>
                    </a:lnTo>
                    <a:lnTo>
                      <a:pt x="1303792" y="801609"/>
                    </a:lnTo>
                    <a:lnTo>
                      <a:pt x="1282570" y="801609"/>
                    </a:lnTo>
                    <a:lnTo>
                      <a:pt x="1282570" y="690799"/>
                    </a:lnTo>
                    <a:lnTo>
                      <a:pt x="1211847" y="690799"/>
                    </a:lnTo>
                    <a:lnTo>
                      <a:pt x="1211847" y="634214"/>
                    </a:lnTo>
                    <a:lnTo>
                      <a:pt x="1178833" y="634214"/>
                    </a:lnTo>
                    <a:lnTo>
                      <a:pt x="1178833" y="594133"/>
                    </a:lnTo>
                    <a:lnTo>
                      <a:pt x="1145829" y="594133"/>
                    </a:lnTo>
                    <a:lnTo>
                      <a:pt x="1145829" y="544622"/>
                    </a:lnTo>
                    <a:lnTo>
                      <a:pt x="1082173" y="544622"/>
                    </a:lnTo>
                    <a:lnTo>
                      <a:pt x="1082173" y="485681"/>
                    </a:lnTo>
                    <a:lnTo>
                      <a:pt x="1032662" y="485681"/>
                    </a:lnTo>
                    <a:lnTo>
                      <a:pt x="1032662" y="433812"/>
                    </a:lnTo>
                    <a:lnTo>
                      <a:pt x="997296" y="433812"/>
                    </a:lnTo>
                    <a:lnTo>
                      <a:pt x="997296" y="398447"/>
                    </a:lnTo>
                    <a:lnTo>
                      <a:pt x="917135" y="398447"/>
                    </a:lnTo>
                    <a:lnTo>
                      <a:pt x="917135" y="334789"/>
                    </a:lnTo>
                    <a:lnTo>
                      <a:pt x="836974" y="334789"/>
                    </a:lnTo>
                    <a:lnTo>
                      <a:pt x="836974" y="285279"/>
                    </a:lnTo>
                    <a:lnTo>
                      <a:pt x="787463" y="285279"/>
                    </a:lnTo>
                    <a:lnTo>
                      <a:pt x="787463" y="219264"/>
                    </a:lnTo>
                    <a:lnTo>
                      <a:pt x="756813" y="219264"/>
                    </a:lnTo>
                    <a:lnTo>
                      <a:pt x="756813" y="190971"/>
                    </a:lnTo>
                    <a:lnTo>
                      <a:pt x="603564" y="190971"/>
                    </a:lnTo>
                    <a:lnTo>
                      <a:pt x="603564" y="172110"/>
                    </a:lnTo>
                    <a:lnTo>
                      <a:pt x="469177" y="172110"/>
                    </a:lnTo>
                    <a:lnTo>
                      <a:pt x="469177" y="157965"/>
                    </a:lnTo>
                    <a:lnTo>
                      <a:pt x="372512" y="157965"/>
                    </a:lnTo>
                    <a:lnTo>
                      <a:pt x="372512" y="139103"/>
                    </a:lnTo>
                    <a:lnTo>
                      <a:pt x="289993" y="139103"/>
                    </a:lnTo>
                    <a:lnTo>
                      <a:pt x="289993" y="110811"/>
                    </a:lnTo>
                    <a:lnTo>
                      <a:pt x="268775" y="110811"/>
                    </a:lnTo>
                    <a:lnTo>
                      <a:pt x="268775" y="70730"/>
                    </a:lnTo>
                    <a:lnTo>
                      <a:pt x="155606" y="70730"/>
                    </a:lnTo>
                    <a:lnTo>
                      <a:pt x="155606" y="47154"/>
                    </a:lnTo>
                    <a:lnTo>
                      <a:pt x="91949" y="47154"/>
                    </a:lnTo>
                    <a:lnTo>
                      <a:pt x="91949" y="0"/>
                    </a:lnTo>
                    <a:lnTo>
                      <a:pt x="0" y="0"/>
                    </a:lnTo>
                    <a:lnTo>
                      <a:pt x="0" y="0"/>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93" name="Group 92">
                <a:extLst>
                  <a:ext uri="{FF2B5EF4-FFF2-40B4-BE49-F238E27FC236}">
                    <a16:creationId xmlns:a16="http://schemas.microsoft.com/office/drawing/2014/main" id="{C19766A0-D51B-4FE3-A180-2BD9BB15814E}"/>
                  </a:ext>
                </a:extLst>
              </p:cNvPr>
              <p:cNvGrpSpPr/>
              <p:nvPr/>
            </p:nvGrpSpPr>
            <p:grpSpPr>
              <a:xfrm>
                <a:off x="8952324" y="3856106"/>
                <a:ext cx="2124085" cy="200026"/>
                <a:chOff x="8952324" y="3856106"/>
                <a:chExt cx="2124085" cy="200026"/>
              </a:xfrm>
            </p:grpSpPr>
            <p:sp>
              <p:nvSpPr>
                <p:cNvPr id="94" name="Freeform: Shape 57">
                  <a:extLst>
                    <a:ext uri="{FF2B5EF4-FFF2-40B4-BE49-F238E27FC236}">
                      <a16:creationId xmlns:a16="http://schemas.microsoft.com/office/drawing/2014/main" id="{B97E11B0-CDD9-41DD-95ED-F8A5F257F62F}"/>
                    </a:ext>
                  </a:extLst>
                </p:cNvPr>
                <p:cNvSpPr/>
                <p:nvPr/>
              </p:nvSpPr>
              <p:spPr>
                <a:xfrm>
                  <a:off x="8952324" y="38561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5" name="Freeform: Shape 58">
                  <a:extLst>
                    <a:ext uri="{FF2B5EF4-FFF2-40B4-BE49-F238E27FC236}">
                      <a16:creationId xmlns:a16="http://schemas.microsoft.com/office/drawing/2014/main" id="{71B18A84-39F2-491F-A263-FF6397001F7D}"/>
                    </a:ext>
                  </a:extLst>
                </p:cNvPr>
                <p:cNvSpPr/>
                <p:nvPr/>
              </p:nvSpPr>
              <p:spPr>
                <a:xfrm>
                  <a:off x="8990424" y="38561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6" name="Freeform: Shape 59">
                  <a:extLst>
                    <a:ext uri="{FF2B5EF4-FFF2-40B4-BE49-F238E27FC236}">
                      <a16:creationId xmlns:a16="http://schemas.microsoft.com/office/drawing/2014/main" id="{CD06D743-2499-415A-BCCE-2CF28C2E6252}"/>
                    </a:ext>
                  </a:extLst>
                </p:cNvPr>
                <p:cNvSpPr/>
                <p:nvPr/>
              </p:nvSpPr>
              <p:spPr>
                <a:xfrm>
                  <a:off x="9047574" y="38561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7" name="Freeform: Shape 60">
                  <a:extLst>
                    <a:ext uri="{FF2B5EF4-FFF2-40B4-BE49-F238E27FC236}">
                      <a16:creationId xmlns:a16="http://schemas.microsoft.com/office/drawing/2014/main" id="{A1C79124-7BBF-4A8B-BB17-3611FC7623DD}"/>
                    </a:ext>
                  </a:extLst>
                </p:cNvPr>
                <p:cNvSpPr/>
                <p:nvPr/>
              </p:nvSpPr>
              <p:spPr>
                <a:xfrm>
                  <a:off x="9085674" y="38561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8" name="Freeform: Shape 61">
                  <a:extLst>
                    <a:ext uri="{FF2B5EF4-FFF2-40B4-BE49-F238E27FC236}">
                      <a16:creationId xmlns:a16="http://schemas.microsoft.com/office/drawing/2014/main" id="{B619E75B-8238-4EE5-AFF9-67E9CC12454A}"/>
                    </a:ext>
                  </a:extLst>
                </p:cNvPr>
                <p:cNvSpPr/>
                <p:nvPr/>
              </p:nvSpPr>
              <p:spPr>
                <a:xfrm>
                  <a:off x="9142824" y="38561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9" name="Freeform: Shape 62">
                  <a:extLst>
                    <a:ext uri="{FF2B5EF4-FFF2-40B4-BE49-F238E27FC236}">
                      <a16:creationId xmlns:a16="http://schemas.microsoft.com/office/drawing/2014/main" id="{7E547C7A-F5F0-4645-B379-7CB59687E13E}"/>
                    </a:ext>
                  </a:extLst>
                </p:cNvPr>
                <p:cNvSpPr/>
                <p:nvPr/>
              </p:nvSpPr>
              <p:spPr>
                <a:xfrm>
                  <a:off x="9276174" y="387515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0" name="Freeform: Shape 95">
                  <a:extLst>
                    <a:ext uri="{FF2B5EF4-FFF2-40B4-BE49-F238E27FC236}">
                      <a16:creationId xmlns:a16="http://schemas.microsoft.com/office/drawing/2014/main" id="{71B4A09F-130E-4055-87BA-B00F8E8B7774}"/>
                    </a:ext>
                  </a:extLst>
                </p:cNvPr>
                <p:cNvSpPr/>
                <p:nvPr/>
              </p:nvSpPr>
              <p:spPr>
                <a:xfrm>
                  <a:off x="9333324" y="38942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1" name="Freeform: Shape 96">
                  <a:extLst>
                    <a:ext uri="{FF2B5EF4-FFF2-40B4-BE49-F238E27FC236}">
                      <a16:creationId xmlns:a16="http://schemas.microsoft.com/office/drawing/2014/main" id="{69B3176F-1AF7-49BA-9BE5-C003A34F8AB9}"/>
                    </a:ext>
                  </a:extLst>
                </p:cNvPr>
                <p:cNvSpPr/>
                <p:nvPr/>
              </p:nvSpPr>
              <p:spPr>
                <a:xfrm>
                  <a:off x="9409524" y="38942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 name="Freeform: Shape 97">
                  <a:extLst>
                    <a:ext uri="{FF2B5EF4-FFF2-40B4-BE49-F238E27FC236}">
                      <a16:creationId xmlns:a16="http://schemas.microsoft.com/office/drawing/2014/main" id="{4B29853B-BE03-401F-8838-1452B1E7714F}"/>
                    </a:ext>
                  </a:extLst>
                </p:cNvPr>
                <p:cNvSpPr/>
                <p:nvPr/>
              </p:nvSpPr>
              <p:spPr>
                <a:xfrm>
                  <a:off x="9447624" y="38942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 name="Freeform: Shape 98">
                  <a:extLst>
                    <a:ext uri="{FF2B5EF4-FFF2-40B4-BE49-F238E27FC236}">
                      <a16:creationId xmlns:a16="http://schemas.microsoft.com/office/drawing/2014/main" id="{9B4EE706-7B49-47BB-96A6-5B3B7E982451}"/>
                    </a:ext>
                  </a:extLst>
                </p:cNvPr>
                <p:cNvSpPr/>
                <p:nvPr/>
              </p:nvSpPr>
              <p:spPr>
                <a:xfrm>
                  <a:off x="9485724" y="38942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4" name="Freeform: Shape 99">
                  <a:extLst>
                    <a:ext uri="{FF2B5EF4-FFF2-40B4-BE49-F238E27FC236}">
                      <a16:creationId xmlns:a16="http://schemas.microsoft.com/office/drawing/2014/main" id="{59B6913D-CFEA-47C8-A2F3-114BDEABF127}"/>
                    </a:ext>
                  </a:extLst>
                </p:cNvPr>
                <p:cNvSpPr/>
                <p:nvPr/>
              </p:nvSpPr>
              <p:spPr>
                <a:xfrm>
                  <a:off x="9523824" y="38942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5" name="Freeform: Shape 100">
                  <a:extLst>
                    <a:ext uri="{FF2B5EF4-FFF2-40B4-BE49-F238E27FC236}">
                      <a16:creationId xmlns:a16="http://schemas.microsoft.com/office/drawing/2014/main" id="{B88AE817-1C79-4144-B73F-616ACF46FCB3}"/>
                    </a:ext>
                  </a:extLst>
                </p:cNvPr>
                <p:cNvSpPr/>
                <p:nvPr/>
              </p:nvSpPr>
              <p:spPr>
                <a:xfrm>
                  <a:off x="9561924" y="38942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6" name="Freeform: Shape 101">
                  <a:extLst>
                    <a:ext uri="{FF2B5EF4-FFF2-40B4-BE49-F238E27FC236}">
                      <a16:creationId xmlns:a16="http://schemas.microsoft.com/office/drawing/2014/main" id="{65BDD3C6-3731-4102-B194-94B7636B0689}"/>
                    </a:ext>
                  </a:extLst>
                </p:cNvPr>
                <p:cNvSpPr/>
                <p:nvPr/>
              </p:nvSpPr>
              <p:spPr>
                <a:xfrm>
                  <a:off x="9657174" y="38942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7" name="Freeform: Shape 102">
                  <a:extLst>
                    <a:ext uri="{FF2B5EF4-FFF2-40B4-BE49-F238E27FC236}">
                      <a16:creationId xmlns:a16="http://schemas.microsoft.com/office/drawing/2014/main" id="{DFEF1F8E-A87A-4A7F-81F9-877A0F74035D}"/>
                    </a:ext>
                  </a:extLst>
                </p:cNvPr>
                <p:cNvSpPr/>
                <p:nvPr/>
              </p:nvSpPr>
              <p:spPr>
                <a:xfrm>
                  <a:off x="9695274" y="38942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8" name="Freeform: Shape 103">
                  <a:extLst>
                    <a:ext uri="{FF2B5EF4-FFF2-40B4-BE49-F238E27FC236}">
                      <a16:creationId xmlns:a16="http://schemas.microsoft.com/office/drawing/2014/main" id="{44F11E65-323E-4D04-A626-810344F041FE}"/>
                    </a:ext>
                  </a:extLst>
                </p:cNvPr>
                <p:cNvSpPr/>
                <p:nvPr/>
              </p:nvSpPr>
              <p:spPr>
                <a:xfrm>
                  <a:off x="9733374" y="38942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9" name="Freeform: Shape 104">
                  <a:extLst>
                    <a:ext uri="{FF2B5EF4-FFF2-40B4-BE49-F238E27FC236}">
                      <a16:creationId xmlns:a16="http://schemas.microsoft.com/office/drawing/2014/main" id="{B7C45904-830E-4441-AD35-2B179C7B1513}"/>
                    </a:ext>
                  </a:extLst>
                </p:cNvPr>
                <p:cNvSpPr/>
                <p:nvPr/>
              </p:nvSpPr>
              <p:spPr>
                <a:xfrm>
                  <a:off x="9790524" y="389420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0" name="Freeform: Shape 105">
                  <a:extLst>
                    <a:ext uri="{FF2B5EF4-FFF2-40B4-BE49-F238E27FC236}">
                      <a16:creationId xmlns:a16="http://schemas.microsoft.com/office/drawing/2014/main" id="{D3C4255D-3A7C-40B5-9FDB-6ECCCF7D19F0}"/>
                    </a:ext>
                  </a:extLst>
                </p:cNvPr>
                <p:cNvSpPr/>
                <p:nvPr/>
              </p:nvSpPr>
              <p:spPr>
                <a:xfrm>
                  <a:off x="10000074" y="3970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106">
                  <a:extLst>
                    <a:ext uri="{FF2B5EF4-FFF2-40B4-BE49-F238E27FC236}">
                      <a16:creationId xmlns:a16="http://schemas.microsoft.com/office/drawing/2014/main" id="{60F1929E-96E4-42E2-BFC4-FCA8199D8DAA}"/>
                    </a:ext>
                  </a:extLst>
                </p:cNvPr>
                <p:cNvSpPr/>
                <p:nvPr/>
              </p:nvSpPr>
              <p:spPr>
                <a:xfrm>
                  <a:off x="10076274" y="3970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113">
                  <a:extLst>
                    <a:ext uri="{FF2B5EF4-FFF2-40B4-BE49-F238E27FC236}">
                      <a16:creationId xmlns:a16="http://schemas.microsoft.com/office/drawing/2014/main" id="{35D428F6-38AB-4A0A-AD59-B72A3D806930}"/>
                    </a:ext>
                  </a:extLst>
                </p:cNvPr>
                <p:cNvSpPr/>
                <p:nvPr/>
              </p:nvSpPr>
              <p:spPr>
                <a:xfrm>
                  <a:off x="10133424" y="3970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114">
                  <a:extLst>
                    <a:ext uri="{FF2B5EF4-FFF2-40B4-BE49-F238E27FC236}">
                      <a16:creationId xmlns:a16="http://schemas.microsoft.com/office/drawing/2014/main" id="{F6275A56-ABCA-4169-8C0B-08F89BAEDC33}"/>
                    </a:ext>
                  </a:extLst>
                </p:cNvPr>
                <p:cNvSpPr/>
                <p:nvPr/>
              </p:nvSpPr>
              <p:spPr>
                <a:xfrm>
                  <a:off x="10209624" y="3970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117">
                  <a:extLst>
                    <a:ext uri="{FF2B5EF4-FFF2-40B4-BE49-F238E27FC236}">
                      <a16:creationId xmlns:a16="http://schemas.microsoft.com/office/drawing/2014/main" id="{BC4FA4A0-D123-41E9-A5AF-CE539AB36D0E}"/>
                    </a:ext>
                  </a:extLst>
                </p:cNvPr>
                <p:cNvSpPr/>
                <p:nvPr/>
              </p:nvSpPr>
              <p:spPr>
                <a:xfrm>
                  <a:off x="11028784" y="3970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123">
                  <a:extLst>
                    <a:ext uri="{FF2B5EF4-FFF2-40B4-BE49-F238E27FC236}">
                      <a16:creationId xmlns:a16="http://schemas.microsoft.com/office/drawing/2014/main" id="{36FECD75-E36A-4D60-8B23-44E6DB34F0CB}"/>
                    </a:ext>
                  </a:extLst>
                </p:cNvPr>
                <p:cNvSpPr/>
                <p:nvPr/>
              </p:nvSpPr>
              <p:spPr>
                <a:xfrm>
                  <a:off x="11066884" y="397040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56" name="Group 55">
              <a:extLst>
                <a:ext uri="{FF2B5EF4-FFF2-40B4-BE49-F238E27FC236}">
                  <a16:creationId xmlns:a16="http://schemas.microsoft.com/office/drawing/2014/main" id="{B1685EC7-EBBC-4050-9E42-4FD191243B8B}"/>
                </a:ext>
              </a:extLst>
            </p:cNvPr>
            <p:cNvGrpSpPr/>
            <p:nvPr/>
          </p:nvGrpSpPr>
          <p:grpSpPr>
            <a:xfrm>
              <a:off x="958531" y="2007063"/>
              <a:ext cx="3635349" cy="1544844"/>
              <a:chOff x="5133829" y="1795152"/>
              <a:chExt cx="5429250" cy="2466994"/>
            </a:xfrm>
          </p:grpSpPr>
          <p:sp>
            <p:nvSpPr>
              <p:cNvPr id="57" name="Freeform: Shape 128">
                <a:extLst>
                  <a:ext uri="{FF2B5EF4-FFF2-40B4-BE49-F238E27FC236}">
                    <a16:creationId xmlns:a16="http://schemas.microsoft.com/office/drawing/2014/main" id="{7230BC4C-0CFA-42B7-AE0E-83B6F824A1D7}"/>
                  </a:ext>
                </a:extLst>
              </p:cNvPr>
              <p:cNvSpPr/>
              <p:nvPr/>
            </p:nvSpPr>
            <p:spPr>
              <a:xfrm>
                <a:off x="5133829" y="1795152"/>
                <a:ext cx="5429250" cy="2419350"/>
              </a:xfrm>
              <a:custGeom>
                <a:avLst/>
                <a:gdLst>
                  <a:gd name="connsiteX0" fmla="*/ 5436794 w 5429250"/>
                  <a:gd name="connsiteY0" fmla="*/ 2426046 h 2419350"/>
                  <a:gd name="connsiteX1" fmla="*/ 4776645 w 5429250"/>
                  <a:gd name="connsiteY1" fmla="*/ 2426046 h 2419350"/>
                  <a:gd name="connsiteX2" fmla="*/ 4776645 w 5429250"/>
                  <a:gd name="connsiteY2" fmla="*/ 2341169 h 2419350"/>
                  <a:gd name="connsiteX3" fmla="*/ 4621044 w 5429250"/>
                  <a:gd name="connsiteY3" fmla="*/ 2341169 h 2419350"/>
                  <a:gd name="connsiteX4" fmla="*/ 4621044 w 5429250"/>
                  <a:gd name="connsiteY4" fmla="*/ 2272798 h 2419350"/>
                  <a:gd name="connsiteX5" fmla="*/ 3904307 w 5429250"/>
                  <a:gd name="connsiteY5" fmla="*/ 2272798 h 2419350"/>
                  <a:gd name="connsiteX6" fmla="*/ 3904307 w 5429250"/>
                  <a:gd name="connsiteY6" fmla="*/ 2249224 h 2419350"/>
                  <a:gd name="connsiteX7" fmla="*/ 3866588 w 5429250"/>
                  <a:gd name="connsiteY7" fmla="*/ 2249224 h 2419350"/>
                  <a:gd name="connsiteX8" fmla="*/ 3866588 w 5429250"/>
                  <a:gd name="connsiteY8" fmla="*/ 2197351 h 2419350"/>
                  <a:gd name="connsiteX9" fmla="*/ 3779349 w 5429250"/>
                  <a:gd name="connsiteY9" fmla="*/ 2197351 h 2419350"/>
                  <a:gd name="connsiteX10" fmla="*/ 3779349 w 5429250"/>
                  <a:gd name="connsiteY10" fmla="*/ 2133695 h 2419350"/>
                  <a:gd name="connsiteX11" fmla="*/ 3713340 w 5429250"/>
                  <a:gd name="connsiteY11" fmla="*/ 2133695 h 2419350"/>
                  <a:gd name="connsiteX12" fmla="*/ 3713340 w 5429250"/>
                  <a:gd name="connsiteY12" fmla="*/ 2084184 h 2419350"/>
                  <a:gd name="connsiteX13" fmla="*/ 3604879 w 5429250"/>
                  <a:gd name="connsiteY13" fmla="*/ 2084184 h 2419350"/>
                  <a:gd name="connsiteX14" fmla="*/ 3604879 w 5429250"/>
                  <a:gd name="connsiteY14" fmla="*/ 2058248 h 2419350"/>
                  <a:gd name="connsiteX15" fmla="*/ 3437487 w 5429250"/>
                  <a:gd name="connsiteY15" fmla="*/ 2058248 h 2419350"/>
                  <a:gd name="connsiteX16" fmla="*/ 3437487 w 5429250"/>
                  <a:gd name="connsiteY16" fmla="*/ 1971018 h 2419350"/>
                  <a:gd name="connsiteX17" fmla="*/ 3274810 w 5429250"/>
                  <a:gd name="connsiteY17" fmla="*/ 1971018 h 2419350"/>
                  <a:gd name="connsiteX18" fmla="*/ 3274810 w 5429250"/>
                  <a:gd name="connsiteY18" fmla="*/ 1942719 h 2419350"/>
                  <a:gd name="connsiteX19" fmla="*/ 3180503 w 5429250"/>
                  <a:gd name="connsiteY19" fmla="*/ 1942719 h 2419350"/>
                  <a:gd name="connsiteX20" fmla="*/ 3180503 w 5429250"/>
                  <a:gd name="connsiteY20" fmla="*/ 1879063 h 2419350"/>
                  <a:gd name="connsiteX21" fmla="*/ 3119200 w 5429250"/>
                  <a:gd name="connsiteY21" fmla="*/ 1879063 h 2419350"/>
                  <a:gd name="connsiteX22" fmla="*/ 3119200 w 5429250"/>
                  <a:gd name="connsiteY22" fmla="*/ 1810693 h 2419350"/>
                  <a:gd name="connsiteX23" fmla="*/ 3069689 w 5429250"/>
                  <a:gd name="connsiteY23" fmla="*/ 1810693 h 2419350"/>
                  <a:gd name="connsiteX24" fmla="*/ 3069689 w 5429250"/>
                  <a:gd name="connsiteY24" fmla="*/ 1751752 h 2419350"/>
                  <a:gd name="connsiteX25" fmla="*/ 2968314 w 5429250"/>
                  <a:gd name="connsiteY25" fmla="*/ 1751752 h 2419350"/>
                  <a:gd name="connsiteX26" fmla="*/ 2968314 w 5429250"/>
                  <a:gd name="connsiteY26" fmla="*/ 1706956 h 2419350"/>
                  <a:gd name="connsiteX27" fmla="*/ 2885789 w 5429250"/>
                  <a:gd name="connsiteY27" fmla="*/ 1706956 h 2419350"/>
                  <a:gd name="connsiteX28" fmla="*/ 2885789 w 5429250"/>
                  <a:gd name="connsiteY28" fmla="*/ 1676305 h 2419350"/>
                  <a:gd name="connsiteX29" fmla="*/ 2774985 w 5429250"/>
                  <a:gd name="connsiteY29" fmla="*/ 1676305 h 2419350"/>
                  <a:gd name="connsiteX30" fmla="*/ 2774985 w 5429250"/>
                  <a:gd name="connsiteY30" fmla="*/ 1636224 h 2419350"/>
                  <a:gd name="connsiteX31" fmla="*/ 2723112 w 5429250"/>
                  <a:gd name="connsiteY31" fmla="*/ 1636224 h 2419350"/>
                  <a:gd name="connsiteX32" fmla="*/ 2723112 w 5429250"/>
                  <a:gd name="connsiteY32" fmla="*/ 1598505 h 2419350"/>
                  <a:gd name="connsiteX33" fmla="*/ 2659456 w 5429250"/>
                  <a:gd name="connsiteY33" fmla="*/ 1598505 h 2419350"/>
                  <a:gd name="connsiteX34" fmla="*/ 2659456 w 5429250"/>
                  <a:gd name="connsiteY34" fmla="*/ 1558423 h 2419350"/>
                  <a:gd name="connsiteX35" fmla="*/ 2584009 w 5429250"/>
                  <a:gd name="connsiteY35" fmla="*/ 1558423 h 2419350"/>
                  <a:gd name="connsiteX36" fmla="*/ 2584009 w 5429250"/>
                  <a:gd name="connsiteY36" fmla="*/ 1527772 h 2419350"/>
                  <a:gd name="connsiteX37" fmla="*/ 2477919 w 5429250"/>
                  <a:gd name="connsiteY37" fmla="*/ 1527772 h 2419350"/>
                  <a:gd name="connsiteX38" fmla="*/ 2477919 w 5429250"/>
                  <a:gd name="connsiteY38" fmla="*/ 1501835 h 2419350"/>
                  <a:gd name="connsiteX39" fmla="*/ 2378888 w 5429250"/>
                  <a:gd name="connsiteY39" fmla="*/ 1501835 h 2419350"/>
                  <a:gd name="connsiteX40" fmla="*/ 2378888 w 5429250"/>
                  <a:gd name="connsiteY40" fmla="*/ 1482976 h 2419350"/>
                  <a:gd name="connsiteX41" fmla="*/ 2183206 w 5429250"/>
                  <a:gd name="connsiteY41" fmla="*/ 1482976 h 2419350"/>
                  <a:gd name="connsiteX42" fmla="*/ 2183206 w 5429250"/>
                  <a:gd name="connsiteY42" fmla="*/ 1464116 h 2419350"/>
                  <a:gd name="connsiteX43" fmla="*/ 2143125 w 5429250"/>
                  <a:gd name="connsiteY43" fmla="*/ 1464116 h 2419350"/>
                  <a:gd name="connsiteX44" fmla="*/ 2143125 w 5429250"/>
                  <a:gd name="connsiteY44" fmla="*/ 1424035 h 2419350"/>
                  <a:gd name="connsiteX45" fmla="*/ 2098329 w 5429250"/>
                  <a:gd name="connsiteY45" fmla="*/ 1424035 h 2419350"/>
                  <a:gd name="connsiteX46" fmla="*/ 2098329 w 5429250"/>
                  <a:gd name="connsiteY46" fmla="*/ 1388669 h 2419350"/>
                  <a:gd name="connsiteX47" fmla="*/ 2058248 w 5429250"/>
                  <a:gd name="connsiteY47" fmla="*/ 1388669 h 2419350"/>
                  <a:gd name="connsiteX48" fmla="*/ 2058248 w 5429250"/>
                  <a:gd name="connsiteY48" fmla="*/ 1358017 h 2419350"/>
                  <a:gd name="connsiteX49" fmla="*/ 1982800 w 5429250"/>
                  <a:gd name="connsiteY49" fmla="*/ 1358017 h 2419350"/>
                  <a:gd name="connsiteX50" fmla="*/ 1982800 w 5429250"/>
                  <a:gd name="connsiteY50" fmla="*/ 1284932 h 2419350"/>
                  <a:gd name="connsiteX51" fmla="*/ 1935652 w 5429250"/>
                  <a:gd name="connsiteY51" fmla="*/ 1284932 h 2419350"/>
                  <a:gd name="connsiteX52" fmla="*/ 1935652 w 5429250"/>
                  <a:gd name="connsiteY52" fmla="*/ 1268425 h 2419350"/>
                  <a:gd name="connsiteX53" fmla="*/ 1897923 w 5429250"/>
                  <a:gd name="connsiteY53" fmla="*/ 1268425 h 2419350"/>
                  <a:gd name="connsiteX54" fmla="*/ 1897923 w 5429250"/>
                  <a:gd name="connsiteY54" fmla="*/ 1221277 h 2419350"/>
                  <a:gd name="connsiteX55" fmla="*/ 1841345 w 5429250"/>
                  <a:gd name="connsiteY55" fmla="*/ 1221277 h 2419350"/>
                  <a:gd name="connsiteX56" fmla="*/ 1841345 w 5429250"/>
                  <a:gd name="connsiteY56" fmla="*/ 1174118 h 2419350"/>
                  <a:gd name="connsiteX57" fmla="*/ 1798901 w 5429250"/>
                  <a:gd name="connsiteY57" fmla="*/ 1174118 h 2419350"/>
                  <a:gd name="connsiteX58" fmla="*/ 1798901 w 5429250"/>
                  <a:gd name="connsiteY58" fmla="*/ 1145829 h 2419350"/>
                  <a:gd name="connsiteX59" fmla="*/ 1697527 w 5429250"/>
                  <a:gd name="connsiteY59" fmla="*/ 1145829 h 2419350"/>
                  <a:gd name="connsiteX60" fmla="*/ 1697527 w 5429250"/>
                  <a:gd name="connsiteY60" fmla="*/ 1105748 h 2419350"/>
                  <a:gd name="connsiteX61" fmla="*/ 1633871 w 5429250"/>
                  <a:gd name="connsiteY61" fmla="*/ 1105748 h 2419350"/>
                  <a:gd name="connsiteX62" fmla="*/ 1633871 w 5429250"/>
                  <a:gd name="connsiteY62" fmla="*/ 1025585 h 2419350"/>
                  <a:gd name="connsiteX63" fmla="*/ 1589075 w 5429250"/>
                  <a:gd name="connsiteY63" fmla="*/ 1025585 h 2419350"/>
                  <a:gd name="connsiteX64" fmla="*/ 1589075 w 5429250"/>
                  <a:gd name="connsiteY64" fmla="*/ 994934 h 2419350"/>
                  <a:gd name="connsiteX65" fmla="*/ 1567853 w 5429250"/>
                  <a:gd name="connsiteY65" fmla="*/ 994934 h 2419350"/>
                  <a:gd name="connsiteX66" fmla="*/ 1567853 w 5429250"/>
                  <a:gd name="connsiteY66" fmla="*/ 966645 h 2419350"/>
                  <a:gd name="connsiteX67" fmla="*/ 1546632 w 5429250"/>
                  <a:gd name="connsiteY67" fmla="*/ 966645 h 2419350"/>
                  <a:gd name="connsiteX68" fmla="*/ 1546632 w 5429250"/>
                  <a:gd name="connsiteY68" fmla="*/ 935996 h 2419350"/>
                  <a:gd name="connsiteX69" fmla="*/ 1485338 w 5429250"/>
                  <a:gd name="connsiteY69" fmla="*/ 935996 h 2419350"/>
                  <a:gd name="connsiteX70" fmla="*/ 1485338 w 5429250"/>
                  <a:gd name="connsiteY70" fmla="*/ 855836 h 2419350"/>
                  <a:gd name="connsiteX71" fmla="*/ 1416958 w 5429250"/>
                  <a:gd name="connsiteY71" fmla="*/ 855836 h 2419350"/>
                  <a:gd name="connsiteX72" fmla="*/ 1416958 w 5429250"/>
                  <a:gd name="connsiteY72" fmla="*/ 829901 h 2419350"/>
                  <a:gd name="connsiteX73" fmla="*/ 1348588 w 5429250"/>
                  <a:gd name="connsiteY73" fmla="*/ 829901 h 2419350"/>
                  <a:gd name="connsiteX74" fmla="*/ 1348588 w 5429250"/>
                  <a:gd name="connsiteY74" fmla="*/ 763886 h 2419350"/>
                  <a:gd name="connsiteX75" fmla="*/ 1317936 w 5429250"/>
                  <a:gd name="connsiteY75" fmla="*/ 763886 h 2419350"/>
                  <a:gd name="connsiteX76" fmla="*/ 1317936 w 5429250"/>
                  <a:gd name="connsiteY76" fmla="*/ 697871 h 2419350"/>
                  <a:gd name="connsiteX77" fmla="*/ 1284932 w 5429250"/>
                  <a:gd name="connsiteY77" fmla="*/ 697871 h 2419350"/>
                  <a:gd name="connsiteX78" fmla="*/ 1284932 w 5429250"/>
                  <a:gd name="connsiteY78" fmla="*/ 662507 h 2419350"/>
                  <a:gd name="connsiteX79" fmla="*/ 1240136 w 5429250"/>
                  <a:gd name="connsiteY79" fmla="*/ 662507 h 2419350"/>
                  <a:gd name="connsiteX80" fmla="*/ 1240136 w 5429250"/>
                  <a:gd name="connsiteY80" fmla="*/ 622425 h 2419350"/>
                  <a:gd name="connsiteX81" fmla="*/ 1167051 w 5429250"/>
                  <a:gd name="connsiteY81" fmla="*/ 622425 h 2419350"/>
                  <a:gd name="connsiteX82" fmla="*/ 1167051 w 5429250"/>
                  <a:gd name="connsiteY82" fmla="*/ 554053 h 2419350"/>
                  <a:gd name="connsiteX83" fmla="*/ 1143467 w 5429250"/>
                  <a:gd name="connsiteY83" fmla="*/ 554053 h 2419350"/>
                  <a:gd name="connsiteX84" fmla="*/ 1143467 w 5429250"/>
                  <a:gd name="connsiteY84" fmla="*/ 488038 h 2419350"/>
                  <a:gd name="connsiteX85" fmla="*/ 1110463 w 5429250"/>
                  <a:gd name="connsiteY85" fmla="*/ 488038 h 2419350"/>
                  <a:gd name="connsiteX86" fmla="*/ 1110463 w 5429250"/>
                  <a:gd name="connsiteY86" fmla="*/ 447958 h 2419350"/>
                  <a:gd name="connsiteX87" fmla="*/ 1065667 w 5429250"/>
                  <a:gd name="connsiteY87" fmla="*/ 447958 h 2419350"/>
                  <a:gd name="connsiteX88" fmla="*/ 1065667 w 5429250"/>
                  <a:gd name="connsiteY88" fmla="*/ 377227 h 2419350"/>
                  <a:gd name="connsiteX89" fmla="*/ 1027948 w 5429250"/>
                  <a:gd name="connsiteY89" fmla="*/ 377227 h 2419350"/>
                  <a:gd name="connsiteX90" fmla="*/ 1027948 w 5429250"/>
                  <a:gd name="connsiteY90" fmla="*/ 327716 h 2419350"/>
                  <a:gd name="connsiteX91" fmla="*/ 961930 w 5429250"/>
                  <a:gd name="connsiteY91" fmla="*/ 327716 h 2419350"/>
                  <a:gd name="connsiteX92" fmla="*/ 961930 w 5429250"/>
                  <a:gd name="connsiteY92" fmla="*/ 271132 h 2419350"/>
                  <a:gd name="connsiteX93" fmla="*/ 895916 w 5429250"/>
                  <a:gd name="connsiteY93" fmla="*/ 271132 h 2419350"/>
                  <a:gd name="connsiteX94" fmla="*/ 895916 w 5429250"/>
                  <a:gd name="connsiteY94" fmla="*/ 202760 h 2419350"/>
                  <a:gd name="connsiteX95" fmla="*/ 827543 w 5429250"/>
                  <a:gd name="connsiteY95" fmla="*/ 202760 h 2419350"/>
                  <a:gd name="connsiteX96" fmla="*/ 827543 w 5429250"/>
                  <a:gd name="connsiteY96" fmla="*/ 143818 h 2419350"/>
                  <a:gd name="connsiteX97" fmla="*/ 686083 w 5429250"/>
                  <a:gd name="connsiteY97" fmla="*/ 143818 h 2419350"/>
                  <a:gd name="connsiteX98" fmla="*/ 686083 w 5429250"/>
                  <a:gd name="connsiteY98" fmla="*/ 129672 h 2419350"/>
                  <a:gd name="connsiteX99" fmla="*/ 452674 w 5429250"/>
                  <a:gd name="connsiteY99" fmla="*/ 129672 h 2419350"/>
                  <a:gd name="connsiteX100" fmla="*/ 452674 w 5429250"/>
                  <a:gd name="connsiteY100" fmla="*/ 96664 h 2419350"/>
                  <a:gd name="connsiteX101" fmla="*/ 339505 w 5429250"/>
                  <a:gd name="connsiteY101" fmla="*/ 96664 h 2419350"/>
                  <a:gd name="connsiteX102" fmla="*/ 339505 w 5429250"/>
                  <a:gd name="connsiteY102" fmla="*/ 68373 h 2419350"/>
                  <a:gd name="connsiteX103" fmla="*/ 226337 w 5429250"/>
                  <a:gd name="connsiteY103" fmla="*/ 68373 h 2419350"/>
                  <a:gd name="connsiteX104" fmla="*/ 226337 w 5429250"/>
                  <a:gd name="connsiteY104" fmla="*/ 51869 h 2419350"/>
                  <a:gd name="connsiteX105" fmla="*/ 183898 w 5429250"/>
                  <a:gd name="connsiteY105" fmla="*/ 51869 h 2419350"/>
                  <a:gd name="connsiteX106" fmla="*/ 183898 w 5429250"/>
                  <a:gd name="connsiteY106" fmla="*/ 44796 h 2419350"/>
                  <a:gd name="connsiteX107" fmla="*/ 82519 w 5429250"/>
                  <a:gd name="connsiteY107" fmla="*/ 44796 h 2419350"/>
                  <a:gd name="connsiteX108" fmla="*/ 82519 w 5429250"/>
                  <a:gd name="connsiteY108" fmla="*/ 0 h 2419350"/>
                  <a:gd name="connsiteX109" fmla="*/ 0 w 5429250"/>
                  <a:gd name="connsiteY109" fmla="*/ 0 h 2419350"/>
                  <a:gd name="connsiteX110" fmla="*/ 0 w 5429250"/>
                  <a:gd name="connsiteY110" fmla="*/ 2358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429250" h="2419350">
                    <a:moveTo>
                      <a:pt x="5436794" y="2426046"/>
                    </a:moveTo>
                    <a:lnTo>
                      <a:pt x="4776645" y="2426046"/>
                    </a:lnTo>
                    <a:lnTo>
                      <a:pt x="4776645" y="2341169"/>
                    </a:lnTo>
                    <a:lnTo>
                      <a:pt x="4621044" y="2341169"/>
                    </a:lnTo>
                    <a:lnTo>
                      <a:pt x="4621044" y="2272798"/>
                    </a:lnTo>
                    <a:lnTo>
                      <a:pt x="3904307" y="2272798"/>
                    </a:lnTo>
                    <a:lnTo>
                      <a:pt x="3904307" y="2249224"/>
                    </a:lnTo>
                    <a:lnTo>
                      <a:pt x="3866588" y="2249224"/>
                    </a:lnTo>
                    <a:lnTo>
                      <a:pt x="3866588" y="2197351"/>
                    </a:lnTo>
                    <a:lnTo>
                      <a:pt x="3779349" y="2197351"/>
                    </a:lnTo>
                    <a:lnTo>
                      <a:pt x="3779349" y="2133695"/>
                    </a:lnTo>
                    <a:lnTo>
                      <a:pt x="3713340" y="2133695"/>
                    </a:lnTo>
                    <a:lnTo>
                      <a:pt x="3713340" y="2084184"/>
                    </a:lnTo>
                    <a:lnTo>
                      <a:pt x="3604879" y="2084184"/>
                    </a:lnTo>
                    <a:lnTo>
                      <a:pt x="3604879" y="2058248"/>
                    </a:lnTo>
                    <a:lnTo>
                      <a:pt x="3437487" y="2058248"/>
                    </a:lnTo>
                    <a:lnTo>
                      <a:pt x="3437487" y="1971018"/>
                    </a:lnTo>
                    <a:lnTo>
                      <a:pt x="3274810" y="1971018"/>
                    </a:lnTo>
                    <a:lnTo>
                      <a:pt x="3274810" y="1942719"/>
                    </a:lnTo>
                    <a:lnTo>
                      <a:pt x="3180503" y="1942719"/>
                    </a:lnTo>
                    <a:lnTo>
                      <a:pt x="3180503" y="1879063"/>
                    </a:lnTo>
                    <a:lnTo>
                      <a:pt x="3119200" y="1879063"/>
                    </a:lnTo>
                    <a:lnTo>
                      <a:pt x="3119200" y="1810693"/>
                    </a:lnTo>
                    <a:lnTo>
                      <a:pt x="3069689" y="1810693"/>
                    </a:lnTo>
                    <a:lnTo>
                      <a:pt x="3069689" y="1751752"/>
                    </a:lnTo>
                    <a:lnTo>
                      <a:pt x="2968314" y="1751752"/>
                    </a:lnTo>
                    <a:lnTo>
                      <a:pt x="2968314" y="1706956"/>
                    </a:lnTo>
                    <a:lnTo>
                      <a:pt x="2885789" y="1706956"/>
                    </a:lnTo>
                    <a:lnTo>
                      <a:pt x="2885789" y="1676305"/>
                    </a:lnTo>
                    <a:lnTo>
                      <a:pt x="2774985" y="1676305"/>
                    </a:lnTo>
                    <a:lnTo>
                      <a:pt x="2774985" y="1636224"/>
                    </a:lnTo>
                    <a:lnTo>
                      <a:pt x="2723112" y="1636224"/>
                    </a:lnTo>
                    <a:lnTo>
                      <a:pt x="2723112" y="1598505"/>
                    </a:lnTo>
                    <a:lnTo>
                      <a:pt x="2659456" y="1598505"/>
                    </a:lnTo>
                    <a:lnTo>
                      <a:pt x="2659456" y="1558423"/>
                    </a:lnTo>
                    <a:lnTo>
                      <a:pt x="2584009" y="1558423"/>
                    </a:lnTo>
                    <a:lnTo>
                      <a:pt x="2584009" y="1527772"/>
                    </a:lnTo>
                    <a:lnTo>
                      <a:pt x="2477919" y="1527772"/>
                    </a:lnTo>
                    <a:lnTo>
                      <a:pt x="2477919" y="1501835"/>
                    </a:lnTo>
                    <a:lnTo>
                      <a:pt x="2378888" y="1501835"/>
                    </a:lnTo>
                    <a:lnTo>
                      <a:pt x="2378888" y="1482976"/>
                    </a:lnTo>
                    <a:lnTo>
                      <a:pt x="2183206" y="1482976"/>
                    </a:lnTo>
                    <a:lnTo>
                      <a:pt x="2183206" y="1464116"/>
                    </a:lnTo>
                    <a:lnTo>
                      <a:pt x="2143125" y="1464116"/>
                    </a:lnTo>
                    <a:lnTo>
                      <a:pt x="2143125" y="1424035"/>
                    </a:lnTo>
                    <a:lnTo>
                      <a:pt x="2098329" y="1424035"/>
                    </a:lnTo>
                    <a:lnTo>
                      <a:pt x="2098329" y="1388669"/>
                    </a:lnTo>
                    <a:lnTo>
                      <a:pt x="2058248" y="1388669"/>
                    </a:lnTo>
                    <a:lnTo>
                      <a:pt x="2058248" y="1358017"/>
                    </a:lnTo>
                    <a:lnTo>
                      <a:pt x="1982800" y="1358017"/>
                    </a:lnTo>
                    <a:lnTo>
                      <a:pt x="1982800" y="1284932"/>
                    </a:lnTo>
                    <a:lnTo>
                      <a:pt x="1935652" y="1284932"/>
                    </a:lnTo>
                    <a:lnTo>
                      <a:pt x="1935652" y="1268425"/>
                    </a:lnTo>
                    <a:lnTo>
                      <a:pt x="1897923" y="1268425"/>
                    </a:lnTo>
                    <a:lnTo>
                      <a:pt x="1897923" y="1221277"/>
                    </a:lnTo>
                    <a:lnTo>
                      <a:pt x="1841345" y="1221277"/>
                    </a:lnTo>
                    <a:lnTo>
                      <a:pt x="1841345" y="1174118"/>
                    </a:lnTo>
                    <a:lnTo>
                      <a:pt x="1798901" y="1174118"/>
                    </a:lnTo>
                    <a:lnTo>
                      <a:pt x="1798901" y="1145829"/>
                    </a:lnTo>
                    <a:lnTo>
                      <a:pt x="1697527" y="1145829"/>
                    </a:lnTo>
                    <a:lnTo>
                      <a:pt x="1697527" y="1105748"/>
                    </a:lnTo>
                    <a:lnTo>
                      <a:pt x="1633871" y="1105748"/>
                    </a:lnTo>
                    <a:lnTo>
                      <a:pt x="1633871" y="1025585"/>
                    </a:lnTo>
                    <a:lnTo>
                      <a:pt x="1589075" y="1025585"/>
                    </a:lnTo>
                    <a:lnTo>
                      <a:pt x="1589075" y="994934"/>
                    </a:lnTo>
                    <a:lnTo>
                      <a:pt x="1567853" y="994934"/>
                    </a:lnTo>
                    <a:lnTo>
                      <a:pt x="1567853" y="966645"/>
                    </a:lnTo>
                    <a:lnTo>
                      <a:pt x="1546632" y="966645"/>
                    </a:lnTo>
                    <a:lnTo>
                      <a:pt x="1546632" y="935996"/>
                    </a:lnTo>
                    <a:lnTo>
                      <a:pt x="1485338" y="935996"/>
                    </a:lnTo>
                    <a:lnTo>
                      <a:pt x="1485338" y="855836"/>
                    </a:lnTo>
                    <a:lnTo>
                      <a:pt x="1416958" y="855836"/>
                    </a:lnTo>
                    <a:lnTo>
                      <a:pt x="1416958" y="829901"/>
                    </a:lnTo>
                    <a:lnTo>
                      <a:pt x="1348588" y="829901"/>
                    </a:lnTo>
                    <a:lnTo>
                      <a:pt x="1348588" y="763886"/>
                    </a:lnTo>
                    <a:lnTo>
                      <a:pt x="1317936" y="763886"/>
                    </a:lnTo>
                    <a:lnTo>
                      <a:pt x="1317936" y="697871"/>
                    </a:lnTo>
                    <a:lnTo>
                      <a:pt x="1284932" y="697871"/>
                    </a:lnTo>
                    <a:lnTo>
                      <a:pt x="1284932" y="662507"/>
                    </a:lnTo>
                    <a:lnTo>
                      <a:pt x="1240136" y="662507"/>
                    </a:lnTo>
                    <a:lnTo>
                      <a:pt x="1240136" y="622425"/>
                    </a:lnTo>
                    <a:lnTo>
                      <a:pt x="1167051" y="622425"/>
                    </a:lnTo>
                    <a:lnTo>
                      <a:pt x="1167051" y="554053"/>
                    </a:lnTo>
                    <a:lnTo>
                      <a:pt x="1143467" y="554053"/>
                    </a:lnTo>
                    <a:lnTo>
                      <a:pt x="1143467" y="488038"/>
                    </a:lnTo>
                    <a:lnTo>
                      <a:pt x="1110463" y="488038"/>
                    </a:lnTo>
                    <a:lnTo>
                      <a:pt x="1110463" y="447958"/>
                    </a:lnTo>
                    <a:lnTo>
                      <a:pt x="1065667" y="447958"/>
                    </a:lnTo>
                    <a:lnTo>
                      <a:pt x="1065667" y="377227"/>
                    </a:lnTo>
                    <a:lnTo>
                      <a:pt x="1027948" y="377227"/>
                    </a:lnTo>
                    <a:lnTo>
                      <a:pt x="1027948" y="327716"/>
                    </a:lnTo>
                    <a:lnTo>
                      <a:pt x="961930" y="327716"/>
                    </a:lnTo>
                    <a:lnTo>
                      <a:pt x="961930" y="271132"/>
                    </a:lnTo>
                    <a:lnTo>
                      <a:pt x="895916" y="271132"/>
                    </a:lnTo>
                    <a:lnTo>
                      <a:pt x="895916" y="202760"/>
                    </a:lnTo>
                    <a:lnTo>
                      <a:pt x="827543" y="202760"/>
                    </a:lnTo>
                    <a:lnTo>
                      <a:pt x="827543" y="143818"/>
                    </a:lnTo>
                    <a:lnTo>
                      <a:pt x="686083" y="143818"/>
                    </a:lnTo>
                    <a:lnTo>
                      <a:pt x="686083" y="129672"/>
                    </a:lnTo>
                    <a:lnTo>
                      <a:pt x="452674" y="129672"/>
                    </a:lnTo>
                    <a:lnTo>
                      <a:pt x="452674" y="96664"/>
                    </a:lnTo>
                    <a:lnTo>
                      <a:pt x="339505" y="96664"/>
                    </a:lnTo>
                    <a:lnTo>
                      <a:pt x="339505" y="68373"/>
                    </a:lnTo>
                    <a:lnTo>
                      <a:pt x="226337" y="68373"/>
                    </a:lnTo>
                    <a:lnTo>
                      <a:pt x="226337" y="51869"/>
                    </a:lnTo>
                    <a:lnTo>
                      <a:pt x="183898" y="51869"/>
                    </a:lnTo>
                    <a:lnTo>
                      <a:pt x="183898" y="44796"/>
                    </a:lnTo>
                    <a:lnTo>
                      <a:pt x="82519" y="44796"/>
                    </a:lnTo>
                    <a:lnTo>
                      <a:pt x="82519" y="0"/>
                    </a:lnTo>
                    <a:lnTo>
                      <a:pt x="0" y="0"/>
                    </a:lnTo>
                    <a:lnTo>
                      <a:pt x="0" y="2358"/>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58" name="Group 57">
                <a:extLst>
                  <a:ext uri="{FF2B5EF4-FFF2-40B4-BE49-F238E27FC236}">
                    <a16:creationId xmlns:a16="http://schemas.microsoft.com/office/drawing/2014/main" id="{0BF0472C-6E2D-4D13-B730-61FFDBD2646E}"/>
                  </a:ext>
                </a:extLst>
              </p:cNvPr>
              <p:cNvGrpSpPr/>
              <p:nvPr/>
            </p:nvGrpSpPr>
            <p:grpSpPr>
              <a:xfrm>
                <a:off x="5235397" y="1795152"/>
                <a:ext cx="5305440" cy="2466994"/>
                <a:chOff x="5235397" y="1795152"/>
                <a:chExt cx="5305440" cy="2466994"/>
              </a:xfrm>
            </p:grpSpPr>
            <p:sp>
              <p:nvSpPr>
                <p:cNvPr id="59" name="Freeform: Shape 129">
                  <a:extLst>
                    <a:ext uri="{FF2B5EF4-FFF2-40B4-BE49-F238E27FC236}">
                      <a16:creationId xmlns:a16="http://schemas.microsoft.com/office/drawing/2014/main" id="{6C495D29-1717-456E-B382-88436D688286}"/>
                    </a:ext>
                  </a:extLst>
                </p:cNvPr>
                <p:cNvSpPr/>
                <p:nvPr/>
              </p:nvSpPr>
              <p:spPr>
                <a:xfrm>
                  <a:off x="5235397" y="179515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 name="Freeform: Shape 130">
                  <a:extLst>
                    <a:ext uri="{FF2B5EF4-FFF2-40B4-BE49-F238E27FC236}">
                      <a16:creationId xmlns:a16="http://schemas.microsoft.com/office/drawing/2014/main" id="{8FF19835-DD85-45BB-937A-BB0E5B87B691}"/>
                    </a:ext>
                  </a:extLst>
                </p:cNvPr>
                <p:cNvSpPr/>
                <p:nvPr/>
              </p:nvSpPr>
              <p:spPr>
                <a:xfrm>
                  <a:off x="5311597" y="179515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 name="Freeform: Shape 131">
                  <a:extLst>
                    <a:ext uri="{FF2B5EF4-FFF2-40B4-BE49-F238E27FC236}">
                      <a16:creationId xmlns:a16="http://schemas.microsoft.com/office/drawing/2014/main" id="{BB4E06BA-9F0F-4449-8551-B8B9265CB200}"/>
                    </a:ext>
                  </a:extLst>
                </p:cNvPr>
                <p:cNvSpPr/>
                <p:nvPr/>
              </p:nvSpPr>
              <p:spPr>
                <a:xfrm>
                  <a:off x="5273497" y="179515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 name="Freeform: Shape 132">
                  <a:extLst>
                    <a:ext uri="{FF2B5EF4-FFF2-40B4-BE49-F238E27FC236}">
                      <a16:creationId xmlns:a16="http://schemas.microsoft.com/office/drawing/2014/main" id="{C91A6850-7FBC-4EAF-B516-DB3DE4995CF2}"/>
                    </a:ext>
                  </a:extLst>
                </p:cNvPr>
                <p:cNvSpPr/>
                <p:nvPr/>
              </p:nvSpPr>
              <p:spPr>
                <a:xfrm>
                  <a:off x="5387797" y="181420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 name="Freeform: Shape 133">
                  <a:extLst>
                    <a:ext uri="{FF2B5EF4-FFF2-40B4-BE49-F238E27FC236}">
                      <a16:creationId xmlns:a16="http://schemas.microsoft.com/office/drawing/2014/main" id="{6F7F5CD0-25C9-419C-AD92-4278A0A25821}"/>
                    </a:ext>
                  </a:extLst>
                </p:cNvPr>
                <p:cNvSpPr/>
                <p:nvPr/>
              </p:nvSpPr>
              <p:spPr>
                <a:xfrm>
                  <a:off x="5425897" y="181420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 name="Freeform: Shape 134">
                  <a:extLst>
                    <a:ext uri="{FF2B5EF4-FFF2-40B4-BE49-F238E27FC236}">
                      <a16:creationId xmlns:a16="http://schemas.microsoft.com/office/drawing/2014/main" id="{D7C48C0A-BE8E-407F-93C4-E28F443ADF3E}"/>
                    </a:ext>
                  </a:extLst>
                </p:cNvPr>
                <p:cNvSpPr/>
                <p:nvPr/>
              </p:nvSpPr>
              <p:spPr>
                <a:xfrm>
                  <a:off x="5502097" y="185230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 name="Freeform: Shape 135">
                  <a:extLst>
                    <a:ext uri="{FF2B5EF4-FFF2-40B4-BE49-F238E27FC236}">
                      <a16:creationId xmlns:a16="http://schemas.microsoft.com/office/drawing/2014/main" id="{539293F9-FA0D-40BF-ADA8-0386F09B57E3}"/>
                    </a:ext>
                  </a:extLst>
                </p:cNvPr>
                <p:cNvSpPr/>
                <p:nvPr/>
              </p:nvSpPr>
              <p:spPr>
                <a:xfrm>
                  <a:off x="5616397" y="187135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 name="Freeform: Shape 136">
                  <a:extLst>
                    <a:ext uri="{FF2B5EF4-FFF2-40B4-BE49-F238E27FC236}">
                      <a16:creationId xmlns:a16="http://schemas.microsoft.com/office/drawing/2014/main" id="{3E397814-83F3-4A6B-B3C4-682C3A788EF7}"/>
                    </a:ext>
                  </a:extLst>
                </p:cNvPr>
                <p:cNvSpPr/>
                <p:nvPr/>
              </p:nvSpPr>
              <p:spPr>
                <a:xfrm>
                  <a:off x="5654497" y="187135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 name="Freeform: Shape 137">
                  <a:extLst>
                    <a:ext uri="{FF2B5EF4-FFF2-40B4-BE49-F238E27FC236}">
                      <a16:creationId xmlns:a16="http://schemas.microsoft.com/office/drawing/2014/main" id="{E00B8176-CAAE-4FF0-83BD-A6BC827F859B}"/>
                    </a:ext>
                  </a:extLst>
                </p:cNvPr>
                <p:cNvSpPr/>
                <p:nvPr/>
              </p:nvSpPr>
              <p:spPr>
                <a:xfrm>
                  <a:off x="5883097" y="189040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 name="Freeform: Shape 196">
                  <a:extLst>
                    <a:ext uri="{FF2B5EF4-FFF2-40B4-BE49-F238E27FC236}">
                      <a16:creationId xmlns:a16="http://schemas.microsoft.com/office/drawing/2014/main" id="{F84520FF-A5C0-4FDB-B2CD-A03D5ADDD9C0}"/>
                    </a:ext>
                  </a:extLst>
                </p:cNvPr>
                <p:cNvSpPr/>
                <p:nvPr/>
              </p:nvSpPr>
              <p:spPr>
                <a:xfrm>
                  <a:off x="6054547" y="202375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 name="Freeform: Shape 197">
                  <a:extLst>
                    <a:ext uri="{FF2B5EF4-FFF2-40B4-BE49-F238E27FC236}">
                      <a16:creationId xmlns:a16="http://schemas.microsoft.com/office/drawing/2014/main" id="{EAE2F310-F872-472C-A672-255AB786A314}"/>
                    </a:ext>
                  </a:extLst>
                </p:cNvPr>
                <p:cNvSpPr/>
                <p:nvPr/>
              </p:nvSpPr>
              <p:spPr>
                <a:xfrm>
                  <a:off x="6149794" y="208090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0" name="Freeform: Shape 198">
                  <a:extLst>
                    <a:ext uri="{FF2B5EF4-FFF2-40B4-BE49-F238E27FC236}">
                      <a16:creationId xmlns:a16="http://schemas.microsoft.com/office/drawing/2014/main" id="{21A132BC-4326-4D60-BC82-A286C8B24054}"/>
                    </a:ext>
                  </a:extLst>
                </p:cNvPr>
                <p:cNvSpPr/>
                <p:nvPr/>
              </p:nvSpPr>
              <p:spPr>
                <a:xfrm>
                  <a:off x="8531053" y="37192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1" name="Freeform: Shape 199">
                  <a:extLst>
                    <a:ext uri="{FF2B5EF4-FFF2-40B4-BE49-F238E27FC236}">
                      <a16:creationId xmlns:a16="http://schemas.microsoft.com/office/drawing/2014/main" id="{BA61550C-B3D5-4521-82E5-CF3DED7F3CCB}"/>
                    </a:ext>
                  </a:extLst>
                </p:cNvPr>
                <p:cNvSpPr/>
                <p:nvPr/>
              </p:nvSpPr>
              <p:spPr>
                <a:xfrm>
                  <a:off x="8683453" y="38144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2" name="Freeform: Shape 200">
                  <a:extLst>
                    <a:ext uri="{FF2B5EF4-FFF2-40B4-BE49-F238E27FC236}">
                      <a16:creationId xmlns:a16="http://schemas.microsoft.com/office/drawing/2014/main" id="{6C83A79D-4621-42EC-9377-81CDCD7076F6}"/>
                    </a:ext>
                  </a:extLst>
                </p:cNvPr>
                <p:cNvSpPr/>
                <p:nvPr/>
              </p:nvSpPr>
              <p:spPr>
                <a:xfrm>
                  <a:off x="8702503" y="38144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3" name="Freeform: Shape 201">
                  <a:extLst>
                    <a:ext uri="{FF2B5EF4-FFF2-40B4-BE49-F238E27FC236}">
                      <a16:creationId xmlns:a16="http://schemas.microsoft.com/office/drawing/2014/main" id="{CA461FCA-14A4-456D-9759-3E62BA1B3677}"/>
                    </a:ext>
                  </a:extLst>
                </p:cNvPr>
                <p:cNvSpPr/>
                <p:nvPr/>
              </p:nvSpPr>
              <p:spPr>
                <a:xfrm>
                  <a:off x="8759653" y="38335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4" name="Freeform: Shape 202">
                  <a:extLst>
                    <a:ext uri="{FF2B5EF4-FFF2-40B4-BE49-F238E27FC236}">
                      <a16:creationId xmlns:a16="http://schemas.microsoft.com/office/drawing/2014/main" id="{67ECD371-F8DE-463A-BC1A-CE8E24792A0E}"/>
                    </a:ext>
                  </a:extLst>
                </p:cNvPr>
                <p:cNvSpPr/>
                <p:nvPr/>
              </p:nvSpPr>
              <p:spPr>
                <a:xfrm>
                  <a:off x="8778703" y="38335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5" name="Freeform: Shape 203">
                  <a:extLst>
                    <a:ext uri="{FF2B5EF4-FFF2-40B4-BE49-F238E27FC236}">
                      <a16:creationId xmlns:a16="http://schemas.microsoft.com/office/drawing/2014/main" id="{8DE549F6-31FC-4C04-9075-ABD19B0674B5}"/>
                    </a:ext>
                  </a:extLst>
                </p:cNvPr>
                <p:cNvSpPr/>
                <p:nvPr/>
              </p:nvSpPr>
              <p:spPr>
                <a:xfrm>
                  <a:off x="8969203" y="39478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6" name="Freeform: Shape 204">
                  <a:extLst>
                    <a:ext uri="{FF2B5EF4-FFF2-40B4-BE49-F238E27FC236}">
                      <a16:creationId xmlns:a16="http://schemas.microsoft.com/office/drawing/2014/main" id="{84BC9BCF-86A8-4B53-B0AE-789AE9ED07EA}"/>
                    </a:ext>
                  </a:extLst>
                </p:cNvPr>
                <p:cNvSpPr/>
                <p:nvPr/>
              </p:nvSpPr>
              <p:spPr>
                <a:xfrm>
                  <a:off x="9007303" y="39859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7" name="Freeform: Shape 205">
                  <a:extLst>
                    <a:ext uri="{FF2B5EF4-FFF2-40B4-BE49-F238E27FC236}">
                      <a16:creationId xmlns:a16="http://schemas.microsoft.com/office/drawing/2014/main" id="{B3B004E1-EE5A-4CEA-B9C7-5C88C8CFAC34}"/>
                    </a:ext>
                  </a:extLst>
                </p:cNvPr>
                <p:cNvSpPr/>
                <p:nvPr/>
              </p:nvSpPr>
              <p:spPr>
                <a:xfrm>
                  <a:off x="9102553" y="40240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8" name="Freeform: Shape 206">
                  <a:extLst>
                    <a:ext uri="{FF2B5EF4-FFF2-40B4-BE49-F238E27FC236}">
                      <a16:creationId xmlns:a16="http://schemas.microsoft.com/office/drawing/2014/main" id="{D2039CDB-9172-4100-AD2A-9293BC261A8F}"/>
                    </a:ext>
                  </a:extLst>
                </p:cNvPr>
                <p:cNvSpPr/>
                <p:nvPr/>
              </p:nvSpPr>
              <p:spPr>
                <a:xfrm>
                  <a:off x="9197803" y="40240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Freeform: Shape 207">
                  <a:extLst>
                    <a:ext uri="{FF2B5EF4-FFF2-40B4-BE49-F238E27FC236}">
                      <a16:creationId xmlns:a16="http://schemas.microsoft.com/office/drawing/2014/main" id="{48816EAC-298C-4C9B-B6AA-E4A4CDA21C3C}"/>
                    </a:ext>
                  </a:extLst>
                </p:cNvPr>
                <p:cNvSpPr/>
                <p:nvPr/>
              </p:nvSpPr>
              <p:spPr>
                <a:xfrm>
                  <a:off x="9254953" y="40240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Freeform: Shape 208">
                  <a:extLst>
                    <a:ext uri="{FF2B5EF4-FFF2-40B4-BE49-F238E27FC236}">
                      <a16:creationId xmlns:a16="http://schemas.microsoft.com/office/drawing/2014/main" id="{B27BE813-0A49-41EC-ABB9-78FE5E22FDC7}"/>
                    </a:ext>
                  </a:extLst>
                </p:cNvPr>
                <p:cNvSpPr/>
                <p:nvPr/>
              </p:nvSpPr>
              <p:spPr>
                <a:xfrm>
                  <a:off x="9312103" y="40240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1" name="Freeform: Shape 209">
                  <a:extLst>
                    <a:ext uri="{FF2B5EF4-FFF2-40B4-BE49-F238E27FC236}">
                      <a16:creationId xmlns:a16="http://schemas.microsoft.com/office/drawing/2014/main" id="{857DAB3B-A19B-4436-A455-D248826C9D5C}"/>
                    </a:ext>
                  </a:extLst>
                </p:cNvPr>
                <p:cNvSpPr/>
                <p:nvPr/>
              </p:nvSpPr>
              <p:spPr>
                <a:xfrm>
                  <a:off x="9464503" y="40240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2" name="Freeform: Shape 210">
                  <a:extLst>
                    <a:ext uri="{FF2B5EF4-FFF2-40B4-BE49-F238E27FC236}">
                      <a16:creationId xmlns:a16="http://schemas.microsoft.com/office/drawing/2014/main" id="{9E601332-F16D-4181-B1AB-3065BB7CB321}"/>
                    </a:ext>
                  </a:extLst>
                </p:cNvPr>
                <p:cNvSpPr/>
                <p:nvPr/>
              </p:nvSpPr>
              <p:spPr>
                <a:xfrm>
                  <a:off x="9540703" y="40240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3" name="Freeform: Shape 211">
                  <a:extLst>
                    <a:ext uri="{FF2B5EF4-FFF2-40B4-BE49-F238E27FC236}">
                      <a16:creationId xmlns:a16="http://schemas.microsoft.com/office/drawing/2014/main" id="{92C99991-D589-4999-95B5-AFEC75B48B71}"/>
                    </a:ext>
                  </a:extLst>
                </p:cNvPr>
                <p:cNvSpPr/>
                <p:nvPr/>
              </p:nvSpPr>
              <p:spPr>
                <a:xfrm>
                  <a:off x="9597853" y="40240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Freeform: Shape 212">
                  <a:extLst>
                    <a:ext uri="{FF2B5EF4-FFF2-40B4-BE49-F238E27FC236}">
                      <a16:creationId xmlns:a16="http://schemas.microsoft.com/office/drawing/2014/main" id="{DF30427B-99A2-4B8F-9391-818F1A8E2D2C}"/>
                    </a:ext>
                  </a:extLst>
                </p:cNvPr>
                <p:cNvSpPr/>
                <p:nvPr/>
              </p:nvSpPr>
              <p:spPr>
                <a:xfrm>
                  <a:off x="9635953" y="40240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5" name="Freeform: Shape 213">
                  <a:extLst>
                    <a:ext uri="{FF2B5EF4-FFF2-40B4-BE49-F238E27FC236}">
                      <a16:creationId xmlns:a16="http://schemas.microsoft.com/office/drawing/2014/main" id="{70E1C2D4-0679-4239-A6B7-8BCDA19BD866}"/>
                    </a:ext>
                  </a:extLst>
                </p:cNvPr>
                <p:cNvSpPr/>
                <p:nvPr/>
              </p:nvSpPr>
              <p:spPr>
                <a:xfrm>
                  <a:off x="9731203" y="40240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6" name="Freeform: Shape 214">
                  <a:extLst>
                    <a:ext uri="{FF2B5EF4-FFF2-40B4-BE49-F238E27FC236}">
                      <a16:creationId xmlns:a16="http://schemas.microsoft.com/office/drawing/2014/main" id="{2E5A1DA4-3849-4443-AF96-186D8876318A}"/>
                    </a:ext>
                  </a:extLst>
                </p:cNvPr>
                <p:cNvSpPr/>
                <p:nvPr/>
              </p:nvSpPr>
              <p:spPr>
                <a:xfrm>
                  <a:off x="9769303" y="40811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7" name="Freeform: Shape 215">
                  <a:extLst>
                    <a:ext uri="{FF2B5EF4-FFF2-40B4-BE49-F238E27FC236}">
                      <a16:creationId xmlns:a16="http://schemas.microsoft.com/office/drawing/2014/main" id="{FFCB1B63-76AC-43E4-A1E7-F744FCF6FE8B}"/>
                    </a:ext>
                  </a:extLst>
                </p:cNvPr>
                <p:cNvSpPr/>
                <p:nvPr/>
              </p:nvSpPr>
              <p:spPr>
                <a:xfrm>
                  <a:off x="9807403" y="40811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8" name="Freeform: Shape 216">
                  <a:extLst>
                    <a:ext uri="{FF2B5EF4-FFF2-40B4-BE49-F238E27FC236}">
                      <a16:creationId xmlns:a16="http://schemas.microsoft.com/office/drawing/2014/main" id="{C53CF383-E1E5-4EE8-AF2E-45017E2D307D}"/>
                    </a:ext>
                  </a:extLst>
                </p:cNvPr>
                <p:cNvSpPr/>
                <p:nvPr/>
              </p:nvSpPr>
              <p:spPr>
                <a:xfrm>
                  <a:off x="9864553" y="40811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Freeform: Shape 217">
                  <a:extLst>
                    <a:ext uri="{FF2B5EF4-FFF2-40B4-BE49-F238E27FC236}">
                      <a16:creationId xmlns:a16="http://schemas.microsoft.com/office/drawing/2014/main" id="{E9387860-0CD8-4029-9125-9A013CC83683}"/>
                    </a:ext>
                  </a:extLst>
                </p:cNvPr>
                <p:cNvSpPr/>
                <p:nvPr/>
              </p:nvSpPr>
              <p:spPr>
                <a:xfrm>
                  <a:off x="9921703" y="417642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Freeform: Shape 218">
                  <a:extLst>
                    <a:ext uri="{FF2B5EF4-FFF2-40B4-BE49-F238E27FC236}">
                      <a16:creationId xmlns:a16="http://schemas.microsoft.com/office/drawing/2014/main" id="{3A4A37BC-7DEF-4642-AE65-40E82585B07E}"/>
                    </a:ext>
                  </a:extLst>
                </p:cNvPr>
                <p:cNvSpPr/>
                <p:nvPr/>
              </p:nvSpPr>
              <p:spPr>
                <a:xfrm>
                  <a:off x="10207453" y="417642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Freeform: Shape 219">
                  <a:extLst>
                    <a:ext uri="{FF2B5EF4-FFF2-40B4-BE49-F238E27FC236}">
                      <a16:creationId xmlns:a16="http://schemas.microsoft.com/office/drawing/2014/main" id="{2950E135-E5EF-4F97-A292-AC1B5BC78F2C}"/>
                    </a:ext>
                  </a:extLst>
                </p:cNvPr>
                <p:cNvSpPr/>
                <p:nvPr/>
              </p:nvSpPr>
              <p:spPr>
                <a:xfrm>
                  <a:off x="10531312" y="417642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5875"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graphicFrame>
        <p:nvGraphicFramePr>
          <p:cNvPr id="171" name="Table 170">
            <a:extLst>
              <a:ext uri="{FF2B5EF4-FFF2-40B4-BE49-F238E27FC236}">
                <a16:creationId xmlns:a16="http://schemas.microsoft.com/office/drawing/2014/main" id="{B5E509AB-4D6E-4E4F-93A6-2D0F235A25E0}"/>
              </a:ext>
            </a:extLst>
          </p:cNvPr>
          <p:cNvGraphicFramePr>
            <a:graphicFrameLocks noGrp="1"/>
          </p:cNvGraphicFramePr>
          <p:nvPr>
            <p:extLst>
              <p:ext uri="{D42A27DB-BD31-4B8C-83A1-F6EECF244321}">
                <p14:modId xmlns:p14="http://schemas.microsoft.com/office/powerpoint/2010/main" val="3718418352"/>
              </p:ext>
            </p:extLst>
          </p:nvPr>
        </p:nvGraphicFramePr>
        <p:xfrm>
          <a:off x="214735" y="4889572"/>
          <a:ext cx="4387037" cy="1713281"/>
        </p:xfrm>
        <a:graphic>
          <a:graphicData uri="http://schemas.openxmlformats.org/drawingml/2006/table">
            <a:tbl>
              <a:tblPr firstRow="1" bandRow="1">
                <a:tableStyleId>{5C22544A-7EE6-4342-B048-85BDC9FD1C3A}</a:tableStyleId>
              </a:tblPr>
              <a:tblGrid>
                <a:gridCol w="1527801">
                  <a:extLst>
                    <a:ext uri="{9D8B030D-6E8A-4147-A177-3AD203B41FA5}">
                      <a16:colId xmlns:a16="http://schemas.microsoft.com/office/drawing/2014/main" val="2600253998"/>
                    </a:ext>
                  </a:extLst>
                </a:gridCol>
                <a:gridCol w="1429618">
                  <a:extLst>
                    <a:ext uri="{9D8B030D-6E8A-4147-A177-3AD203B41FA5}">
                      <a16:colId xmlns:a16="http://schemas.microsoft.com/office/drawing/2014/main" val="2963082214"/>
                    </a:ext>
                  </a:extLst>
                </a:gridCol>
                <a:gridCol w="1429618">
                  <a:extLst>
                    <a:ext uri="{9D8B030D-6E8A-4147-A177-3AD203B41FA5}">
                      <a16:colId xmlns:a16="http://schemas.microsoft.com/office/drawing/2014/main" val="495469186"/>
                    </a:ext>
                  </a:extLst>
                </a:gridCol>
              </a:tblGrid>
              <a:tr h="485161">
                <a:tc>
                  <a:txBody>
                    <a:bodyPr/>
                    <a:lstStyle/>
                    <a:p>
                      <a:endParaRPr lang="en-GB" sz="1200" dirty="0">
                        <a:solidFill>
                          <a:schemeClr val="tx2"/>
                        </a:solidFill>
                        <a:latin typeface="Arial" panose="020B0604020202020204" pitchFamily="34" charset="0"/>
                        <a:ea typeface="宋体" panose="02010600030101010101" pitchFamily="2" charset="-122"/>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 + </a:t>
                      </a:r>
                      <a:endParaRPr lang="en-US" alt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卡铂/依托泊苷</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(n=201)</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 </a:t>
                      </a:r>
                      <a:endParaRPr lang="en-US" alt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卡铂/依托泊苷</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(n=202)</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98808226"/>
                  </a:ext>
                </a:extLst>
              </a:tr>
              <a:tr h="463543">
                <a:tc>
                  <a:txBody>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 OS，月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(95% CI)</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12.3 (10.8, 15.8)</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10.3 (9.3, 11.3)</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0694160"/>
                  </a:ext>
                </a:extLst>
              </a:tr>
              <a:tr h="304829">
                <a:tc>
                  <a:txBody>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(95% CI)</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0.76 (0.60, 0.95)</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016684555"/>
                  </a:ext>
                </a:extLst>
              </a:tr>
              <a:tr h="304829">
                <a:tc>
                  <a:txBody>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 值</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0.0154</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890658796"/>
                  </a:ext>
                </a:extLst>
              </a:tr>
            </a:tbl>
          </a:graphicData>
        </a:graphic>
      </p:graphicFrame>
      <p:graphicFrame>
        <p:nvGraphicFramePr>
          <p:cNvPr id="172" name="Chart 171">
            <a:extLst>
              <a:ext uri="{FF2B5EF4-FFF2-40B4-BE49-F238E27FC236}">
                <a16:creationId xmlns:a16="http://schemas.microsoft.com/office/drawing/2014/main" id="{89BF94A9-8356-49AF-8567-A8F029A7F117}"/>
              </a:ext>
            </a:extLst>
          </p:cNvPr>
          <p:cNvGraphicFramePr/>
          <p:nvPr>
            <p:extLst>
              <p:ext uri="{D42A27DB-BD31-4B8C-83A1-F6EECF244321}">
                <p14:modId xmlns:p14="http://schemas.microsoft.com/office/powerpoint/2010/main" val="2501838970"/>
              </p:ext>
            </p:extLst>
          </p:nvPr>
        </p:nvGraphicFramePr>
        <p:xfrm>
          <a:off x="5141045" y="1663982"/>
          <a:ext cx="3662414" cy="3028758"/>
        </p:xfrm>
        <a:graphic>
          <a:graphicData uri="http://schemas.openxmlformats.org/drawingml/2006/chart">
            <c:chart xmlns:c="http://schemas.openxmlformats.org/drawingml/2006/chart" xmlns:r="http://schemas.openxmlformats.org/officeDocument/2006/relationships" r:id="rId2"/>
          </a:graphicData>
        </a:graphic>
      </p:graphicFrame>
      <p:grpSp>
        <p:nvGrpSpPr>
          <p:cNvPr id="173" name="Group 172">
            <a:extLst>
              <a:ext uri="{FF2B5EF4-FFF2-40B4-BE49-F238E27FC236}">
                <a16:creationId xmlns:a16="http://schemas.microsoft.com/office/drawing/2014/main" id="{C4B006C8-73CF-4BE9-8E98-5ED415C6F8D4}"/>
              </a:ext>
            </a:extLst>
          </p:cNvPr>
          <p:cNvGrpSpPr/>
          <p:nvPr/>
        </p:nvGrpSpPr>
        <p:grpSpPr>
          <a:xfrm>
            <a:off x="5436463" y="1632105"/>
            <a:ext cx="3263400" cy="2736000"/>
            <a:chOff x="5652000" y="2959310"/>
            <a:chExt cx="3263400" cy="2736000"/>
          </a:xfrm>
        </p:grpSpPr>
        <p:cxnSp>
          <p:nvCxnSpPr>
            <p:cNvPr id="174" name="Straight Connector 173">
              <a:extLst>
                <a:ext uri="{FF2B5EF4-FFF2-40B4-BE49-F238E27FC236}">
                  <a16:creationId xmlns:a16="http://schemas.microsoft.com/office/drawing/2014/main" id="{163124DF-99F7-4388-BB9E-727BA396935A}"/>
                </a:ext>
              </a:extLst>
            </p:cNvPr>
            <p:cNvCxnSpPr/>
            <p:nvPr/>
          </p:nvCxnSpPr>
          <p:spPr>
            <a:xfrm>
              <a:off x="5652000" y="5695310"/>
              <a:ext cx="32634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FE48C4F-7827-4BE5-A4A7-7F023A631E6A}"/>
                </a:ext>
              </a:extLst>
            </p:cNvPr>
            <p:cNvCxnSpPr/>
            <p:nvPr/>
          </p:nvCxnSpPr>
          <p:spPr>
            <a:xfrm rot="5400000">
              <a:off x="4304359" y="4327310"/>
              <a:ext cx="2736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76" name="TextBox 175">
            <a:extLst>
              <a:ext uri="{FF2B5EF4-FFF2-40B4-BE49-F238E27FC236}">
                <a16:creationId xmlns:a16="http://schemas.microsoft.com/office/drawing/2014/main" id="{2BEFA02A-A9F5-4973-A17E-DD23B67165AF}"/>
              </a:ext>
            </a:extLst>
          </p:cNvPr>
          <p:cNvSpPr txBox="1"/>
          <p:nvPr/>
        </p:nvSpPr>
        <p:spPr>
          <a:xfrm rot="16200000">
            <a:off x="4668128" y="2754707"/>
            <a:ext cx="782587" cy="276999"/>
          </a:xfrm>
          <a:prstGeom prst="rect">
            <a:avLst/>
          </a:prstGeom>
          <a:noFill/>
        </p:spPr>
        <p:txBody>
          <a:bodyPr wrap="none" rtlCol="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缓解，%</a:t>
            </a:r>
          </a:p>
        </p:txBody>
      </p:sp>
      <p:sp>
        <p:nvSpPr>
          <p:cNvPr id="177" name="Rectangle 176">
            <a:extLst>
              <a:ext uri="{FF2B5EF4-FFF2-40B4-BE49-F238E27FC236}">
                <a16:creationId xmlns:a16="http://schemas.microsoft.com/office/drawing/2014/main" id="{4B42383A-50FF-4666-B04A-AE1510A1121E}"/>
              </a:ext>
            </a:extLst>
          </p:cNvPr>
          <p:cNvSpPr/>
          <p:nvPr/>
        </p:nvSpPr>
        <p:spPr>
          <a:xfrm>
            <a:off x="7683240" y="1616479"/>
            <a:ext cx="1322078" cy="457657"/>
          </a:xfrm>
          <a:prstGeom prst="rect">
            <a:avLst/>
          </a:prstGeom>
        </p:spPr>
        <p:txBody>
          <a:bodyPr wrap="square">
            <a:spAutoFit/>
          </a:bodyPr>
          <a:lstStyle/>
          <a:p>
            <a:r>
              <a:rPr lang="zh-CN" sz="1200" b="1"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阿特珠单抗 + </a:t>
            </a:r>
            <a:endParaRPr lang="en-US" altLang="zh-CN" sz="1200" b="1"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endParaRPr>
          </a:p>
          <a:p>
            <a:r>
              <a:rPr lang="zh-CN" sz="1200" b="1"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卡铂/依托泊苷</a:t>
            </a:r>
          </a:p>
        </p:txBody>
      </p:sp>
      <p:sp>
        <p:nvSpPr>
          <p:cNvPr id="178" name="Rectangle 177">
            <a:extLst>
              <a:ext uri="{FF2B5EF4-FFF2-40B4-BE49-F238E27FC236}">
                <a16:creationId xmlns:a16="http://schemas.microsoft.com/office/drawing/2014/main" id="{A8784F6A-21E2-42B4-8C24-C45461C05A1B}"/>
              </a:ext>
            </a:extLst>
          </p:cNvPr>
          <p:cNvSpPr/>
          <p:nvPr/>
        </p:nvSpPr>
        <p:spPr>
          <a:xfrm>
            <a:off x="7678555" y="2035178"/>
            <a:ext cx="1474143" cy="457657"/>
          </a:xfrm>
          <a:prstGeom prst="rect">
            <a:avLst/>
          </a:prstGeom>
        </p:spPr>
        <p:txBody>
          <a:bodyPr wrap="square">
            <a:spAutoFit/>
          </a:bodyPr>
          <a:lstStyle/>
          <a:p>
            <a:pPr lvl="0" defTabSz="914400">
              <a:defRPr/>
            </a:pPr>
            <a:r>
              <a:rPr lang="zh-CN" sz="1200" b="1"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安慰剂 + </a:t>
            </a:r>
            <a:endParaRPr lang="en-US" altLang="zh-CN" sz="1200" b="1"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endParaRPr>
          </a:p>
          <a:p>
            <a:pPr lvl="0" defTabSz="914400">
              <a:defRPr/>
            </a:pPr>
            <a:r>
              <a:rPr lang="zh-CN" sz="1200" b="1"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卡铂/依托泊苷</a:t>
            </a:r>
          </a:p>
        </p:txBody>
      </p:sp>
      <p:sp>
        <p:nvSpPr>
          <p:cNvPr id="179" name="Rectangle 178">
            <a:extLst>
              <a:ext uri="{FF2B5EF4-FFF2-40B4-BE49-F238E27FC236}">
                <a16:creationId xmlns:a16="http://schemas.microsoft.com/office/drawing/2014/main" id="{208C46A9-411B-4724-A713-4E679AA5B318}"/>
              </a:ext>
            </a:extLst>
          </p:cNvPr>
          <p:cNvSpPr>
            <a:spLocks noChangeAspect="1"/>
          </p:cNvSpPr>
          <p:nvPr/>
        </p:nvSpPr>
        <p:spPr>
          <a:xfrm>
            <a:off x="7467240" y="1746089"/>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0" name="Rectangle 179">
            <a:extLst>
              <a:ext uri="{FF2B5EF4-FFF2-40B4-BE49-F238E27FC236}">
                <a16:creationId xmlns:a16="http://schemas.microsoft.com/office/drawing/2014/main" id="{A53802F0-7FBC-488E-BA0E-1ED38188A304}"/>
              </a:ext>
            </a:extLst>
          </p:cNvPr>
          <p:cNvSpPr>
            <a:spLocks noChangeAspect="1"/>
          </p:cNvSpPr>
          <p:nvPr/>
        </p:nvSpPr>
        <p:spPr>
          <a:xfrm>
            <a:off x="7467240" y="2114809"/>
            <a:ext cx="216000" cy="216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aphicFrame>
        <p:nvGraphicFramePr>
          <p:cNvPr id="182" name="Table 181">
            <a:extLst>
              <a:ext uri="{FF2B5EF4-FFF2-40B4-BE49-F238E27FC236}">
                <a16:creationId xmlns:a16="http://schemas.microsoft.com/office/drawing/2014/main" id="{B5E509AB-4D6E-4E4F-93A6-2D0F235A25E0}"/>
              </a:ext>
            </a:extLst>
          </p:cNvPr>
          <p:cNvGraphicFramePr>
            <a:graphicFrameLocks noGrp="1"/>
          </p:cNvGraphicFramePr>
          <p:nvPr>
            <p:extLst>
              <p:ext uri="{D42A27DB-BD31-4B8C-83A1-F6EECF244321}">
                <p14:modId xmlns:p14="http://schemas.microsoft.com/office/powerpoint/2010/main" val="3700477272"/>
              </p:ext>
            </p:extLst>
          </p:nvPr>
        </p:nvGraphicFramePr>
        <p:xfrm>
          <a:off x="4748733" y="4889572"/>
          <a:ext cx="4349102" cy="1554480"/>
        </p:xfrm>
        <a:graphic>
          <a:graphicData uri="http://schemas.openxmlformats.org/drawingml/2006/table">
            <a:tbl>
              <a:tblPr firstRow="1" bandRow="1">
                <a:tableStyleId>{5C22544A-7EE6-4342-B048-85BDC9FD1C3A}</a:tableStyleId>
              </a:tblPr>
              <a:tblGrid>
                <a:gridCol w="1514869">
                  <a:extLst>
                    <a:ext uri="{9D8B030D-6E8A-4147-A177-3AD203B41FA5}">
                      <a16:colId xmlns:a16="http://schemas.microsoft.com/office/drawing/2014/main" val="2600253998"/>
                    </a:ext>
                  </a:extLst>
                </a:gridCol>
                <a:gridCol w="1394233">
                  <a:extLst>
                    <a:ext uri="{9D8B030D-6E8A-4147-A177-3AD203B41FA5}">
                      <a16:colId xmlns:a16="http://schemas.microsoft.com/office/drawing/2014/main" val="2963082214"/>
                    </a:ext>
                  </a:extLst>
                </a:gridCol>
                <a:gridCol w="1440000">
                  <a:extLst>
                    <a:ext uri="{9D8B030D-6E8A-4147-A177-3AD203B41FA5}">
                      <a16:colId xmlns:a16="http://schemas.microsoft.com/office/drawing/2014/main" val="495469186"/>
                    </a:ext>
                  </a:extLst>
                </a:gridCol>
              </a:tblGrid>
              <a:tr h="146510">
                <a:tc>
                  <a:txBody>
                    <a:bodyPr/>
                    <a:lstStyle/>
                    <a:p>
                      <a:endParaRPr lang="en-GB" sz="1200" dirty="0">
                        <a:solidFill>
                          <a:schemeClr val="tx2"/>
                        </a:solidFill>
                        <a:latin typeface="Arial" panose="020B0604020202020204" pitchFamily="34" charset="0"/>
                        <a:ea typeface="宋体" panose="02010600030101010101" pitchFamily="2" charset="-122"/>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 + </a:t>
                      </a:r>
                      <a:endParaRPr lang="en-US" alt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卡铂/依托泊苷</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(n=121)</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 </a:t>
                      </a:r>
                      <a:endParaRPr lang="en-US" alt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卡铂/依托泊苷</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(n=130)</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98808226"/>
                  </a:ext>
                </a:extLst>
              </a:tr>
              <a:tr h="146510">
                <a:tc>
                  <a:txBody>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DoR，月</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（范围）</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4.2 (1.4+–24.3+) </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3.9 (2.0–24.2+) </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0694160"/>
                  </a:ext>
                </a:extLst>
              </a:tr>
              <a:tr h="205114">
                <a:tc>
                  <a:txBody>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缓解持续的患者， n (%)</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 (9.1)</a:t>
                      </a:r>
                    </a:p>
                  </a:txBody>
                  <a:tcPr anchor="ctr">
                    <a:lnL w="12700" cmpd="sng">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 (2.3)</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0658796"/>
                  </a:ext>
                </a:extLst>
              </a:tr>
            </a:tbl>
          </a:graphicData>
        </a:graphic>
      </p:graphicFrame>
      <p:sp>
        <p:nvSpPr>
          <p:cNvPr id="183" name="TextBox 182">
            <a:extLst>
              <a:ext uri="{FF2B5EF4-FFF2-40B4-BE49-F238E27FC236}">
                <a16:creationId xmlns:a16="http://schemas.microsoft.com/office/drawing/2014/main" id="{BD782EC7-B2E1-4E7C-A8F0-F4F069BB6F2B}"/>
              </a:ext>
            </a:extLst>
          </p:cNvPr>
          <p:cNvSpPr txBox="1"/>
          <p:nvPr/>
        </p:nvSpPr>
        <p:spPr>
          <a:xfrm>
            <a:off x="5613086" y="3945894"/>
            <a:ext cx="545887" cy="244084"/>
          </a:xfrm>
          <a:prstGeom prst="rect">
            <a:avLst/>
          </a:prstGeom>
          <a:noFill/>
        </p:spPr>
        <p:txBody>
          <a:bodyPr wrap="square" rtlCol="0">
            <a:spAutoFit/>
          </a:bodyPr>
          <a:lstStyle/>
          <a:p>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3.5</a:t>
            </a:r>
          </a:p>
        </p:txBody>
      </p:sp>
      <p:sp>
        <p:nvSpPr>
          <p:cNvPr id="184" name="TextBox 183">
            <a:extLst>
              <a:ext uri="{FF2B5EF4-FFF2-40B4-BE49-F238E27FC236}">
                <a16:creationId xmlns:a16="http://schemas.microsoft.com/office/drawing/2014/main" id="{BD782EC7-B2E1-4E7C-A8F0-F4F069BB6F2B}"/>
              </a:ext>
            </a:extLst>
          </p:cNvPr>
          <p:cNvSpPr txBox="1"/>
          <p:nvPr/>
        </p:nvSpPr>
        <p:spPr>
          <a:xfrm>
            <a:off x="5835480" y="4084086"/>
            <a:ext cx="545888" cy="244084"/>
          </a:xfrm>
          <a:prstGeom prst="rect">
            <a:avLst/>
          </a:prstGeom>
          <a:noFill/>
        </p:spPr>
        <p:txBody>
          <a:bodyPr wrap="square" rtlCol="0">
            <a:spAutoFit/>
          </a:bodyPr>
          <a:lstStyle/>
          <a:p>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85" name="TextBox 184">
            <a:extLst>
              <a:ext uri="{FF2B5EF4-FFF2-40B4-BE49-F238E27FC236}">
                <a16:creationId xmlns:a16="http://schemas.microsoft.com/office/drawing/2014/main" id="{BD782EC7-B2E1-4E7C-A8F0-F4F069BB6F2B}"/>
              </a:ext>
            </a:extLst>
          </p:cNvPr>
          <p:cNvSpPr txBox="1"/>
          <p:nvPr/>
        </p:nvSpPr>
        <p:spPr>
          <a:xfrm>
            <a:off x="6600972" y="1760842"/>
            <a:ext cx="545887" cy="244084"/>
          </a:xfrm>
          <a:prstGeom prst="rect">
            <a:avLst/>
          </a:prstGeom>
          <a:noFill/>
        </p:spPr>
        <p:txBody>
          <a:bodyPr wrap="square" rtlCol="0">
            <a:spAutoFit/>
          </a:bodyPr>
          <a:lstStyle/>
          <a:p>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64.4</a:t>
            </a:r>
          </a:p>
        </p:txBody>
      </p:sp>
      <p:sp>
        <p:nvSpPr>
          <p:cNvPr id="186" name="TextBox 185">
            <a:extLst>
              <a:ext uri="{FF2B5EF4-FFF2-40B4-BE49-F238E27FC236}">
                <a16:creationId xmlns:a16="http://schemas.microsoft.com/office/drawing/2014/main" id="{BD782EC7-B2E1-4E7C-A8F0-F4F069BB6F2B}"/>
              </a:ext>
            </a:extLst>
          </p:cNvPr>
          <p:cNvSpPr txBox="1"/>
          <p:nvPr/>
        </p:nvSpPr>
        <p:spPr>
          <a:xfrm>
            <a:off x="7427068" y="3308428"/>
            <a:ext cx="545887" cy="244084"/>
          </a:xfrm>
          <a:prstGeom prst="rect">
            <a:avLst/>
          </a:prstGeom>
          <a:noFill/>
        </p:spPr>
        <p:txBody>
          <a:bodyPr wrap="square" rtlCol="0">
            <a:spAutoFit/>
          </a:bodyPr>
          <a:lstStyle/>
          <a:p>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21.3</a:t>
            </a:r>
          </a:p>
        </p:txBody>
      </p:sp>
      <p:sp>
        <p:nvSpPr>
          <p:cNvPr id="187" name="TextBox 186">
            <a:extLst>
              <a:ext uri="{FF2B5EF4-FFF2-40B4-BE49-F238E27FC236}">
                <a16:creationId xmlns:a16="http://schemas.microsoft.com/office/drawing/2014/main" id="{BD782EC7-B2E1-4E7C-A8F0-F4F069BB6F2B}"/>
              </a:ext>
            </a:extLst>
          </p:cNvPr>
          <p:cNvSpPr txBox="1"/>
          <p:nvPr/>
        </p:nvSpPr>
        <p:spPr>
          <a:xfrm>
            <a:off x="8202468" y="3832053"/>
            <a:ext cx="545887" cy="244084"/>
          </a:xfrm>
          <a:prstGeom prst="rect">
            <a:avLst/>
          </a:prstGeom>
          <a:noFill/>
        </p:spPr>
        <p:txBody>
          <a:bodyPr wrap="square" rtlCol="0">
            <a:spAutoFit/>
          </a:bodyPr>
          <a:lstStyle/>
          <a:p>
            <a:r>
              <a:rPr lang="zh-CN" sz="10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6.9</a:t>
            </a:r>
          </a:p>
        </p:txBody>
      </p:sp>
      <p:sp>
        <p:nvSpPr>
          <p:cNvPr id="188" name="TextBox 187">
            <a:extLst>
              <a:ext uri="{FF2B5EF4-FFF2-40B4-BE49-F238E27FC236}">
                <a16:creationId xmlns:a16="http://schemas.microsoft.com/office/drawing/2014/main" id="{BD782EC7-B2E1-4E7C-A8F0-F4F069BB6F2B}"/>
              </a:ext>
            </a:extLst>
          </p:cNvPr>
          <p:cNvSpPr txBox="1"/>
          <p:nvPr/>
        </p:nvSpPr>
        <p:spPr>
          <a:xfrm>
            <a:off x="6333554" y="1919740"/>
            <a:ext cx="545887" cy="244084"/>
          </a:xfrm>
          <a:prstGeom prst="rect">
            <a:avLst/>
          </a:prstGeom>
          <a:noFill/>
        </p:spPr>
        <p:txBody>
          <a:bodyPr wrap="square" rtlCol="0">
            <a:spAutoFit/>
          </a:bodyPr>
          <a:lstStyle/>
          <a:p>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60.2</a:t>
            </a:r>
          </a:p>
        </p:txBody>
      </p:sp>
      <p:sp>
        <p:nvSpPr>
          <p:cNvPr id="189" name="TextBox 188">
            <a:extLst>
              <a:ext uri="{FF2B5EF4-FFF2-40B4-BE49-F238E27FC236}">
                <a16:creationId xmlns:a16="http://schemas.microsoft.com/office/drawing/2014/main" id="{BD782EC7-B2E1-4E7C-A8F0-F4F069BB6F2B}"/>
              </a:ext>
            </a:extLst>
          </p:cNvPr>
          <p:cNvSpPr txBox="1"/>
          <p:nvPr/>
        </p:nvSpPr>
        <p:spPr>
          <a:xfrm>
            <a:off x="7132186" y="3370545"/>
            <a:ext cx="607142" cy="244084"/>
          </a:xfrm>
          <a:prstGeom prst="rect">
            <a:avLst/>
          </a:prstGeom>
          <a:noFill/>
        </p:spPr>
        <p:txBody>
          <a:bodyPr wrap="square" rtlCol="0">
            <a:spAutoFit/>
          </a:bodyPr>
          <a:lstStyle/>
          <a:p>
            <a:r>
              <a:rPr lang="zh-CN" sz="10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20.9</a:t>
            </a:r>
          </a:p>
        </p:txBody>
      </p:sp>
      <p:sp>
        <p:nvSpPr>
          <p:cNvPr id="5" name="TextBox 4"/>
          <p:cNvSpPr txBox="1"/>
          <p:nvPr/>
        </p:nvSpPr>
        <p:spPr>
          <a:xfrm>
            <a:off x="2532067" y="1476184"/>
            <a:ext cx="481222"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190" name="TextBox 189"/>
          <p:cNvSpPr txBox="1"/>
          <p:nvPr/>
        </p:nvSpPr>
        <p:spPr>
          <a:xfrm>
            <a:off x="6497855" y="1437730"/>
            <a:ext cx="598241"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缓解</a:t>
            </a:r>
          </a:p>
        </p:txBody>
      </p:sp>
    </p:spTree>
    <p:extLst>
      <p:ext uri="{BB962C8B-B14F-4D97-AF65-F5344CB8AC3E}">
        <p14:creationId xmlns:p14="http://schemas.microsoft.com/office/powerpoint/2010/main" val="273947671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1736O：IMpower133：一线 (1L) 阿特珠单抗 + 卡铂 + 依托泊苷治疗广泛期 SCLC 的更新总生存期 (OS) 分析(ES-SCLC)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Reck M 等人</a:t>
            </a:r>
          </a:p>
        </p:txBody>
      </p:sp>
      <p:sp>
        <p:nvSpPr>
          <p:cNvPr id="3" name="Content Placeholder 2"/>
          <p:cNvSpPr>
            <a:spLocks noGrp="1"/>
          </p:cNvSpPr>
          <p:nvPr>
            <p:ph idx="1"/>
          </p:nvPr>
        </p:nvSpPr>
        <p:spPr>
          <a:xfrm>
            <a:off x="228600" y="1320800"/>
            <a:ext cx="8915400" cy="369332"/>
          </a:xfrm>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 ITT 人群的 403 名患者中有 137 名 (34%) PD-L1* 可评估</a:t>
            </a:r>
          </a:p>
          <a:p>
            <a:pPr>
              <a:spcBef>
                <a:spcPts val="22200"/>
              </a:spcBef>
              <a:spcAft>
                <a:spcPct val="0"/>
              </a:spcAft>
            </a:pPr>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spcAft>
                <a:spcPct val="0"/>
              </a:spcAft>
            </a:pPr>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在广泛期 NSCLC 患者中，与单用化疗相比，更新的生存结局仍支持使用 1L 阿特珠单抗</a:t>
            </a:r>
            <a:r>
              <a:rPr lang="en-US" alt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 </a:t>
            </a:r>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 卡铂 + 依托泊苷</a:t>
            </a:r>
          </a:p>
          <a:p>
            <a:pPr lvl="1">
              <a:spcAft>
                <a:spcPct val="0"/>
              </a:spcAft>
            </a:pPr>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疗效与 PD-L1 表达（1% 或 5% 阈值）或 bTMB（10 或 16 阈值）无关</a:t>
            </a:r>
          </a:p>
        </p:txBody>
      </p:sp>
      <p:sp>
        <p:nvSpPr>
          <p:cNvPr id="4" name="Text Box 4"/>
          <p:cNvSpPr txBox="1">
            <a:spLocks noChangeArrowheads="1"/>
          </p:cNvSpPr>
          <p:nvPr/>
        </p:nvSpPr>
        <p:spPr bwMode="auto">
          <a:xfrm>
            <a:off x="5260926" y="6474897"/>
            <a:ext cx="36624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Reck M, et al. Ann Oncol 2019;30(suppl):Abstr 1736O</a:t>
            </a:r>
          </a:p>
        </p:txBody>
      </p:sp>
      <p:sp>
        <p:nvSpPr>
          <p:cNvPr id="8" name="Text Box 9"/>
          <p:cNvSpPr txBox="1">
            <a:spLocks noChangeArrowheads="1"/>
          </p:cNvSpPr>
          <p:nvPr/>
        </p:nvSpPr>
        <p:spPr bwMode="auto">
          <a:xfrm>
            <a:off x="231776" y="6293437"/>
            <a:ext cx="4663666" cy="36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0">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*通过对 ≤1 年的切片部位 VENTANA SP 263 测定评估得出的 PD-L1；</a:t>
            </a:r>
            <a:r>
              <a:rPr lang="zh-CN" sz="12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a</a:t>
            </a: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按 ITT 分层但未按亚组分层的 HR</a:t>
            </a:r>
          </a:p>
        </p:txBody>
      </p:sp>
      <p:sp>
        <p:nvSpPr>
          <p:cNvPr id="5" name="TextBox 4">
            <a:extLst>
              <a:ext uri="{FF2B5EF4-FFF2-40B4-BE49-F238E27FC236}">
                <a16:creationId xmlns:a16="http://schemas.microsoft.com/office/drawing/2014/main" id="{BF4D7CB8-7746-4574-AFE9-5AF84941D961}"/>
              </a:ext>
            </a:extLst>
          </p:cNvPr>
          <p:cNvSpPr txBox="1"/>
          <p:nvPr/>
        </p:nvSpPr>
        <p:spPr>
          <a:xfrm>
            <a:off x="907296" y="2040158"/>
            <a:ext cx="437317" cy="244084"/>
          </a:xfrm>
          <a:prstGeom prst="rect">
            <a:avLst/>
          </a:prstGeom>
          <a:noFill/>
        </p:spPr>
        <p:txBody>
          <a:bodyPr wrap="none" rtlCol="0">
            <a:spAutoFit/>
          </a:bodyPr>
          <a:lstStyle/>
          <a:p>
            <a:pPr algn="ctr"/>
            <a:r>
              <a:rPr lang="zh-CN" sz="10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亚组</a:t>
            </a:r>
          </a:p>
        </p:txBody>
      </p:sp>
      <p:sp>
        <p:nvSpPr>
          <p:cNvPr id="44" name="TextBox 43">
            <a:extLst>
              <a:ext uri="{FF2B5EF4-FFF2-40B4-BE49-F238E27FC236}">
                <a16:creationId xmlns:a16="http://schemas.microsoft.com/office/drawing/2014/main" id="{EAEEEC53-80DA-414E-9B32-C6EE617D2472}"/>
              </a:ext>
            </a:extLst>
          </p:cNvPr>
          <p:cNvSpPr txBox="1"/>
          <p:nvPr/>
        </p:nvSpPr>
        <p:spPr>
          <a:xfrm>
            <a:off x="3437366" y="1955537"/>
            <a:ext cx="1045479" cy="246221"/>
          </a:xfrm>
          <a:prstGeom prst="rect">
            <a:avLst/>
          </a:prstGeom>
          <a:noFill/>
        </p:spPr>
        <p:txBody>
          <a:bodyPr wrap="none" rtlCol="0">
            <a:spAutoFit/>
          </a:bodyPr>
          <a:lstStyle/>
          <a:p>
            <a:r>
              <a:rPr lang="zh-CN" sz="10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 OS（月）</a:t>
            </a:r>
          </a:p>
        </p:txBody>
      </p:sp>
      <p:sp>
        <p:nvSpPr>
          <p:cNvPr id="45" name="TextBox 44">
            <a:extLst>
              <a:ext uri="{FF2B5EF4-FFF2-40B4-BE49-F238E27FC236}">
                <a16:creationId xmlns:a16="http://schemas.microsoft.com/office/drawing/2014/main" id="{1A379FBB-0C32-4D86-A7F2-D09904827DDA}"/>
              </a:ext>
            </a:extLst>
          </p:cNvPr>
          <p:cNvSpPr txBox="1"/>
          <p:nvPr/>
        </p:nvSpPr>
        <p:spPr>
          <a:xfrm>
            <a:off x="7607007" y="1971016"/>
            <a:ext cx="691571" cy="396636"/>
          </a:xfrm>
          <a:prstGeom prst="rect">
            <a:avLst/>
          </a:prstGeom>
          <a:noFill/>
        </p:spPr>
        <p:txBody>
          <a:bodyPr wrap="none" rtlCol="0">
            <a:spAutoFit/>
          </a:bodyPr>
          <a:lstStyle/>
          <a:p>
            <a:r>
              <a:rPr lang="zh-CN" sz="10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 HR</a:t>
            </a:r>
            <a:r>
              <a:rPr lang="zh-CN" sz="1000" b="1"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a</a:t>
            </a:r>
          </a:p>
          <a:p>
            <a:pPr algn="ctr"/>
            <a:r>
              <a:rPr lang="zh-CN" sz="10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(95% CI)</a:t>
            </a:r>
          </a:p>
        </p:txBody>
      </p:sp>
      <p:sp>
        <p:nvSpPr>
          <p:cNvPr id="46" name="TextBox 45">
            <a:extLst>
              <a:ext uri="{FF2B5EF4-FFF2-40B4-BE49-F238E27FC236}">
                <a16:creationId xmlns:a16="http://schemas.microsoft.com/office/drawing/2014/main" id="{7C3B2DA7-7480-4620-A604-7566066CAF08}"/>
              </a:ext>
            </a:extLst>
          </p:cNvPr>
          <p:cNvSpPr txBox="1"/>
          <p:nvPr/>
        </p:nvSpPr>
        <p:spPr>
          <a:xfrm>
            <a:off x="731515" y="2308411"/>
            <a:ext cx="882261" cy="244084"/>
          </a:xfrm>
          <a:prstGeom prst="rect">
            <a:avLst/>
          </a:prstGeom>
          <a:noFill/>
        </p:spPr>
        <p:txBody>
          <a:bodyPr wrap="none" rtlCol="0">
            <a:spAutoFit/>
          </a:bodyPr>
          <a:lstStyle/>
          <a:p>
            <a:pPr algn="ctr"/>
            <a:r>
              <a:rPr lang="zh-CN" sz="10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ITT (N=403)</a:t>
            </a:r>
          </a:p>
        </p:txBody>
      </p:sp>
      <p:sp>
        <p:nvSpPr>
          <p:cNvPr id="47" name="TextBox 46">
            <a:extLst>
              <a:ext uri="{FF2B5EF4-FFF2-40B4-BE49-F238E27FC236}">
                <a16:creationId xmlns:a16="http://schemas.microsoft.com/office/drawing/2014/main" id="{202E33D9-CF57-414F-A3D2-55CD1FFB4FE6}"/>
              </a:ext>
            </a:extLst>
          </p:cNvPr>
          <p:cNvSpPr txBox="1"/>
          <p:nvPr/>
        </p:nvSpPr>
        <p:spPr>
          <a:xfrm>
            <a:off x="2020241" y="2139193"/>
            <a:ext cx="1835714" cy="244084"/>
          </a:xfrm>
          <a:prstGeom prst="rect">
            <a:avLst/>
          </a:prstGeom>
          <a:noFill/>
        </p:spPr>
        <p:txBody>
          <a:bodyPr wrap="none" rtlCol="0">
            <a:spAutoFit/>
          </a:bodyPr>
          <a:lstStyle/>
          <a:p>
            <a:r>
              <a:rPr lang="zh-CN" sz="1000" b="1"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阿特珠单抗 + 卡铂/依托泊苷</a:t>
            </a:r>
          </a:p>
        </p:txBody>
      </p:sp>
      <p:sp>
        <p:nvSpPr>
          <p:cNvPr id="48" name="TextBox 47">
            <a:extLst>
              <a:ext uri="{FF2B5EF4-FFF2-40B4-BE49-F238E27FC236}">
                <a16:creationId xmlns:a16="http://schemas.microsoft.com/office/drawing/2014/main" id="{445D7503-D1DF-4E72-BFD4-03E1173EBF4C}"/>
              </a:ext>
            </a:extLst>
          </p:cNvPr>
          <p:cNvSpPr txBox="1"/>
          <p:nvPr/>
        </p:nvSpPr>
        <p:spPr>
          <a:xfrm>
            <a:off x="4194086" y="2135180"/>
            <a:ext cx="1519968" cy="246221"/>
          </a:xfrm>
          <a:prstGeom prst="rect">
            <a:avLst/>
          </a:prstGeom>
          <a:noFill/>
        </p:spPr>
        <p:txBody>
          <a:bodyPr wrap="none" rtlCol="0">
            <a:spAutoFit/>
          </a:bodyPr>
          <a:lstStyle/>
          <a:p>
            <a:r>
              <a:rPr lang="zh-CN" sz="1000" b="1"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安慰剂 + 卡铂/依托泊苷</a:t>
            </a:r>
          </a:p>
        </p:txBody>
      </p:sp>
      <p:grpSp>
        <p:nvGrpSpPr>
          <p:cNvPr id="53" name="Group 52">
            <a:extLst>
              <a:ext uri="{FF2B5EF4-FFF2-40B4-BE49-F238E27FC236}">
                <a16:creationId xmlns:a16="http://schemas.microsoft.com/office/drawing/2014/main" id="{25B43A98-A2B9-472D-AFBA-5421D198FCD4}"/>
              </a:ext>
            </a:extLst>
          </p:cNvPr>
          <p:cNvGrpSpPr/>
          <p:nvPr/>
        </p:nvGrpSpPr>
        <p:grpSpPr>
          <a:xfrm>
            <a:off x="705221" y="2593905"/>
            <a:ext cx="1581460" cy="1638857"/>
            <a:chOff x="808376" y="2656486"/>
            <a:chExt cx="1581460" cy="1638857"/>
          </a:xfrm>
        </p:grpSpPr>
        <p:sp>
          <p:nvSpPr>
            <p:cNvPr id="54" name="TextBox 53">
              <a:extLst>
                <a:ext uri="{FF2B5EF4-FFF2-40B4-BE49-F238E27FC236}">
                  <a16:creationId xmlns:a16="http://schemas.microsoft.com/office/drawing/2014/main" id="{0FE24D3C-A678-4348-A673-07C351889668}"/>
                </a:ext>
              </a:extLst>
            </p:cNvPr>
            <p:cNvSpPr txBox="1"/>
            <p:nvPr/>
          </p:nvSpPr>
          <p:spPr>
            <a:xfrm>
              <a:off x="808376" y="2656486"/>
              <a:ext cx="1289135" cy="400110"/>
            </a:xfrm>
            <a:prstGeom prst="rect">
              <a:avLst/>
            </a:prstGeom>
            <a:noFill/>
          </p:spPr>
          <p:txBody>
            <a:bodyPr wrap="none" rtlCol="0">
              <a:spAutoFit/>
            </a:bodyPr>
            <a:lstStyle/>
            <a:p>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ITT-BEP（n=137）</a:t>
              </a:r>
            </a:p>
            <a:p>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非 BEP (n=266)</a:t>
              </a:r>
            </a:p>
          </p:txBody>
        </p:sp>
        <p:sp>
          <p:nvSpPr>
            <p:cNvPr id="55" name="TextBox 54">
              <a:extLst>
                <a:ext uri="{FF2B5EF4-FFF2-40B4-BE49-F238E27FC236}">
                  <a16:creationId xmlns:a16="http://schemas.microsoft.com/office/drawing/2014/main" id="{A5E8034B-4A76-43AD-A47B-89F9E4261D2A}"/>
                </a:ext>
              </a:extLst>
            </p:cNvPr>
            <p:cNvSpPr txBox="1"/>
            <p:nvPr/>
          </p:nvSpPr>
          <p:spPr>
            <a:xfrm>
              <a:off x="808376" y="3124376"/>
              <a:ext cx="1581460" cy="549189"/>
            </a:xfrm>
            <a:prstGeom prst="rect">
              <a:avLst/>
            </a:prstGeom>
            <a:noFill/>
          </p:spPr>
          <p:txBody>
            <a:bodyPr wrap="none" rtlCol="0">
              <a:spAutoFit/>
            </a:bodyPr>
            <a:lstStyle/>
            <a:p>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PDL-1 表达 1% TC 或 IC</a:t>
              </a:r>
            </a:p>
            <a:p>
              <a:pPr marL="90488"/>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&lt;1% PD-L1 (n=65)</a:t>
              </a:r>
            </a:p>
            <a:p>
              <a:pPr marL="90488"/>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 PD-L1 (n=72)</a:t>
              </a:r>
            </a:p>
          </p:txBody>
        </p:sp>
        <p:sp>
          <p:nvSpPr>
            <p:cNvPr id="56" name="TextBox 55">
              <a:extLst>
                <a:ext uri="{FF2B5EF4-FFF2-40B4-BE49-F238E27FC236}">
                  <a16:creationId xmlns:a16="http://schemas.microsoft.com/office/drawing/2014/main" id="{2E924175-2B07-45D8-BE5F-5AAA46AFF02D}"/>
                </a:ext>
              </a:extLst>
            </p:cNvPr>
            <p:cNvSpPr txBox="1"/>
            <p:nvPr/>
          </p:nvSpPr>
          <p:spPr>
            <a:xfrm>
              <a:off x="808376" y="3746154"/>
              <a:ext cx="1581460" cy="549189"/>
            </a:xfrm>
            <a:prstGeom prst="rect">
              <a:avLst/>
            </a:prstGeom>
            <a:noFill/>
          </p:spPr>
          <p:txBody>
            <a:bodyPr wrap="none" rtlCol="0">
              <a:spAutoFit/>
            </a:bodyPr>
            <a:lstStyle/>
            <a:p>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PDL-1 表达 5% TC 或 IC</a:t>
              </a:r>
            </a:p>
            <a:p>
              <a:pPr marL="90488"/>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&lt;5% PD-L1 (n=108)</a:t>
              </a:r>
            </a:p>
            <a:p>
              <a:pPr marL="90488"/>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 PD-L1 (n=29)</a:t>
              </a:r>
            </a:p>
          </p:txBody>
        </p:sp>
      </p:grpSp>
      <p:sp>
        <p:nvSpPr>
          <p:cNvPr id="52" name="TextBox 51">
            <a:extLst>
              <a:ext uri="{FF2B5EF4-FFF2-40B4-BE49-F238E27FC236}">
                <a16:creationId xmlns:a16="http://schemas.microsoft.com/office/drawing/2014/main" id="{0E9C1B06-A38E-46AB-9378-DD51F3623785}"/>
              </a:ext>
            </a:extLst>
          </p:cNvPr>
          <p:cNvSpPr txBox="1"/>
          <p:nvPr/>
        </p:nvSpPr>
        <p:spPr>
          <a:xfrm>
            <a:off x="3358632" y="2308411"/>
            <a:ext cx="437317" cy="244084"/>
          </a:xfrm>
          <a:prstGeom prst="rect">
            <a:avLst/>
          </a:prstGeom>
          <a:noFill/>
        </p:spPr>
        <p:txBody>
          <a:bodyPr wrap="none" rtlCol="0">
            <a:spAutoFit/>
          </a:bodyPr>
          <a:lstStyle/>
          <a:p>
            <a:pPr algn="ctr"/>
            <a:r>
              <a:rPr lang="zh-CN" sz="10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12.3</a:t>
            </a:r>
          </a:p>
        </p:txBody>
      </p:sp>
      <p:sp>
        <p:nvSpPr>
          <p:cNvPr id="58" name="TextBox 57">
            <a:extLst>
              <a:ext uri="{FF2B5EF4-FFF2-40B4-BE49-F238E27FC236}">
                <a16:creationId xmlns:a16="http://schemas.microsoft.com/office/drawing/2014/main" id="{020ECA65-2FDA-45F8-A8F6-5D2CD65521EC}"/>
              </a:ext>
            </a:extLst>
          </p:cNvPr>
          <p:cNvSpPr txBox="1"/>
          <p:nvPr/>
        </p:nvSpPr>
        <p:spPr>
          <a:xfrm>
            <a:off x="4418699" y="2308411"/>
            <a:ext cx="437317" cy="244084"/>
          </a:xfrm>
          <a:prstGeom prst="rect">
            <a:avLst/>
          </a:prstGeom>
          <a:noFill/>
        </p:spPr>
        <p:txBody>
          <a:bodyPr wrap="none" rtlCol="0">
            <a:spAutoFit/>
          </a:bodyPr>
          <a:lstStyle/>
          <a:p>
            <a:pPr algn="ctr"/>
            <a:r>
              <a:rPr lang="zh-CN" sz="10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10.3</a:t>
            </a:r>
          </a:p>
        </p:txBody>
      </p:sp>
      <p:sp>
        <p:nvSpPr>
          <p:cNvPr id="59" name="TextBox 58">
            <a:extLst>
              <a:ext uri="{FF2B5EF4-FFF2-40B4-BE49-F238E27FC236}">
                <a16:creationId xmlns:a16="http://schemas.microsoft.com/office/drawing/2014/main" id="{401317E9-FBA6-4B50-B67C-7315F53F3687}"/>
              </a:ext>
            </a:extLst>
          </p:cNvPr>
          <p:cNvSpPr txBox="1"/>
          <p:nvPr/>
        </p:nvSpPr>
        <p:spPr>
          <a:xfrm>
            <a:off x="7394860" y="2308411"/>
            <a:ext cx="1117614" cy="246221"/>
          </a:xfrm>
          <a:prstGeom prst="rect">
            <a:avLst/>
          </a:prstGeom>
          <a:noFill/>
        </p:spPr>
        <p:txBody>
          <a:bodyPr wrap="none" rtlCol="0">
            <a:spAutoFit/>
          </a:bodyPr>
          <a:lstStyle/>
          <a:p>
            <a:pPr algn="ctr"/>
            <a:r>
              <a:rPr lang="zh-CN" sz="10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0.76 (0.61, 0.96)</a:t>
            </a:r>
          </a:p>
        </p:txBody>
      </p:sp>
      <p:grpSp>
        <p:nvGrpSpPr>
          <p:cNvPr id="60" name="Group 59">
            <a:extLst>
              <a:ext uri="{FF2B5EF4-FFF2-40B4-BE49-F238E27FC236}">
                <a16:creationId xmlns:a16="http://schemas.microsoft.com/office/drawing/2014/main" id="{AC4393AE-29F1-4CF7-A05F-EF1ECE22B46E}"/>
              </a:ext>
            </a:extLst>
          </p:cNvPr>
          <p:cNvGrpSpPr/>
          <p:nvPr/>
        </p:nvGrpSpPr>
        <p:grpSpPr>
          <a:xfrm>
            <a:off x="3361527" y="2593905"/>
            <a:ext cx="431528" cy="1643666"/>
            <a:chOff x="808376" y="2656486"/>
            <a:chExt cx="431528" cy="1643666"/>
          </a:xfrm>
        </p:grpSpPr>
        <p:sp>
          <p:nvSpPr>
            <p:cNvPr id="61" name="TextBox 60">
              <a:extLst>
                <a:ext uri="{FF2B5EF4-FFF2-40B4-BE49-F238E27FC236}">
                  <a16:creationId xmlns:a16="http://schemas.microsoft.com/office/drawing/2014/main" id="{CDB71944-763D-4DCD-A759-61D0379FEB4B}"/>
                </a:ext>
              </a:extLst>
            </p:cNvPr>
            <p:cNvSpPr txBox="1"/>
            <p:nvPr/>
          </p:nvSpPr>
          <p:spPr>
            <a:xfrm>
              <a:off x="805481" y="2656486"/>
              <a:ext cx="437317" cy="396636"/>
            </a:xfrm>
            <a:prstGeom prst="rect">
              <a:avLst/>
            </a:prstGeom>
            <a:noFill/>
          </p:spPr>
          <p:txBody>
            <a:bodyPr wrap="none" rtlCol="0">
              <a:spAutoFit/>
            </a:bodyPr>
            <a:lstStyle/>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9.9</a:t>
              </a: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14.6</a:t>
              </a:r>
            </a:p>
          </p:txBody>
        </p:sp>
        <p:sp>
          <p:nvSpPr>
            <p:cNvPr id="62" name="TextBox 61">
              <a:extLst>
                <a:ext uri="{FF2B5EF4-FFF2-40B4-BE49-F238E27FC236}">
                  <a16:creationId xmlns:a16="http://schemas.microsoft.com/office/drawing/2014/main" id="{98132A20-2618-472E-BB0E-9D95F2B00273}"/>
                </a:ext>
              </a:extLst>
            </p:cNvPr>
            <p:cNvSpPr txBox="1"/>
            <p:nvPr/>
          </p:nvSpPr>
          <p:spPr>
            <a:xfrm>
              <a:off x="805481" y="3124376"/>
              <a:ext cx="437317" cy="549189"/>
            </a:xfrm>
            <a:prstGeom prst="rect">
              <a:avLst/>
            </a:prstGeom>
            <a:noFill/>
          </p:spPr>
          <p:txBody>
            <a:bodyPr wrap="none" rtlCol="0">
              <a:spAutoFit/>
            </a:bodyPr>
            <a:lstStyle/>
            <a:p>
              <a:pPr algn="ctr"/>
              <a:endParaRPr lang="en-GB" sz="1000" dirty="0">
                <a:latin typeface="Arial" panose="020B0604020202020204" pitchFamily="34" charset="0"/>
                <a:ea typeface="宋体" panose="02010600030101010101" pitchFamily="2" charset="-122"/>
                <a:cs typeface="Arial" panose="020B0604020202020204" pitchFamily="34" charset="0"/>
              </a:endParaRPr>
            </a:p>
            <a:p>
              <a:pPr algn="ctr"/>
              <a:r>
                <a:rPr lang="zh-CN" sz="10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10.2</a:t>
              </a:r>
            </a:p>
            <a:p>
              <a:pPr algn="ctr"/>
              <a:r>
                <a:rPr lang="zh-CN" sz="10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9.7</a:t>
              </a:r>
            </a:p>
          </p:txBody>
        </p:sp>
        <p:sp>
          <p:nvSpPr>
            <p:cNvPr id="63" name="TextBox 62">
              <a:extLst>
                <a:ext uri="{FF2B5EF4-FFF2-40B4-BE49-F238E27FC236}">
                  <a16:creationId xmlns:a16="http://schemas.microsoft.com/office/drawing/2014/main" id="{BCB21D0A-C276-4938-90D9-483695A50FB0}"/>
                </a:ext>
              </a:extLst>
            </p:cNvPr>
            <p:cNvSpPr txBox="1"/>
            <p:nvPr/>
          </p:nvSpPr>
          <p:spPr>
            <a:xfrm>
              <a:off x="805481" y="3746154"/>
              <a:ext cx="437317" cy="549189"/>
            </a:xfrm>
            <a:prstGeom prst="rect">
              <a:avLst/>
            </a:prstGeom>
            <a:noFill/>
          </p:spPr>
          <p:txBody>
            <a:bodyPr wrap="none" rtlCol="0">
              <a:spAutoFit/>
            </a:bodyPr>
            <a:lstStyle/>
            <a:p>
              <a:pPr algn="ctr"/>
              <a:endParaRPr lang="en-GB" sz="1000">
                <a:latin typeface="Arial" panose="020B0604020202020204" pitchFamily="34" charset="0"/>
                <a:ea typeface="宋体" panose="02010600030101010101" pitchFamily="2" charset="-122"/>
                <a:cs typeface="Arial" panose="020B0604020202020204" pitchFamily="34" charset="0"/>
              </a:endParaRP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9.2</a:t>
              </a: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21.6</a:t>
              </a:r>
            </a:p>
          </p:txBody>
        </p:sp>
      </p:grpSp>
      <p:grpSp>
        <p:nvGrpSpPr>
          <p:cNvPr id="64" name="Group 63">
            <a:extLst>
              <a:ext uri="{FF2B5EF4-FFF2-40B4-BE49-F238E27FC236}">
                <a16:creationId xmlns:a16="http://schemas.microsoft.com/office/drawing/2014/main" id="{3A3615BE-B449-4049-8D23-491049C26D05}"/>
              </a:ext>
            </a:extLst>
          </p:cNvPr>
          <p:cNvGrpSpPr/>
          <p:nvPr/>
        </p:nvGrpSpPr>
        <p:grpSpPr>
          <a:xfrm>
            <a:off x="4421594" y="2593905"/>
            <a:ext cx="431529" cy="1643666"/>
            <a:chOff x="808376" y="2656486"/>
            <a:chExt cx="431529" cy="1643666"/>
          </a:xfrm>
        </p:grpSpPr>
        <p:sp>
          <p:nvSpPr>
            <p:cNvPr id="65" name="TextBox 64">
              <a:extLst>
                <a:ext uri="{FF2B5EF4-FFF2-40B4-BE49-F238E27FC236}">
                  <a16:creationId xmlns:a16="http://schemas.microsoft.com/office/drawing/2014/main" id="{BFDAFD77-66E8-454B-A329-1BA36C9250CC}"/>
                </a:ext>
              </a:extLst>
            </p:cNvPr>
            <p:cNvSpPr txBox="1"/>
            <p:nvPr/>
          </p:nvSpPr>
          <p:spPr>
            <a:xfrm>
              <a:off x="805483" y="2656486"/>
              <a:ext cx="437317" cy="396636"/>
            </a:xfrm>
            <a:prstGeom prst="rect">
              <a:avLst/>
            </a:prstGeom>
            <a:noFill/>
          </p:spPr>
          <p:txBody>
            <a:bodyPr wrap="none" rtlCol="0">
              <a:spAutoFit/>
            </a:bodyPr>
            <a:lstStyle/>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8.9</a:t>
              </a: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11.2</a:t>
              </a:r>
            </a:p>
          </p:txBody>
        </p:sp>
        <p:sp>
          <p:nvSpPr>
            <p:cNvPr id="66" name="TextBox 65">
              <a:extLst>
                <a:ext uri="{FF2B5EF4-FFF2-40B4-BE49-F238E27FC236}">
                  <a16:creationId xmlns:a16="http://schemas.microsoft.com/office/drawing/2014/main" id="{12737B61-6AA9-475E-BD85-8F065A65305C}"/>
                </a:ext>
              </a:extLst>
            </p:cNvPr>
            <p:cNvSpPr txBox="1"/>
            <p:nvPr/>
          </p:nvSpPr>
          <p:spPr>
            <a:xfrm>
              <a:off x="805483" y="3124376"/>
              <a:ext cx="437317" cy="549189"/>
            </a:xfrm>
            <a:prstGeom prst="rect">
              <a:avLst/>
            </a:prstGeom>
            <a:noFill/>
          </p:spPr>
          <p:txBody>
            <a:bodyPr wrap="none" rtlCol="0">
              <a:spAutoFit/>
            </a:bodyPr>
            <a:lstStyle/>
            <a:p>
              <a:pPr algn="ctr"/>
              <a:endParaRPr lang="en-GB" sz="1000">
                <a:latin typeface="Arial" panose="020B0604020202020204" pitchFamily="34" charset="0"/>
                <a:ea typeface="宋体" panose="02010600030101010101" pitchFamily="2" charset="-122"/>
                <a:cs typeface="Arial" panose="020B0604020202020204" pitchFamily="34" charset="0"/>
              </a:endParaRP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8.3</a:t>
              </a: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10.6</a:t>
              </a:r>
            </a:p>
          </p:txBody>
        </p:sp>
        <p:sp>
          <p:nvSpPr>
            <p:cNvPr id="67" name="TextBox 66">
              <a:extLst>
                <a:ext uri="{FF2B5EF4-FFF2-40B4-BE49-F238E27FC236}">
                  <a16:creationId xmlns:a16="http://schemas.microsoft.com/office/drawing/2014/main" id="{C4B43712-7A8A-4CFD-81A1-21CF24EF22C3}"/>
                </a:ext>
              </a:extLst>
            </p:cNvPr>
            <p:cNvSpPr txBox="1"/>
            <p:nvPr/>
          </p:nvSpPr>
          <p:spPr>
            <a:xfrm>
              <a:off x="837263" y="3746154"/>
              <a:ext cx="373753" cy="549189"/>
            </a:xfrm>
            <a:prstGeom prst="rect">
              <a:avLst/>
            </a:prstGeom>
            <a:noFill/>
          </p:spPr>
          <p:txBody>
            <a:bodyPr wrap="none" rtlCol="0">
              <a:spAutoFit/>
            </a:bodyPr>
            <a:lstStyle/>
            <a:p>
              <a:pPr algn="ctr"/>
              <a:endParaRPr lang="en-GB" sz="1000">
                <a:latin typeface="Arial" panose="020B0604020202020204" pitchFamily="34" charset="0"/>
                <a:ea typeface="宋体" panose="02010600030101010101" pitchFamily="2" charset="-122"/>
                <a:cs typeface="Arial" panose="020B0604020202020204" pitchFamily="34" charset="0"/>
              </a:endParaRP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8.9</a:t>
              </a: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9.2</a:t>
              </a:r>
            </a:p>
          </p:txBody>
        </p:sp>
      </p:grpSp>
      <p:grpSp>
        <p:nvGrpSpPr>
          <p:cNvPr id="68" name="Group 67">
            <a:extLst>
              <a:ext uri="{FF2B5EF4-FFF2-40B4-BE49-F238E27FC236}">
                <a16:creationId xmlns:a16="http://schemas.microsoft.com/office/drawing/2014/main" id="{76CF3215-6116-4F2D-AD52-F0ED68A30F36}"/>
              </a:ext>
            </a:extLst>
          </p:cNvPr>
          <p:cNvGrpSpPr/>
          <p:nvPr/>
        </p:nvGrpSpPr>
        <p:grpSpPr>
          <a:xfrm>
            <a:off x="7394858" y="2593905"/>
            <a:ext cx="1117616" cy="1643666"/>
            <a:chOff x="465332" y="2656486"/>
            <a:chExt cx="1117616" cy="1643666"/>
          </a:xfrm>
        </p:grpSpPr>
        <p:sp>
          <p:nvSpPr>
            <p:cNvPr id="69" name="TextBox 68">
              <a:extLst>
                <a:ext uri="{FF2B5EF4-FFF2-40B4-BE49-F238E27FC236}">
                  <a16:creationId xmlns:a16="http://schemas.microsoft.com/office/drawing/2014/main" id="{831E961F-2A48-4119-9B86-968BA99FE716}"/>
                </a:ext>
              </a:extLst>
            </p:cNvPr>
            <p:cNvSpPr txBox="1"/>
            <p:nvPr/>
          </p:nvSpPr>
          <p:spPr>
            <a:xfrm>
              <a:off x="465334" y="2656486"/>
              <a:ext cx="1117614" cy="400110"/>
            </a:xfrm>
            <a:prstGeom prst="rect">
              <a:avLst/>
            </a:prstGeom>
            <a:noFill/>
          </p:spPr>
          <p:txBody>
            <a:bodyPr wrap="none" rtlCol="0">
              <a:spAutoFit/>
            </a:bodyPr>
            <a:lstStyle/>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0.70 (0.48, 1.02)</a:t>
              </a: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0.81 (0.61, 1.08)</a:t>
              </a:r>
            </a:p>
          </p:txBody>
        </p:sp>
        <p:sp>
          <p:nvSpPr>
            <p:cNvPr id="70" name="TextBox 69">
              <a:extLst>
                <a:ext uri="{FF2B5EF4-FFF2-40B4-BE49-F238E27FC236}">
                  <a16:creationId xmlns:a16="http://schemas.microsoft.com/office/drawing/2014/main" id="{25D6C040-25F1-46FA-94E8-22E079B5851F}"/>
                </a:ext>
              </a:extLst>
            </p:cNvPr>
            <p:cNvSpPr txBox="1"/>
            <p:nvPr/>
          </p:nvSpPr>
          <p:spPr>
            <a:xfrm>
              <a:off x="465334" y="3124376"/>
              <a:ext cx="1117614" cy="553998"/>
            </a:xfrm>
            <a:prstGeom prst="rect">
              <a:avLst/>
            </a:prstGeom>
            <a:noFill/>
          </p:spPr>
          <p:txBody>
            <a:bodyPr wrap="none" rtlCol="0">
              <a:spAutoFit/>
            </a:bodyPr>
            <a:lstStyle/>
            <a:p>
              <a:pPr algn="ctr"/>
              <a:endParaRPr lang="en-GB" sz="1000">
                <a:latin typeface="Arial" panose="020B0604020202020204" pitchFamily="34" charset="0"/>
                <a:ea typeface="宋体" panose="02010600030101010101" pitchFamily="2" charset="-122"/>
                <a:cs typeface="Arial" panose="020B0604020202020204" pitchFamily="34" charset="0"/>
              </a:endParaRP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0.51 (0.30, 0.89)</a:t>
              </a: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0.87 (0.51, 1.49)</a:t>
              </a:r>
            </a:p>
          </p:txBody>
        </p:sp>
        <p:sp>
          <p:nvSpPr>
            <p:cNvPr id="71" name="TextBox 70">
              <a:extLst>
                <a:ext uri="{FF2B5EF4-FFF2-40B4-BE49-F238E27FC236}">
                  <a16:creationId xmlns:a16="http://schemas.microsoft.com/office/drawing/2014/main" id="{7F20B0D4-9764-40F0-A54C-3C568AF4D605}"/>
                </a:ext>
              </a:extLst>
            </p:cNvPr>
            <p:cNvSpPr txBox="1"/>
            <p:nvPr/>
          </p:nvSpPr>
          <p:spPr>
            <a:xfrm>
              <a:off x="465332" y="3746154"/>
              <a:ext cx="1117614" cy="553998"/>
            </a:xfrm>
            <a:prstGeom prst="rect">
              <a:avLst/>
            </a:prstGeom>
            <a:noFill/>
          </p:spPr>
          <p:txBody>
            <a:bodyPr wrap="none" rtlCol="0">
              <a:spAutoFit/>
            </a:bodyPr>
            <a:lstStyle/>
            <a:p>
              <a:pPr algn="ctr"/>
              <a:endParaRPr lang="en-GB" sz="1000">
                <a:latin typeface="Arial" panose="020B0604020202020204" pitchFamily="34" charset="0"/>
                <a:ea typeface="宋体" panose="02010600030101010101" pitchFamily="2" charset="-122"/>
                <a:cs typeface="Arial" panose="020B0604020202020204" pitchFamily="34" charset="0"/>
              </a:endParaRP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0.77 (0.51, 1.17)</a:t>
              </a:r>
            </a:p>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0.60 (0.25, 1.46)</a:t>
              </a:r>
            </a:p>
          </p:txBody>
        </p:sp>
      </p:grpSp>
      <p:grpSp>
        <p:nvGrpSpPr>
          <p:cNvPr id="4109" name="Group 4108">
            <a:extLst>
              <a:ext uri="{FF2B5EF4-FFF2-40B4-BE49-F238E27FC236}">
                <a16:creationId xmlns:a16="http://schemas.microsoft.com/office/drawing/2014/main" id="{5AF3593E-4BD2-4B8B-BB95-5C0AFC7BF2EF}"/>
              </a:ext>
            </a:extLst>
          </p:cNvPr>
          <p:cNvGrpSpPr/>
          <p:nvPr/>
        </p:nvGrpSpPr>
        <p:grpSpPr>
          <a:xfrm>
            <a:off x="4304636" y="2191598"/>
            <a:ext cx="3851075" cy="2799741"/>
            <a:chOff x="5375881" y="2191598"/>
            <a:chExt cx="3851075" cy="2799741"/>
          </a:xfrm>
        </p:grpSpPr>
        <p:grpSp>
          <p:nvGrpSpPr>
            <p:cNvPr id="17" name="Group 16">
              <a:extLst>
                <a:ext uri="{FF2B5EF4-FFF2-40B4-BE49-F238E27FC236}">
                  <a16:creationId xmlns:a16="http://schemas.microsoft.com/office/drawing/2014/main" id="{4F201236-B5E5-40AC-B2ED-EC0C150CD01F}"/>
                </a:ext>
              </a:extLst>
            </p:cNvPr>
            <p:cNvGrpSpPr/>
            <p:nvPr/>
          </p:nvGrpSpPr>
          <p:grpSpPr>
            <a:xfrm>
              <a:off x="5935403" y="2191598"/>
              <a:ext cx="2051437" cy="2406044"/>
              <a:chOff x="6098495" y="951722"/>
              <a:chExt cx="2946712" cy="2036742"/>
            </a:xfrm>
          </p:grpSpPr>
          <p:grpSp>
            <p:nvGrpSpPr>
              <p:cNvPr id="18" name="Group 17">
                <a:extLst>
                  <a:ext uri="{FF2B5EF4-FFF2-40B4-BE49-F238E27FC236}">
                    <a16:creationId xmlns:a16="http://schemas.microsoft.com/office/drawing/2014/main" id="{9E2706D7-D047-44A1-8B0C-68FAAF164093}"/>
                  </a:ext>
                </a:extLst>
              </p:cNvPr>
              <p:cNvGrpSpPr/>
              <p:nvPr/>
            </p:nvGrpSpPr>
            <p:grpSpPr>
              <a:xfrm>
                <a:off x="6389369" y="951722"/>
                <a:ext cx="2381250" cy="1837191"/>
                <a:chOff x="6389369" y="951722"/>
                <a:chExt cx="2381250" cy="1837191"/>
              </a:xfrm>
            </p:grpSpPr>
            <p:grpSp>
              <p:nvGrpSpPr>
                <p:cNvPr id="23" name="Group 22">
                  <a:extLst>
                    <a:ext uri="{FF2B5EF4-FFF2-40B4-BE49-F238E27FC236}">
                      <a16:creationId xmlns:a16="http://schemas.microsoft.com/office/drawing/2014/main" id="{CE74FE16-7256-465B-808F-19524EC86417}"/>
                    </a:ext>
                  </a:extLst>
                </p:cNvPr>
                <p:cNvGrpSpPr/>
                <p:nvPr/>
              </p:nvGrpSpPr>
              <p:grpSpPr>
                <a:xfrm>
                  <a:off x="6389369" y="2726960"/>
                  <a:ext cx="2381250" cy="61953"/>
                  <a:chOff x="6389369" y="2726960"/>
                  <a:chExt cx="2381250" cy="61953"/>
                </a:xfrm>
              </p:grpSpPr>
              <p:cxnSp>
                <p:nvCxnSpPr>
                  <p:cNvPr id="25" name="Straight Connector 24">
                    <a:extLst>
                      <a:ext uri="{FF2B5EF4-FFF2-40B4-BE49-F238E27FC236}">
                        <a16:creationId xmlns:a16="http://schemas.microsoft.com/office/drawing/2014/main" id="{41787266-8F57-4459-B2C4-15B16788ED82}"/>
                      </a:ext>
                    </a:extLst>
                  </p:cNvPr>
                  <p:cNvCxnSpPr/>
                  <p:nvPr/>
                </p:nvCxnSpPr>
                <p:spPr>
                  <a:xfrm>
                    <a:off x="6389369" y="2726960"/>
                    <a:ext cx="238125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2E0D95-CBB8-4944-BAA5-DFF5BD70DEBE}"/>
                      </a:ext>
                    </a:extLst>
                  </p:cNvPr>
                  <p:cNvCxnSpPr/>
                  <p:nvPr/>
                </p:nvCxnSpPr>
                <p:spPr>
                  <a:xfrm flipH="1">
                    <a:off x="8770619" y="2726960"/>
                    <a:ext cx="0" cy="6195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F2DEFB6-E051-44DF-BBE9-13F1B1DC71CB}"/>
                      </a:ext>
                    </a:extLst>
                  </p:cNvPr>
                  <p:cNvCxnSpPr/>
                  <p:nvPr/>
                </p:nvCxnSpPr>
                <p:spPr>
                  <a:xfrm flipH="1">
                    <a:off x="8236799" y="2726960"/>
                    <a:ext cx="0" cy="6195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2243DB-B876-4237-B917-7F7A6FB30A19}"/>
                      </a:ext>
                    </a:extLst>
                  </p:cNvPr>
                  <p:cNvCxnSpPr/>
                  <p:nvPr/>
                </p:nvCxnSpPr>
                <p:spPr>
                  <a:xfrm flipH="1">
                    <a:off x="7197634" y="2726960"/>
                    <a:ext cx="0" cy="6195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85CFAC2-E2B8-497D-8AFC-CBFBB9A22BB0}"/>
                      </a:ext>
                    </a:extLst>
                  </p:cNvPr>
                  <p:cNvCxnSpPr/>
                  <p:nvPr/>
                </p:nvCxnSpPr>
                <p:spPr>
                  <a:xfrm flipH="1">
                    <a:off x="6399708" y="2726960"/>
                    <a:ext cx="0" cy="6195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2382384D-8208-4BE2-A7E1-841D17B74E9B}"/>
                    </a:ext>
                  </a:extLst>
                </p:cNvPr>
                <p:cNvCxnSpPr/>
                <p:nvPr/>
              </p:nvCxnSpPr>
              <p:spPr>
                <a:xfrm flipH="1" flipV="1">
                  <a:off x="8236799" y="951722"/>
                  <a:ext cx="0" cy="1775238"/>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A0F6592F-1E29-404B-942B-DDEC2CB78FB5}"/>
                  </a:ext>
                </a:extLst>
              </p:cNvPr>
              <p:cNvSpPr txBox="1"/>
              <p:nvPr/>
            </p:nvSpPr>
            <p:spPr>
              <a:xfrm>
                <a:off x="6094337" y="2776603"/>
                <a:ext cx="628168" cy="206620"/>
              </a:xfrm>
              <a:prstGeom prst="rect">
                <a:avLst/>
              </a:prstGeom>
              <a:noFill/>
            </p:spPr>
            <p:txBody>
              <a:bodyPr wrap="none" rtlCol="0">
                <a:spAutoFit/>
              </a:bodyPr>
              <a:lstStyle/>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0.25</a:t>
                </a:r>
              </a:p>
            </p:txBody>
          </p:sp>
          <p:sp>
            <p:nvSpPr>
              <p:cNvPr id="20" name="TextBox 19">
                <a:extLst>
                  <a:ext uri="{FF2B5EF4-FFF2-40B4-BE49-F238E27FC236}">
                    <a16:creationId xmlns:a16="http://schemas.microsoft.com/office/drawing/2014/main" id="{980AABB8-2931-4EE6-85D4-1A3327D7CD4F}"/>
                  </a:ext>
                </a:extLst>
              </p:cNvPr>
              <p:cNvSpPr txBox="1"/>
              <p:nvPr/>
            </p:nvSpPr>
            <p:spPr>
              <a:xfrm>
                <a:off x="6926345" y="2776603"/>
                <a:ext cx="536865" cy="206620"/>
              </a:xfrm>
              <a:prstGeom prst="rect">
                <a:avLst/>
              </a:prstGeom>
              <a:noFill/>
            </p:spPr>
            <p:txBody>
              <a:bodyPr wrap="none" rtlCol="0">
                <a:spAutoFit/>
              </a:bodyPr>
              <a:lstStyle/>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a:t>
                </a:r>
              </a:p>
            </p:txBody>
          </p:sp>
          <p:sp>
            <p:nvSpPr>
              <p:cNvPr id="21" name="TextBox 20">
                <a:extLst>
                  <a:ext uri="{FF2B5EF4-FFF2-40B4-BE49-F238E27FC236}">
                    <a16:creationId xmlns:a16="http://schemas.microsoft.com/office/drawing/2014/main" id="{C2B42354-5105-4150-BFDE-22988F4E662E}"/>
                  </a:ext>
                </a:extLst>
              </p:cNvPr>
              <p:cNvSpPr txBox="1"/>
              <p:nvPr/>
            </p:nvSpPr>
            <p:spPr>
              <a:xfrm>
                <a:off x="7973252" y="2776603"/>
                <a:ext cx="536865" cy="206620"/>
              </a:xfrm>
              <a:prstGeom prst="rect">
                <a:avLst/>
              </a:prstGeom>
              <a:noFill/>
            </p:spPr>
            <p:txBody>
              <a:bodyPr wrap="none" rtlCol="0">
                <a:spAutoFit/>
              </a:bodyPr>
              <a:lstStyle/>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2" name="TextBox 21">
                <a:extLst>
                  <a:ext uri="{FF2B5EF4-FFF2-40B4-BE49-F238E27FC236}">
                    <a16:creationId xmlns:a16="http://schemas.microsoft.com/office/drawing/2014/main" id="{168BCFCF-0924-410C-B3FD-2DC3F5C4C63F}"/>
                  </a:ext>
                </a:extLst>
              </p:cNvPr>
              <p:cNvSpPr txBox="1"/>
              <p:nvPr/>
            </p:nvSpPr>
            <p:spPr>
              <a:xfrm>
                <a:off x="8517504" y="2776603"/>
                <a:ext cx="536865" cy="206620"/>
              </a:xfrm>
              <a:prstGeom prst="rect">
                <a:avLst/>
              </a:prstGeom>
              <a:noFill/>
            </p:spPr>
            <p:txBody>
              <a:bodyPr wrap="none" rtlCol="0">
                <a:spAutoFit/>
              </a:bodyPr>
              <a:lstStyle/>
              <a:p>
                <a:pPr algn="ct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a:t>
                </a:r>
              </a:p>
            </p:txBody>
          </p:sp>
        </p:grpSp>
        <p:sp>
          <p:nvSpPr>
            <p:cNvPr id="57" name="TextBox 56">
              <a:extLst>
                <a:ext uri="{FF2B5EF4-FFF2-40B4-BE49-F238E27FC236}">
                  <a16:creationId xmlns:a16="http://schemas.microsoft.com/office/drawing/2014/main" id="{06C09DB7-0FC9-422D-82FF-798AB5EB714A}"/>
                </a:ext>
              </a:extLst>
            </p:cNvPr>
            <p:cNvSpPr txBox="1"/>
            <p:nvPr/>
          </p:nvSpPr>
          <p:spPr>
            <a:xfrm>
              <a:off x="6831072" y="4464532"/>
              <a:ext cx="617477" cy="246221"/>
            </a:xfrm>
            <a:prstGeom prst="rect">
              <a:avLst/>
            </a:prstGeom>
            <a:noFill/>
          </p:spPr>
          <p:txBody>
            <a:bodyPr wrap="none" rtlCol="0">
              <a:spAutoFit/>
            </a:bodyPr>
            <a:lstStyle/>
            <a:p>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危害比</a:t>
              </a:r>
              <a:r>
                <a:rPr lang="zh-CN" sz="10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a</a:t>
              </a:r>
            </a:p>
          </p:txBody>
        </p:sp>
        <p:cxnSp>
          <p:nvCxnSpPr>
            <p:cNvPr id="4097" name="Straight Arrow Connector 4096">
              <a:extLst>
                <a:ext uri="{FF2B5EF4-FFF2-40B4-BE49-F238E27FC236}">
                  <a16:creationId xmlns:a16="http://schemas.microsoft.com/office/drawing/2014/main" id="{600630FD-461C-4F21-A66A-DD04EFB5316B}"/>
                </a:ext>
              </a:extLst>
            </p:cNvPr>
            <p:cNvCxnSpPr/>
            <p:nvPr/>
          </p:nvCxnSpPr>
          <p:spPr>
            <a:xfrm>
              <a:off x="7424160" y="4694800"/>
              <a:ext cx="917348" cy="0"/>
            </a:xfrm>
            <a:prstGeom prst="straightConnector1">
              <a:avLst/>
            </a:prstGeom>
            <a:ln w="22225">
              <a:solidFill>
                <a:srgbClr val="E75C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EA0553F-28D1-459B-AFED-8B0C67C1B9D1}"/>
                </a:ext>
              </a:extLst>
            </p:cNvPr>
            <p:cNvCxnSpPr/>
            <p:nvPr/>
          </p:nvCxnSpPr>
          <p:spPr>
            <a:xfrm flipH="1">
              <a:off x="6506812" y="4694800"/>
              <a:ext cx="917348" cy="0"/>
            </a:xfrm>
            <a:prstGeom prst="straightConnector1">
              <a:avLst/>
            </a:prstGeom>
            <a:ln w="2222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99" name="TextBox 4098">
              <a:extLst>
                <a:ext uri="{FF2B5EF4-FFF2-40B4-BE49-F238E27FC236}">
                  <a16:creationId xmlns:a16="http://schemas.microsoft.com/office/drawing/2014/main" id="{AFEA8088-9169-4CC9-8465-EBCBA04E24CF}"/>
                </a:ext>
              </a:extLst>
            </p:cNvPr>
            <p:cNvSpPr txBox="1"/>
            <p:nvPr/>
          </p:nvSpPr>
          <p:spPr>
            <a:xfrm>
              <a:off x="5375881" y="4747255"/>
              <a:ext cx="2089968" cy="244084"/>
            </a:xfrm>
            <a:prstGeom prst="rect">
              <a:avLst/>
            </a:prstGeom>
            <a:noFill/>
          </p:spPr>
          <p:txBody>
            <a:bodyPr wrap="none" rtlCol="0">
              <a:spAutoFit/>
            </a:bodyPr>
            <a:lstStyle/>
            <a:p>
              <a:r>
                <a:rPr lang="zh-CN" sz="10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支持阿特珠单抗 + 卡铂/依托泊苷</a:t>
              </a:r>
            </a:p>
          </p:txBody>
        </p:sp>
        <p:sp>
          <p:nvSpPr>
            <p:cNvPr id="77" name="TextBox 76">
              <a:extLst>
                <a:ext uri="{FF2B5EF4-FFF2-40B4-BE49-F238E27FC236}">
                  <a16:creationId xmlns:a16="http://schemas.microsoft.com/office/drawing/2014/main" id="{B382BCBD-B7C7-482E-8663-D5F8576CB7E8}"/>
                </a:ext>
              </a:extLst>
            </p:cNvPr>
            <p:cNvSpPr txBox="1"/>
            <p:nvPr/>
          </p:nvSpPr>
          <p:spPr>
            <a:xfrm>
              <a:off x="7391242" y="4732968"/>
              <a:ext cx="1835714" cy="244084"/>
            </a:xfrm>
            <a:prstGeom prst="rect">
              <a:avLst/>
            </a:prstGeom>
            <a:noFill/>
          </p:spPr>
          <p:txBody>
            <a:bodyPr wrap="none" rtlCol="0">
              <a:spAutoFit/>
            </a:bodyPr>
            <a:lstStyle/>
            <a:p>
              <a:r>
                <a:rPr lang="zh-CN" sz="10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支持安慰剂 + 卡铂/依托泊苷</a:t>
              </a:r>
            </a:p>
          </p:txBody>
        </p:sp>
        <p:grpSp>
          <p:nvGrpSpPr>
            <p:cNvPr id="4106" name="Group 4105">
              <a:extLst>
                <a:ext uri="{FF2B5EF4-FFF2-40B4-BE49-F238E27FC236}">
                  <a16:creationId xmlns:a16="http://schemas.microsoft.com/office/drawing/2014/main" id="{0924BC19-5286-422B-B58D-EE5DCBFB5CB7}"/>
                </a:ext>
              </a:extLst>
            </p:cNvPr>
            <p:cNvGrpSpPr/>
            <p:nvPr/>
          </p:nvGrpSpPr>
          <p:grpSpPr>
            <a:xfrm>
              <a:off x="6966789" y="2377194"/>
              <a:ext cx="432000" cy="109778"/>
              <a:chOff x="11528293" y="1646006"/>
              <a:chExt cx="224489" cy="108000"/>
            </a:xfrm>
          </p:grpSpPr>
          <p:cxnSp>
            <p:nvCxnSpPr>
              <p:cNvPr id="42" name="Straight Connector 41">
                <a:extLst>
                  <a:ext uri="{FF2B5EF4-FFF2-40B4-BE49-F238E27FC236}">
                    <a16:creationId xmlns:a16="http://schemas.microsoft.com/office/drawing/2014/main" id="{654F4684-CA17-4C97-B76F-3A4124DCDC17}"/>
                  </a:ext>
                </a:extLst>
              </p:cNvPr>
              <p:cNvCxnSpPr/>
              <p:nvPr/>
            </p:nvCxnSpPr>
            <p:spPr>
              <a:xfrm>
                <a:off x="11528293" y="1700006"/>
                <a:ext cx="221557"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03" name="Straight Connector 4102">
                <a:extLst>
                  <a:ext uri="{FF2B5EF4-FFF2-40B4-BE49-F238E27FC236}">
                    <a16:creationId xmlns:a16="http://schemas.microsoft.com/office/drawing/2014/main" id="{0CADEC05-2EDF-4D6A-9CB5-4C838600A028}"/>
                  </a:ext>
                </a:extLst>
              </p:cNvPr>
              <p:cNvCxnSpPr/>
              <p:nvPr/>
            </p:nvCxnSpPr>
            <p:spPr>
              <a:xfrm flipH="1">
                <a:off x="11528293"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5F8ACE0-F8E7-4651-A764-A4743F882C95}"/>
                  </a:ext>
                </a:extLst>
              </p:cNvPr>
              <p:cNvCxnSpPr/>
              <p:nvPr/>
            </p:nvCxnSpPr>
            <p:spPr>
              <a:xfrm flipH="1">
                <a:off x="11752782"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E96C8739-9E74-4805-9C10-BC127FD824A3}"/>
                </a:ext>
              </a:extLst>
            </p:cNvPr>
            <p:cNvGrpSpPr/>
            <p:nvPr/>
          </p:nvGrpSpPr>
          <p:grpSpPr>
            <a:xfrm>
              <a:off x="6735142" y="2664999"/>
              <a:ext cx="720000" cy="109778"/>
              <a:chOff x="11528293" y="1646006"/>
              <a:chExt cx="224489" cy="108000"/>
            </a:xfrm>
          </p:grpSpPr>
          <p:cxnSp>
            <p:nvCxnSpPr>
              <p:cNvPr id="87" name="Straight Connector 86">
                <a:extLst>
                  <a:ext uri="{FF2B5EF4-FFF2-40B4-BE49-F238E27FC236}">
                    <a16:creationId xmlns:a16="http://schemas.microsoft.com/office/drawing/2014/main" id="{E02C39A2-6A14-426A-8D53-2AB5129C21C1}"/>
                  </a:ext>
                </a:extLst>
              </p:cNvPr>
              <p:cNvCxnSpPr/>
              <p:nvPr/>
            </p:nvCxnSpPr>
            <p:spPr>
              <a:xfrm>
                <a:off x="11528293" y="1700006"/>
                <a:ext cx="221557"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DA89E5B-8580-4175-8F3D-CCB44020B75C}"/>
                  </a:ext>
                </a:extLst>
              </p:cNvPr>
              <p:cNvCxnSpPr/>
              <p:nvPr/>
            </p:nvCxnSpPr>
            <p:spPr>
              <a:xfrm flipH="1">
                <a:off x="11528293"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5135E18-E289-4BE9-BBAA-30E8710C993A}"/>
                  </a:ext>
                </a:extLst>
              </p:cNvPr>
              <p:cNvCxnSpPr/>
              <p:nvPr/>
            </p:nvCxnSpPr>
            <p:spPr>
              <a:xfrm flipH="1">
                <a:off x="11752782"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016137BB-2BFC-4658-9DD6-CF838E32C755}"/>
                </a:ext>
              </a:extLst>
            </p:cNvPr>
            <p:cNvGrpSpPr/>
            <p:nvPr/>
          </p:nvGrpSpPr>
          <p:grpSpPr>
            <a:xfrm>
              <a:off x="6943461" y="2813660"/>
              <a:ext cx="540000" cy="109778"/>
              <a:chOff x="11528293" y="1646006"/>
              <a:chExt cx="224489" cy="108000"/>
            </a:xfrm>
          </p:grpSpPr>
          <p:cxnSp>
            <p:nvCxnSpPr>
              <p:cNvPr id="91" name="Straight Connector 90">
                <a:extLst>
                  <a:ext uri="{FF2B5EF4-FFF2-40B4-BE49-F238E27FC236}">
                    <a16:creationId xmlns:a16="http://schemas.microsoft.com/office/drawing/2014/main" id="{F50FD196-4DB5-426B-A319-03FB4B01069B}"/>
                  </a:ext>
                </a:extLst>
              </p:cNvPr>
              <p:cNvCxnSpPr/>
              <p:nvPr/>
            </p:nvCxnSpPr>
            <p:spPr>
              <a:xfrm>
                <a:off x="11528293" y="1700006"/>
                <a:ext cx="221557"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40F907F-A5C9-45AB-AA0C-77291216F4BB}"/>
                  </a:ext>
                </a:extLst>
              </p:cNvPr>
              <p:cNvCxnSpPr/>
              <p:nvPr/>
            </p:nvCxnSpPr>
            <p:spPr>
              <a:xfrm flipH="1">
                <a:off x="11528293"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A9069A6-5A0B-4E40-B087-6DB07A770344}"/>
                  </a:ext>
                </a:extLst>
              </p:cNvPr>
              <p:cNvCxnSpPr/>
              <p:nvPr/>
            </p:nvCxnSpPr>
            <p:spPr>
              <a:xfrm flipH="1">
                <a:off x="11752782"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ACFE8131-1BF1-48BD-B997-F8A804DCB084}"/>
                </a:ext>
              </a:extLst>
            </p:cNvPr>
            <p:cNvGrpSpPr/>
            <p:nvPr/>
          </p:nvGrpSpPr>
          <p:grpSpPr>
            <a:xfrm>
              <a:off x="6311344" y="3298980"/>
              <a:ext cx="1008000" cy="109778"/>
              <a:chOff x="11528293" y="1646006"/>
              <a:chExt cx="224489" cy="108000"/>
            </a:xfrm>
          </p:grpSpPr>
          <p:cxnSp>
            <p:nvCxnSpPr>
              <p:cNvPr id="95" name="Straight Connector 94">
                <a:extLst>
                  <a:ext uri="{FF2B5EF4-FFF2-40B4-BE49-F238E27FC236}">
                    <a16:creationId xmlns:a16="http://schemas.microsoft.com/office/drawing/2014/main" id="{BC8E92C0-E256-40E7-8EBF-A5DFA051C9DA}"/>
                  </a:ext>
                </a:extLst>
              </p:cNvPr>
              <p:cNvCxnSpPr/>
              <p:nvPr/>
            </p:nvCxnSpPr>
            <p:spPr>
              <a:xfrm>
                <a:off x="11528293" y="1700006"/>
                <a:ext cx="221557"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BA42ABD-8C00-43B2-922E-68F4A9C4D192}"/>
                  </a:ext>
                </a:extLst>
              </p:cNvPr>
              <p:cNvCxnSpPr/>
              <p:nvPr/>
            </p:nvCxnSpPr>
            <p:spPr>
              <a:xfrm flipH="1">
                <a:off x="11528293"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C1771A5-CF0D-4B91-A8E0-693474FD63E9}"/>
                  </a:ext>
                </a:extLst>
              </p:cNvPr>
              <p:cNvCxnSpPr/>
              <p:nvPr/>
            </p:nvCxnSpPr>
            <p:spPr>
              <a:xfrm flipH="1">
                <a:off x="11752782"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AF337CA4-D8AA-4621-95F3-8C02D4BDB49A}"/>
                </a:ext>
              </a:extLst>
            </p:cNvPr>
            <p:cNvGrpSpPr/>
            <p:nvPr/>
          </p:nvGrpSpPr>
          <p:grpSpPr>
            <a:xfrm>
              <a:off x="6787021" y="3452720"/>
              <a:ext cx="1008000" cy="109778"/>
              <a:chOff x="11528293" y="1646006"/>
              <a:chExt cx="224489" cy="108000"/>
            </a:xfrm>
          </p:grpSpPr>
          <p:cxnSp>
            <p:nvCxnSpPr>
              <p:cNvPr id="99" name="Straight Connector 98">
                <a:extLst>
                  <a:ext uri="{FF2B5EF4-FFF2-40B4-BE49-F238E27FC236}">
                    <a16:creationId xmlns:a16="http://schemas.microsoft.com/office/drawing/2014/main" id="{24D64360-E036-4E63-AA4F-DC33CB8ECA23}"/>
                  </a:ext>
                </a:extLst>
              </p:cNvPr>
              <p:cNvCxnSpPr/>
              <p:nvPr/>
            </p:nvCxnSpPr>
            <p:spPr>
              <a:xfrm>
                <a:off x="11528293" y="1700006"/>
                <a:ext cx="221557"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3872863-DC46-4A19-A54C-C373FF2D9848}"/>
                  </a:ext>
                </a:extLst>
              </p:cNvPr>
              <p:cNvCxnSpPr/>
              <p:nvPr/>
            </p:nvCxnSpPr>
            <p:spPr>
              <a:xfrm flipH="1">
                <a:off x="11528293"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E1A7AC7-A5BC-4D8F-8637-5D4E557915FA}"/>
                  </a:ext>
                </a:extLst>
              </p:cNvPr>
              <p:cNvCxnSpPr/>
              <p:nvPr/>
            </p:nvCxnSpPr>
            <p:spPr>
              <a:xfrm flipH="1">
                <a:off x="11752782"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8A09D223-06A6-4A68-9079-A4E1FC3D596D}"/>
                </a:ext>
              </a:extLst>
            </p:cNvPr>
            <p:cNvGrpSpPr/>
            <p:nvPr/>
          </p:nvGrpSpPr>
          <p:grpSpPr>
            <a:xfrm>
              <a:off x="6787021" y="3917234"/>
              <a:ext cx="756000" cy="109778"/>
              <a:chOff x="11528293" y="1646006"/>
              <a:chExt cx="224489" cy="108000"/>
            </a:xfrm>
          </p:grpSpPr>
          <p:cxnSp>
            <p:nvCxnSpPr>
              <p:cNvPr id="103" name="Straight Connector 102">
                <a:extLst>
                  <a:ext uri="{FF2B5EF4-FFF2-40B4-BE49-F238E27FC236}">
                    <a16:creationId xmlns:a16="http://schemas.microsoft.com/office/drawing/2014/main" id="{C6FA4F18-B145-41DD-AE75-E618467953E5}"/>
                  </a:ext>
                </a:extLst>
              </p:cNvPr>
              <p:cNvCxnSpPr/>
              <p:nvPr/>
            </p:nvCxnSpPr>
            <p:spPr>
              <a:xfrm>
                <a:off x="11528293" y="1700006"/>
                <a:ext cx="221557"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31BC8E7-C267-4238-BE49-5658FA3B0970}"/>
                  </a:ext>
                </a:extLst>
              </p:cNvPr>
              <p:cNvCxnSpPr/>
              <p:nvPr/>
            </p:nvCxnSpPr>
            <p:spPr>
              <a:xfrm flipH="1">
                <a:off x="11528293"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9BF4492-4B96-46E3-95CC-61487EC1DDAC}"/>
                  </a:ext>
                </a:extLst>
              </p:cNvPr>
              <p:cNvCxnSpPr/>
              <p:nvPr/>
            </p:nvCxnSpPr>
            <p:spPr>
              <a:xfrm flipH="1">
                <a:off x="11752782"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8CDD3C35-1535-4BA1-ADB2-E3D5C5353F98}"/>
                </a:ext>
              </a:extLst>
            </p:cNvPr>
            <p:cNvGrpSpPr/>
            <p:nvPr/>
          </p:nvGrpSpPr>
          <p:grpSpPr>
            <a:xfrm>
              <a:off x="6111608" y="4065894"/>
              <a:ext cx="1635668" cy="109778"/>
              <a:chOff x="11528293" y="1646006"/>
              <a:chExt cx="221733" cy="108000"/>
            </a:xfrm>
          </p:grpSpPr>
          <p:cxnSp>
            <p:nvCxnSpPr>
              <p:cNvPr id="107" name="Straight Connector 106">
                <a:extLst>
                  <a:ext uri="{FF2B5EF4-FFF2-40B4-BE49-F238E27FC236}">
                    <a16:creationId xmlns:a16="http://schemas.microsoft.com/office/drawing/2014/main" id="{E0150DC9-0344-43BC-8F12-BF3CA5706428}"/>
                  </a:ext>
                </a:extLst>
              </p:cNvPr>
              <p:cNvCxnSpPr/>
              <p:nvPr/>
            </p:nvCxnSpPr>
            <p:spPr>
              <a:xfrm>
                <a:off x="11528293" y="1700006"/>
                <a:ext cx="221557"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E5BF4B1-BE43-4E8B-ACF3-199FE5222CC0}"/>
                  </a:ext>
                </a:extLst>
              </p:cNvPr>
              <p:cNvCxnSpPr/>
              <p:nvPr/>
            </p:nvCxnSpPr>
            <p:spPr>
              <a:xfrm flipH="1">
                <a:off x="11528293"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F4A2110-37F2-47BC-B386-85D052AF683B}"/>
                  </a:ext>
                </a:extLst>
              </p:cNvPr>
              <p:cNvCxnSpPr/>
              <p:nvPr/>
            </p:nvCxnSpPr>
            <p:spPr>
              <a:xfrm flipH="1">
                <a:off x="11750026" y="1646006"/>
                <a:ext cx="0" cy="108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4107" name="Rectangle 4106">
              <a:extLst>
                <a:ext uri="{FF2B5EF4-FFF2-40B4-BE49-F238E27FC236}">
                  <a16:creationId xmlns:a16="http://schemas.microsoft.com/office/drawing/2014/main" id="{CD941641-BF1C-4647-B4E7-8E412B58F9FC}"/>
                </a:ext>
              </a:extLst>
            </p:cNvPr>
            <p:cNvSpPr>
              <a:spLocks noChangeAspect="1"/>
            </p:cNvSpPr>
            <p:nvPr/>
          </p:nvSpPr>
          <p:spPr>
            <a:xfrm rot="2700000">
              <a:off x="7132649" y="2378074"/>
              <a:ext cx="91482" cy="9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Rectangle 110">
              <a:extLst>
                <a:ext uri="{FF2B5EF4-FFF2-40B4-BE49-F238E27FC236}">
                  <a16:creationId xmlns:a16="http://schemas.microsoft.com/office/drawing/2014/main" id="{9ADCF84C-15DD-40EA-8FA5-0185D31A8AA4}"/>
                </a:ext>
              </a:extLst>
            </p:cNvPr>
            <p:cNvSpPr>
              <a:spLocks noChangeAspect="1"/>
            </p:cNvSpPr>
            <p:nvPr/>
          </p:nvSpPr>
          <p:spPr>
            <a:xfrm rot="2700000">
              <a:off x="7036663" y="2663343"/>
              <a:ext cx="91482" cy="9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Rectangle 111">
              <a:extLst>
                <a:ext uri="{FF2B5EF4-FFF2-40B4-BE49-F238E27FC236}">
                  <a16:creationId xmlns:a16="http://schemas.microsoft.com/office/drawing/2014/main" id="{45894A89-2272-42F0-B233-806ACD3891A1}"/>
                </a:ext>
              </a:extLst>
            </p:cNvPr>
            <p:cNvSpPr>
              <a:spLocks noChangeAspect="1"/>
            </p:cNvSpPr>
            <p:nvPr/>
          </p:nvSpPr>
          <p:spPr>
            <a:xfrm rot="2700000">
              <a:off x="7189399" y="2819697"/>
              <a:ext cx="91482" cy="9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Rectangle 112">
              <a:extLst>
                <a:ext uri="{FF2B5EF4-FFF2-40B4-BE49-F238E27FC236}">
                  <a16:creationId xmlns:a16="http://schemas.microsoft.com/office/drawing/2014/main" id="{4A41D388-3857-40B1-836E-ED97E45F1010}"/>
                </a:ext>
              </a:extLst>
            </p:cNvPr>
            <p:cNvSpPr>
              <a:spLocks noChangeAspect="1"/>
            </p:cNvSpPr>
            <p:nvPr/>
          </p:nvSpPr>
          <p:spPr>
            <a:xfrm rot="2700000">
              <a:off x="6755598" y="3300580"/>
              <a:ext cx="91482" cy="9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Rectangle 113">
              <a:extLst>
                <a:ext uri="{FF2B5EF4-FFF2-40B4-BE49-F238E27FC236}">
                  <a16:creationId xmlns:a16="http://schemas.microsoft.com/office/drawing/2014/main" id="{FBDA06FF-01B4-4C4C-9368-D7E3A067D2B7}"/>
                </a:ext>
              </a:extLst>
            </p:cNvPr>
            <p:cNvSpPr>
              <a:spLocks noChangeAspect="1"/>
            </p:cNvSpPr>
            <p:nvPr/>
          </p:nvSpPr>
          <p:spPr>
            <a:xfrm rot="2700000">
              <a:off x="7241118" y="3456458"/>
              <a:ext cx="91482" cy="9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Rectangle 114">
              <a:extLst>
                <a:ext uri="{FF2B5EF4-FFF2-40B4-BE49-F238E27FC236}">
                  <a16:creationId xmlns:a16="http://schemas.microsoft.com/office/drawing/2014/main" id="{FF70AEAC-B599-4B6B-8D7B-2B05E71D204B}"/>
                </a:ext>
              </a:extLst>
            </p:cNvPr>
            <p:cNvSpPr>
              <a:spLocks noChangeAspect="1"/>
            </p:cNvSpPr>
            <p:nvPr/>
          </p:nvSpPr>
          <p:spPr>
            <a:xfrm rot="2700000">
              <a:off x="7132649" y="3919066"/>
              <a:ext cx="91482" cy="9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Rectangle 115">
              <a:extLst>
                <a:ext uri="{FF2B5EF4-FFF2-40B4-BE49-F238E27FC236}">
                  <a16:creationId xmlns:a16="http://schemas.microsoft.com/office/drawing/2014/main" id="{5F2B27D2-95C2-4D58-AF22-592F5DC09CE3}"/>
                </a:ext>
              </a:extLst>
            </p:cNvPr>
            <p:cNvSpPr>
              <a:spLocks noChangeAspect="1"/>
            </p:cNvSpPr>
            <p:nvPr/>
          </p:nvSpPr>
          <p:spPr>
            <a:xfrm rot="2700000">
              <a:off x="6897720" y="4076029"/>
              <a:ext cx="91482" cy="9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cxnSp>
        <p:nvCxnSpPr>
          <p:cNvPr id="4111" name="Straight Connector 4110">
            <a:extLst>
              <a:ext uri="{FF2B5EF4-FFF2-40B4-BE49-F238E27FC236}">
                <a16:creationId xmlns:a16="http://schemas.microsoft.com/office/drawing/2014/main" id="{B533021C-BF15-478D-BE3F-577013D85778}"/>
              </a:ext>
            </a:extLst>
          </p:cNvPr>
          <p:cNvCxnSpPr/>
          <p:nvPr/>
        </p:nvCxnSpPr>
        <p:spPr>
          <a:xfrm>
            <a:off x="2759992" y="2554632"/>
            <a:ext cx="4699389" cy="0"/>
          </a:xfrm>
          <a:prstGeom prst="line">
            <a:avLst/>
          </a:prstGeom>
          <a:ln w="12700">
            <a:solidFill>
              <a:srgbClr val="4D4D4D"/>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64971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LBA91_PR：一项比较帕博利珠单抗与单药化疗治疗晚期预治疗恶性胸膜间皮瘤 (MPM) 的多中心随机 III 期临床试验 - 来自欧洲胸部肿瘤学平台 (ETOP 9-15) PROMISE-meso 临床试验的结果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Popat S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评估帕博利珠单抗对比铂类化疗治疗晚期 MPM 患者的疗效</a:t>
            </a:r>
          </a:p>
        </p:txBody>
      </p:sp>
      <p:sp>
        <p:nvSpPr>
          <p:cNvPr id="4" name="Text Box 4"/>
          <p:cNvSpPr txBox="1">
            <a:spLocks noChangeArrowheads="1"/>
          </p:cNvSpPr>
          <p:nvPr/>
        </p:nvSpPr>
        <p:spPr bwMode="auto">
          <a:xfrm>
            <a:off x="4937121" y="6474897"/>
            <a:ext cx="39862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Popat S, et al. Ann Oncol 2019;30(suppl):Abstr LBA91_PR</a:t>
            </a:r>
          </a:p>
        </p:txBody>
      </p:sp>
      <p:sp>
        <p:nvSpPr>
          <p:cNvPr id="7" name="Oval 14"/>
          <p:cNvSpPr>
            <a:spLocks noChangeArrowheads="1"/>
          </p:cNvSpPr>
          <p:nvPr/>
        </p:nvSpPr>
        <p:spPr bwMode="auto">
          <a:xfrm>
            <a:off x="3237901" y="3474048"/>
            <a:ext cx="583595" cy="584200"/>
          </a:xfrm>
          <a:prstGeom prst="ellipse">
            <a:avLst/>
          </a:prstGeom>
          <a:noFill/>
          <a:ln w="38100">
            <a:solidFill>
              <a:schemeClr val="bg1"/>
            </a:solidFill>
            <a:rou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8" name="AutoShape 15"/>
          <p:cNvCxnSpPr>
            <a:cxnSpLocks noChangeShapeType="1"/>
            <a:stCxn id="7" idx="0"/>
            <a:endCxn id="18" idx="1"/>
          </p:cNvCxnSpPr>
          <p:nvPr/>
        </p:nvCxnSpPr>
        <p:spPr bwMode="auto">
          <a:xfrm rot="5400000" flipH="1" flipV="1">
            <a:off x="3430406" y="2970903"/>
            <a:ext cx="602439" cy="403853"/>
          </a:xfrm>
          <a:prstGeom prst="bentConnector2">
            <a:avLst/>
          </a:prstGeom>
          <a:noFill/>
          <a:ln w="38100">
            <a:solidFill>
              <a:schemeClr val="bg1"/>
            </a:solidFill>
            <a:miter lim="800000"/>
            <a:tailEnd type="triangle" w="med" len="med"/>
          </a:ln>
        </p:spPr>
      </p:cxnSp>
      <p:cxnSp>
        <p:nvCxnSpPr>
          <p:cNvPr id="9" name="AutoShape 16"/>
          <p:cNvCxnSpPr>
            <a:cxnSpLocks noChangeShapeType="1"/>
            <a:stCxn id="7" idx="4"/>
            <a:endCxn id="17" idx="1"/>
          </p:cNvCxnSpPr>
          <p:nvPr/>
        </p:nvCxnSpPr>
        <p:spPr bwMode="auto">
          <a:xfrm rot="16200000" flipH="1">
            <a:off x="3425147" y="4162800"/>
            <a:ext cx="612956" cy="403852"/>
          </a:xfrm>
          <a:prstGeom prst="bentConnector2">
            <a:avLst/>
          </a:prstGeom>
          <a:noFill/>
          <a:ln w="38100">
            <a:solidFill>
              <a:schemeClr val="bg1"/>
            </a:solidFill>
            <a:miter lim="800000"/>
            <a:tailEnd type="triangle" w="med" len="med"/>
          </a:ln>
        </p:spPr>
      </p:cxnSp>
      <p:sp>
        <p:nvSpPr>
          <p:cNvPr id="10" name="AutoShape 12"/>
          <p:cNvSpPr>
            <a:spLocks noChangeArrowheads="1"/>
          </p:cNvSpPr>
          <p:nvPr/>
        </p:nvSpPr>
        <p:spPr bwMode="auto">
          <a:xfrm>
            <a:off x="7480343" y="3468077"/>
            <a:ext cx="1583404" cy="596142"/>
          </a:xfrm>
          <a:prstGeom prst="roundRect">
            <a:avLst>
              <a:gd name="adj" fmla="val 16667"/>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 </a:t>
            </a:r>
          </a:p>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（最长 2 年）</a:t>
            </a:r>
          </a:p>
        </p:txBody>
      </p:sp>
      <p:sp>
        <p:nvSpPr>
          <p:cNvPr id="12" name="Content Placeholder 26"/>
          <p:cNvSpPr txBox="1"/>
          <p:nvPr/>
        </p:nvSpPr>
        <p:spPr bwMode="auto">
          <a:xfrm>
            <a:off x="3966277" y="3415423"/>
            <a:ext cx="3166489"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ct val="0"/>
              </a:spcAft>
              <a:buClrTx/>
              <a:buSzTx/>
              <a:buFontTx/>
              <a:buNone/>
              <a:defRPr/>
            </a:pPr>
            <a:r>
              <a:rPr lang="zh-CN" sz="12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组织学（上皮样和非上皮样）</a:t>
            </a:r>
          </a:p>
        </p:txBody>
      </p:sp>
      <p:cxnSp>
        <p:nvCxnSpPr>
          <p:cNvPr id="13" name="AutoShape 19"/>
          <p:cNvCxnSpPr>
            <a:cxnSpLocks noChangeShapeType="1"/>
            <a:stCxn id="16" idx="3"/>
            <a:endCxn id="7" idx="2"/>
          </p:cNvCxnSpPr>
          <p:nvPr/>
        </p:nvCxnSpPr>
        <p:spPr bwMode="auto">
          <a:xfrm>
            <a:off x="3092002" y="3766148"/>
            <a:ext cx="145899" cy="0"/>
          </a:xfrm>
          <a:prstGeom prst="straightConnector1">
            <a:avLst/>
          </a:prstGeom>
          <a:noFill/>
          <a:ln w="38100">
            <a:solidFill>
              <a:schemeClr val="bg1"/>
            </a:solidFill>
            <a:round/>
            <a:headEnd type="none" w="med" len="med"/>
            <a:tailEnd type="none" w="med" len="med"/>
          </a:ln>
        </p:spPr>
      </p:cxnSp>
      <p:sp>
        <p:nvSpPr>
          <p:cNvPr id="16" name="AutoShape 9"/>
          <p:cNvSpPr>
            <a:spLocks noChangeArrowheads="1"/>
          </p:cNvSpPr>
          <p:nvPr/>
        </p:nvSpPr>
        <p:spPr bwMode="auto">
          <a:xfrm>
            <a:off x="161541" y="2924634"/>
            <a:ext cx="2930461" cy="1683028"/>
          </a:xfrm>
          <a:prstGeom prst="roundRect">
            <a:avLst>
              <a:gd name="adj" fmla="val 8208"/>
            </a:avLst>
          </a:prstGeom>
          <a:solidFill>
            <a:schemeClr val="bg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MPM</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铂类化疗后进展</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(n=144)</a:t>
            </a:r>
          </a:p>
        </p:txBody>
      </p:sp>
      <p:sp>
        <p:nvSpPr>
          <p:cNvPr id="17" name="AutoShape 12"/>
          <p:cNvSpPr>
            <a:spLocks noChangeArrowheads="1"/>
          </p:cNvSpPr>
          <p:nvPr/>
        </p:nvSpPr>
        <p:spPr bwMode="auto">
          <a:xfrm>
            <a:off x="3933551" y="4157932"/>
            <a:ext cx="2795363" cy="1026543"/>
          </a:xfrm>
          <a:prstGeom prst="roundRect">
            <a:avLst>
              <a:gd name="adj" fmla="val 16667"/>
            </a:avLst>
          </a:prstGeom>
          <a:solidFill>
            <a:schemeClr val="accent2"/>
          </a:solidFill>
          <a:ln w="9525" algn="ctr">
            <a:noFill/>
            <a:round/>
          </a:ln>
        </p:spPr>
        <p:txBody>
          <a:bodyPr lIns="90488" tIns="0" rIns="90488" bIns="0" anchor="ctr"/>
          <a:lstStyle/>
          <a:p>
            <a:pPr algn="ctr" eaLnBrk="1" fontAlgn="auto" hangingPunct="1">
              <a:spcBef>
                <a:spcPts val="200"/>
              </a:spcBef>
              <a:spcAft>
                <a:spcPct val="0"/>
              </a:spcAft>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化疗</a:t>
            </a:r>
            <a:r>
              <a:rPr lang="zh-CN" sz="1400" b="0" i="0" strike="noStrike" cap="none" spc="0" baseline="30000">
                <a:solidFill>
                  <a:srgbClr val="FFFFFF"/>
                </a:solidFill>
                <a:effectLst/>
                <a:latin typeface="Arial" panose="020B0604020202020204" pitchFamily="34" charset="0"/>
                <a:ea typeface="宋体" panose="02010600030101010101" pitchFamily="2" charset="-122"/>
                <a:cs typeface="Arial" panose="020B0604020202020204" pitchFamily="34" charset="0"/>
              </a:rPr>
              <a:t>a</a:t>
            </a:r>
          </a:p>
          <a:p>
            <a:pPr algn="ctr" eaLnBrk="1" fontAlgn="auto" hangingPunct="1">
              <a:spcBef>
                <a:spcPts val="200"/>
              </a:spcBef>
              <a:spcAft>
                <a:spcPct val="0"/>
              </a:spcAft>
              <a:defRPr/>
            </a:pPr>
            <a:r>
              <a:rPr lang="zh-CN" sz="12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吉西他滨 1000 mg/m</a:t>
            </a:r>
            <a:r>
              <a:rPr lang="zh-CN" sz="1200" b="0" i="0" strike="noStrike" cap="none" spc="0" baseline="30000">
                <a:solidFill>
                  <a:srgbClr val="FFFFFF"/>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q3w 或长春瑞滨 30 mg/m</a:t>
            </a:r>
            <a:r>
              <a:rPr lang="zh-CN" sz="1200" b="0" i="0" strike="noStrike" cap="none" spc="0" baseline="30000">
                <a:solidFill>
                  <a:srgbClr val="FFFFFF"/>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q3w 或长春瑞滨 60/80 mg/m</a:t>
            </a:r>
            <a:r>
              <a:rPr lang="zh-CN" sz="1200" b="0" i="0" strike="noStrike" cap="none" spc="0" baseline="30000">
                <a:solidFill>
                  <a:srgbClr val="FFFFFF"/>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q3w </a:t>
            </a:r>
          </a:p>
          <a:p>
            <a:pPr algn="ctr" eaLnBrk="1" fontAlgn="auto" hangingPunct="1">
              <a:spcBef>
                <a:spcPts val="200"/>
              </a:spcBef>
              <a:spcAft>
                <a:spcPct val="0"/>
              </a:spcAft>
              <a:defRPr/>
            </a:pPr>
            <a:r>
              <a:rPr lang="zh-CN" sz="12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(n=71)</a:t>
            </a:r>
          </a:p>
        </p:txBody>
      </p:sp>
      <p:sp>
        <p:nvSpPr>
          <p:cNvPr id="18" name="AutoShape 8"/>
          <p:cNvSpPr>
            <a:spLocks noChangeArrowheads="1"/>
          </p:cNvSpPr>
          <p:nvPr/>
        </p:nvSpPr>
        <p:spPr bwMode="auto">
          <a:xfrm>
            <a:off x="3933552" y="2461240"/>
            <a:ext cx="2795362" cy="820737"/>
          </a:xfrm>
          <a:prstGeom prst="roundRect">
            <a:avLst>
              <a:gd name="adj" fmla="val 16667"/>
            </a:avLst>
          </a:prstGeom>
          <a:solidFill>
            <a:schemeClr val="accent1"/>
          </a:solidFill>
          <a:ln w="9525" algn="ctr">
            <a:noFill/>
            <a:round/>
          </a:ln>
        </p:spPr>
        <p:txBody>
          <a:bodyPr lIns="90488" tIns="0" rIns="90488" bIns="0" anchor="ctr"/>
          <a:lstStyle/>
          <a:p>
            <a:pPr algn="ctr" eaLnBrk="1" fontAlgn="auto" hangingPunct="1">
              <a:spcBef>
                <a:spcPct val="0"/>
              </a:spcBef>
              <a:spcAft>
                <a:spcPct val="0"/>
              </a:spcAft>
              <a:defRPr/>
            </a:pP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200 mg q3w</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(n=73)</a:t>
            </a:r>
          </a:p>
        </p:txBody>
      </p:sp>
      <p:sp>
        <p:nvSpPr>
          <p:cNvPr id="21" name="Rectangle 9"/>
          <p:cNvSpPr txBox="1">
            <a:spLocks noChangeArrowheads="1"/>
          </p:cNvSpPr>
          <p:nvPr/>
        </p:nvSpPr>
        <p:spPr bwMode="auto">
          <a:xfrm>
            <a:off x="424545" y="5310730"/>
            <a:ext cx="4267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16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1600">
                <a:solidFill>
                  <a:schemeClr val="tx1"/>
                </a:solidFill>
                <a:latin typeface="+mn-lt"/>
                <a:cs typeface="+mn-cs"/>
              </a:defRPr>
            </a:lvl2pPr>
            <a:lvl3pPr marL="812800" indent="-249238" algn="l" rtl="0" fontAlgn="base">
              <a:spcBef>
                <a:spcPct val="0"/>
              </a:spcBef>
              <a:spcAft>
                <a:spcPts val="600"/>
              </a:spcAft>
              <a:buClr>
                <a:schemeClr val="bg1"/>
              </a:buClr>
              <a:buChar char="•"/>
              <a:defRPr sz="1600">
                <a:solidFill>
                  <a:schemeClr val="tx1"/>
                </a:solidFill>
                <a:latin typeface="+mn-lt"/>
                <a:cs typeface="+mn-cs"/>
              </a:defRPr>
            </a:lvl3pPr>
            <a:lvl4pPr marL="1101725" indent="-287338" algn="l" rtl="0" fontAlgn="base">
              <a:spcBef>
                <a:spcPct val="0"/>
              </a:spcBef>
              <a:spcAft>
                <a:spcPts val="600"/>
              </a:spcAft>
              <a:buClr>
                <a:schemeClr val="bg1"/>
              </a:buClr>
              <a:buChar char="–"/>
              <a:defRPr sz="1600">
                <a:solidFill>
                  <a:schemeClr val="tx1"/>
                </a:solidFill>
                <a:latin typeface="+mn-lt"/>
                <a:cs typeface="+mn-cs"/>
              </a:defRPr>
            </a:lvl4pPr>
            <a:lvl5pPr marL="1390650" indent="-287338" algn="l" rtl="0" fontAlgn="base">
              <a:spcBef>
                <a:spcPct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主要终点</a:t>
            </a:r>
          </a:p>
          <a:p>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PFS (BICR)</a:t>
            </a:r>
          </a:p>
          <a:p>
            <a:endParaRPr lang="en-GB" dirty="0">
              <a:latin typeface="Arial" panose="020B0604020202020204" pitchFamily="34" charset="0"/>
              <a:ea typeface="宋体" panose="02010600030101010101" pitchFamily="2" charset="-122"/>
              <a:cs typeface="Arial" panose="020B0604020202020204" pitchFamily="34" charset="0"/>
            </a:endParaRPr>
          </a:p>
        </p:txBody>
      </p:sp>
      <p:sp>
        <p:nvSpPr>
          <p:cNvPr id="22" name="Content Placeholder 26"/>
          <p:cNvSpPr txBox="1"/>
          <p:nvPr/>
        </p:nvSpPr>
        <p:spPr>
          <a:xfrm>
            <a:off x="4318207" y="5310730"/>
            <a:ext cx="4338683" cy="1104900"/>
          </a:xfrm>
          <a:prstGeom prst="rect">
            <a:avLst/>
          </a:prstGeom>
        </p:spPr>
        <p:txBody>
          <a:bodyPr/>
          <a:lstStyle>
            <a:lvl1pPr marL="250825" indent="-250825" algn="l" rtl="0" fontAlgn="base">
              <a:spcBef>
                <a:spcPct val="20000"/>
              </a:spcBef>
              <a:spcAft>
                <a:spcPct val="0"/>
              </a:spcAft>
              <a:buClr>
                <a:schemeClr val="bg1"/>
              </a:buClr>
              <a:buSzPct val="110000"/>
              <a:buChar char="•"/>
              <a:defRPr sz="16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1600">
                <a:solidFill>
                  <a:schemeClr val="tx1"/>
                </a:solidFill>
                <a:latin typeface="+mn-lt"/>
                <a:cs typeface="+mn-cs"/>
              </a:defRPr>
            </a:lvl2pPr>
            <a:lvl3pPr marL="812800" indent="-249238" algn="l" rtl="0" fontAlgn="base">
              <a:spcBef>
                <a:spcPct val="20000"/>
              </a:spcBef>
              <a:spcAft>
                <a:spcPct val="0"/>
              </a:spcAft>
              <a:buClr>
                <a:schemeClr val="bg1"/>
              </a:buClr>
              <a:buChar char="•"/>
              <a:defRPr sz="1600">
                <a:solidFill>
                  <a:schemeClr val="tx1"/>
                </a:solidFill>
                <a:latin typeface="+mn-lt"/>
                <a:cs typeface="+mn-cs"/>
              </a:defRPr>
            </a:lvl3pPr>
            <a:lvl4pPr marL="1101725" indent="-287338" algn="l" rtl="0" fontAlgn="base">
              <a:spcBef>
                <a:spcPct val="20000"/>
              </a:spcBef>
              <a:spcAft>
                <a:spcPct val="0"/>
              </a:spcAft>
              <a:buClr>
                <a:schemeClr val="bg1"/>
              </a:buClr>
              <a:buChar char="–"/>
              <a:defRPr sz="1600">
                <a:solidFill>
                  <a:schemeClr val="tx1"/>
                </a:solidFill>
                <a:latin typeface="+mn-lt"/>
                <a:cs typeface="+mn-cs"/>
              </a:defRPr>
            </a:lvl4pPr>
            <a:lvl5pPr marL="1390650" indent="-287338" algn="l" rtl="0" fontAlgn="base">
              <a:spcBef>
                <a:spcPct val="200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ORR、TTF、OS、PFS（研究者评估）、安全性</a:t>
            </a:r>
          </a:p>
        </p:txBody>
      </p:sp>
      <p:cxnSp>
        <p:nvCxnSpPr>
          <p:cNvPr id="28" name="AutoShape 15"/>
          <p:cNvCxnSpPr>
            <a:cxnSpLocks noChangeShapeType="1"/>
            <a:stCxn id="18" idx="3"/>
            <a:endCxn id="10" idx="1"/>
          </p:cNvCxnSpPr>
          <p:nvPr/>
        </p:nvCxnSpPr>
        <p:spPr bwMode="auto">
          <a:xfrm>
            <a:off x="6728914" y="2871609"/>
            <a:ext cx="751429" cy="894539"/>
          </a:xfrm>
          <a:prstGeom prst="bentConnector3">
            <a:avLst>
              <a:gd name="adj1" fmla="val 50000"/>
            </a:avLst>
          </a:prstGeom>
          <a:noFill/>
          <a:ln w="38100">
            <a:solidFill>
              <a:schemeClr val="bg1"/>
            </a:solidFill>
            <a:miter lim="800000"/>
            <a:tailEnd type="triangle" w="med" len="med"/>
          </a:ln>
        </p:spPr>
      </p:cxnSp>
      <p:cxnSp>
        <p:nvCxnSpPr>
          <p:cNvPr id="31" name="AutoShape 15"/>
          <p:cNvCxnSpPr>
            <a:cxnSpLocks noChangeShapeType="1"/>
            <a:stCxn id="17" idx="3"/>
            <a:endCxn id="10" idx="1"/>
          </p:cNvCxnSpPr>
          <p:nvPr/>
        </p:nvCxnSpPr>
        <p:spPr bwMode="auto">
          <a:xfrm flipV="1">
            <a:off x="6728914" y="3766148"/>
            <a:ext cx="751429" cy="905056"/>
          </a:xfrm>
          <a:prstGeom prst="bentConnector3">
            <a:avLst>
              <a:gd name="adj1" fmla="val 50000"/>
            </a:avLst>
          </a:prstGeom>
          <a:noFill/>
          <a:ln w="38100">
            <a:solidFill>
              <a:schemeClr val="bg1"/>
            </a:solidFill>
            <a:miter lim="800000"/>
            <a:tailEnd type="triangle" w="med" len="med"/>
          </a:ln>
        </p:spPr>
      </p:cxnSp>
      <p:sp>
        <p:nvSpPr>
          <p:cNvPr id="41" name="Text Box 9"/>
          <p:cNvSpPr txBox="1">
            <a:spLocks noChangeArrowheads="1"/>
          </p:cNvSpPr>
          <p:nvPr/>
        </p:nvSpPr>
        <p:spPr bwMode="auto">
          <a:xfrm>
            <a:off x="231775" y="6476500"/>
            <a:ext cx="4190729"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a</a:t>
            </a: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进展时允许交叉至帕博利珠单抗</a:t>
            </a:r>
          </a:p>
        </p:txBody>
      </p:sp>
    </p:spTree>
    <p:extLst>
      <p:ext uri="{BB962C8B-B14F-4D97-AF65-F5344CB8AC3E}">
        <p14:creationId xmlns:p14="http://schemas.microsoft.com/office/powerpoint/2010/main" val="339338258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LBA91_PR：一项比较帕博利珠单抗与单药化疗治疗晚期预治疗恶性胸膜间皮瘤 (MPM) 的多中心随机 III 期临床试验 - 来自欧洲胸部肿瘤学平台 (ETOP 9-15) PROMISE-meso 临床试验的结果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Popat S 等人</a:t>
            </a:r>
          </a:p>
        </p:txBody>
      </p:sp>
      <p:sp>
        <p:nvSpPr>
          <p:cNvPr id="3" name="Content Placeholder 2"/>
          <p:cNvSpPr>
            <a:spLocks noGrp="1"/>
          </p:cNvSpPr>
          <p:nvPr>
            <p:ph idx="1"/>
          </p:nvPr>
        </p:nvSpPr>
        <p:spPr>
          <a:xfrm>
            <a:off x="228600" y="1320800"/>
            <a:ext cx="8686800" cy="764188"/>
          </a:xfrm>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a:p>
            <a:pPr lvl="1"/>
            <a:endParaRPr lang="en-GB" dirty="0">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4937121" y="6474897"/>
            <a:ext cx="39862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4572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Popat S, et al. Ann Oncol 2019;30(suppl):Abstr LBA91_PR</a:t>
            </a:r>
          </a:p>
        </p:txBody>
      </p:sp>
      <p:graphicFrame>
        <p:nvGraphicFramePr>
          <p:cNvPr id="198" name="Table 197">
            <a:extLst>
              <a:ext uri="{FF2B5EF4-FFF2-40B4-BE49-F238E27FC236}">
                <a16:creationId xmlns:a16="http://schemas.microsoft.com/office/drawing/2014/main" id="{5DB98965-74EB-4D9F-8D89-E59A262C7E48}"/>
              </a:ext>
            </a:extLst>
          </p:cNvPr>
          <p:cNvGraphicFramePr>
            <a:graphicFrameLocks noGrp="1"/>
          </p:cNvGraphicFramePr>
          <p:nvPr>
            <p:extLst>
              <p:ext uri="{D42A27DB-BD31-4B8C-83A1-F6EECF244321}">
                <p14:modId xmlns:p14="http://schemas.microsoft.com/office/powerpoint/2010/main" val="2478546227"/>
              </p:ext>
            </p:extLst>
          </p:nvPr>
        </p:nvGraphicFramePr>
        <p:xfrm>
          <a:off x="3705727" y="2178374"/>
          <a:ext cx="5245653" cy="1088880"/>
        </p:xfrm>
        <a:graphic>
          <a:graphicData uri="http://schemas.openxmlformats.org/drawingml/2006/table">
            <a:tbl>
              <a:tblPr firstRow="1" bandRow="1">
                <a:tableStyleId>{5C22544A-7EE6-4342-B048-85BDC9FD1C3A}</a:tableStyleId>
              </a:tblPr>
              <a:tblGrid>
                <a:gridCol w="1191813">
                  <a:extLst>
                    <a:ext uri="{9D8B030D-6E8A-4147-A177-3AD203B41FA5}">
                      <a16:colId xmlns:a16="http://schemas.microsoft.com/office/drawing/2014/main" val="2918619923"/>
                    </a:ext>
                  </a:extLst>
                </a:gridCol>
                <a:gridCol w="952500">
                  <a:extLst>
                    <a:ext uri="{9D8B030D-6E8A-4147-A177-3AD203B41FA5}">
                      <a16:colId xmlns:a16="http://schemas.microsoft.com/office/drawing/2014/main" val="2632899221"/>
                    </a:ext>
                  </a:extLst>
                </a:gridCol>
                <a:gridCol w="1508760">
                  <a:extLst>
                    <a:ext uri="{9D8B030D-6E8A-4147-A177-3AD203B41FA5}">
                      <a16:colId xmlns:a16="http://schemas.microsoft.com/office/drawing/2014/main" val="2871967912"/>
                    </a:ext>
                  </a:extLst>
                </a:gridCol>
                <a:gridCol w="1592580">
                  <a:extLst>
                    <a:ext uri="{9D8B030D-6E8A-4147-A177-3AD203B41FA5}">
                      <a16:colId xmlns:a16="http://schemas.microsoft.com/office/drawing/2014/main" val="2283415665"/>
                    </a:ext>
                  </a:extLst>
                </a:gridCol>
              </a:tblGrid>
              <a:tr h="0">
                <a:tc>
                  <a:txBody>
                    <a:bodyPr/>
                    <a:lstStyle/>
                    <a:p>
                      <a:endParaRPr lang="en-GB" sz="1400" baseline="0" dirty="0">
                        <a:solidFill>
                          <a:schemeClr val="tx2"/>
                        </a:solidFill>
                        <a:latin typeface="Arial" panose="020B0604020202020204" pitchFamily="34" charset="0"/>
                        <a:ea typeface="宋体" panose="02010600030101010101" pitchFamily="2" charset="-122"/>
                        <a:cs typeface="Arial" panose="020B0604020202020204" pitchFamily="34" charset="0"/>
                      </a:endParaRPr>
                    </a:p>
                  </a:txBody>
                  <a:tcPr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事件/N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mPFS，月</a:t>
                      </a:r>
                    </a:p>
                    <a:p>
                      <a:pPr algn="ct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(95% CI)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6 个月 PFS，% (95% CI)</a:t>
                      </a:r>
                    </a:p>
                  </a:txBody>
                  <a:tcPr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208133576"/>
                  </a:ext>
                </a:extLst>
              </a:tr>
              <a:tr h="98700">
                <a:tc>
                  <a:txBody>
                    <a:bodyPr/>
                    <a:lstStyle/>
                    <a:p>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CT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56/71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3.4 (2.2, 4.3)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27.4 (17.1, 38.7)</a:t>
                      </a:r>
                    </a:p>
                  </a:txBody>
                  <a:tcPr marL="36000" marR="36000"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246224"/>
                  </a:ext>
                </a:extLst>
              </a:tr>
              <a:tr h="219644">
                <a:tc>
                  <a:txBody>
                    <a:bodyPr/>
                    <a:lstStyle/>
                    <a:p>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帕博利珠单抗</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62/73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2.5 (2.1, 4.2)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25.0 (15.5, 35.6)</a:t>
                      </a:r>
                    </a:p>
                  </a:txBody>
                  <a:tcPr marL="36000" marR="36000" marT="36000" marB="3600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831180"/>
                  </a:ext>
                </a:extLst>
              </a:tr>
            </a:tbl>
          </a:graphicData>
        </a:graphic>
      </p:graphicFrame>
      <p:sp>
        <p:nvSpPr>
          <p:cNvPr id="200" name="TextBox 199">
            <a:extLst>
              <a:ext uri="{FF2B5EF4-FFF2-40B4-BE49-F238E27FC236}">
                <a16:creationId xmlns:a16="http://schemas.microsoft.com/office/drawing/2014/main" id="{B438516A-FAD4-47F8-AC46-05C82556F818}"/>
              </a:ext>
            </a:extLst>
          </p:cNvPr>
          <p:cNvSpPr txBox="1"/>
          <p:nvPr/>
        </p:nvSpPr>
        <p:spPr>
          <a:xfrm>
            <a:off x="5695850" y="3416873"/>
            <a:ext cx="3267482" cy="305105"/>
          </a:xfrm>
          <a:prstGeom prst="rect">
            <a:avLst/>
          </a:prstGeom>
          <a:noFill/>
        </p:spPr>
        <p:txBody>
          <a:bodyPr wrap="none" rtlCol="0">
            <a:spAutoFit/>
          </a:bodyPr>
          <a:lstStyle/>
          <a:p>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HR 1.06 (95%CI 0.73, 1.53)；p=0.76</a:t>
            </a:r>
            <a:r>
              <a:rPr lang="zh-CN" sz="14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a</a:t>
            </a:r>
          </a:p>
        </p:txBody>
      </p:sp>
      <p:sp>
        <p:nvSpPr>
          <p:cNvPr id="8" name="TextBox 7">
            <a:extLst>
              <a:ext uri="{FF2B5EF4-FFF2-40B4-BE49-F238E27FC236}">
                <a16:creationId xmlns:a16="http://schemas.microsoft.com/office/drawing/2014/main" id="{21879BE8-D27B-41B7-90B9-C7BB669B1C22}"/>
              </a:ext>
            </a:extLst>
          </p:cNvPr>
          <p:cNvSpPr txBox="1"/>
          <p:nvPr/>
        </p:nvSpPr>
        <p:spPr>
          <a:xfrm>
            <a:off x="0" y="4807742"/>
            <a:ext cx="1428907" cy="305105"/>
          </a:xfrm>
          <a:prstGeom prst="rect">
            <a:avLst/>
          </a:prstGeom>
          <a:noFill/>
        </p:spPr>
        <p:txBody>
          <a:bodyPr wrap="none" rtlCol="0">
            <a:spAutoFit/>
          </a:bodyPr>
          <a:lstStyle/>
          <a:p>
            <a:pPr algn="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9" name="TextBox 8">
            <a:extLst>
              <a:ext uri="{FF2B5EF4-FFF2-40B4-BE49-F238E27FC236}">
                <a16:creationId xmlns:a16="http://schemas.microsoft.com/office/drawing/2014/main" id="{0311E2FC-9653-4078-BB0C-08D0E68486EF}"/>
              </a:ext>
            </a:extLst>
          </p:cNvPr>
          <p:cNvSpPr txBox="1"/>
          <p:nvPr/>
        </p:nvSpPr>
        <p:spPr>
          <a:xfrm rot="16200000">
            <a:off x="297835" y="3193278"/>
            <a:ext cx="761995"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16" name="Freeform 21">
            <a:extLst>
              <a:ext uri="{FF2B5EF4-FFF2-40B4-BE49-F238E27FC236}">
                <a16:creationId xmlns:a16="http://schemas.microsoft.com/office/drawing/2014/main" id="{C228E932-86F0-446B-863A-AC210640947F}"/>
              </a:ext>
            </a:extLst>
          </p:cNvPr>
          <p:cNvSpPr/>
          <p:nvPr/>
        </p:nvSpPr>
        <p:spPr bwMode="auto">
          <a:xfrm>
            <a:off x="1311956" y="2136318"/>
            <a:ext cx="4429114" cy="25181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TextBox 9">
            <a:extLst>
              <a:ext uri="{FF2B5EF4-FFF2-40B4-BE49-F238E27FC236}">
                <a16:creationId xmlns:a16="http://schemas.microsoft.com/office/drawing/2014/main" id="{CB9F6CBE-2A6E-40FF-8578-1ABACE8DBFBA}"/>
              </a:ext>
            </a:extLst>
          </p:cNvPr>
          <p:cNvSpPr txBox="1"/>
          <p:nvPr/>
        </p:nvSpPr>
        <p:spPr>
          <a:xfrm>
            <a:off x="847738" y="1992845"/>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1" name="TextBox 10">
            <a:extLst>
              <a:ext uri="{FF2B5EF4-FFF2-40B4-BE49-F238E27FC236}">
                <a16:creationId xmlns:a16="http://schemas.microsoft.com/office/drawing/2014/main" id="{5CE5BEB5-E190-4C90-85C1-FE07561A7D59}"/>
              </a:ext>
            </a:extLst>
          </p:cNvPr>
          <p:cNvSpPr txBox="1"/>
          <p:nvPr/>
        </p:nvSpPr>
        <p:spPr>
          <a:xfrm>
            <a:off x="947133" y="2496742"/>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12" name="TextBox 11">
            <a:extLst>
              <a:ext uri="{FF2B5EF4-FFF2-40B4-BE49-F238E27FC236}">
                <a16:creationId xmlns:a16="http://schemas.microsoft.com/office/drawing/2014/main" id="{56CB1B33-FE73-4770-983C-D380A7D83E96}"/>
              </a:ext>
            </a:extLst>
          </p:cNvPr>
          <p:cNvSpPr txBox="1"/>
          <p:nvPr/>
        </p:nvSpPr>
        <p:spPr>
          <a:xfrm>
            <a:off x="947133" y="2992194"/>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3" name="TextBox 12">
            <a:extLst>
              <a:ext uri="{FF2B5EF4-FFF2-40B4-BE49-F238E27FC236}">
                <a16:creationId xmlns:a16="http://schemas.microsoft.com/office/drawing/2014/main" id="{C493BFA5-D1E5-4CA3-AC5A-94D3CC7C8ED0}"/>
              </a:ext>
            </a:extLst>
          </p:cNvPr>
          <p:cNvSpPr txBox="1"/>
          <p:nvPr/>
        </p:nvSpPr>
        <p:spPr>
          <a:xfrm>
            <a:off x="947133" y="349365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4" name="TextBox 13">
            <a:extLst>
              <a:ext uri="{FF2B5EF4-FFF2-40B4-BE49-F238E27FC236}">
                <a16:creationId xmlns:a16="http://schemas.microsoft.com/office/drawing/2014/main" id="{B779C7F3-AA78-40C7-8A6C-7284EE5DFD70}"/>
              </a:ext>
            </a:extLst>
          </p:cNvPr>
          <p:cNvSpPr txBox="1"/>
          <p:nvPr/>
        </p:nvSpPr>
        <p:spPr>
          <a:xfrm>
            <a:off x="947133" y="4001347"/>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5" name="TextBox 14">
            <a:extLst>
              <a:ext uri="{FF2B5EF4-FFF2-40B4-BE49-F238E27FC236}">
                <a16:creationId xmlns:a16="http://schemas.microsoft.com/office/drawing/2014/main" id="{C23FC90B-A62F-4EB0-A16E-658505D2F348}"/>
              </a:ext>
            </a:extLst>
          </p:cNvPr>
          <p:cNvSpPr txBox="1"/>
          <p:nvPr/>
        </p:nvSpPr>
        <p:spPr>
          <a:xfrm>
            <a:off x="1046515" y="4486226"/>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7" name="Line 6">
            <a:extLst>
              <a:ext uri="{FF2B5EF4-FFF2-40B4-BE49-F238E27FC236}">
                <a16:creationId xmlns:a16="http://schemas.microsoft.com/office/drawing/2014/main" id="{14554887-8B99-42C1-9BAC-0C99AD0DC1EE}"/>
              </a:ext>
            </a:extLst>
          </p:cNvPr>
          <p:cNvSpPr>
            <a:spLocks noChangeShapeType="1"/>
          </p:cNvSpPr>
          <p:nvPr/>
        </p:nvSpPr>
        <p:spPr bwMode="auto">
          <a:xfrm>
            <a:off x="1229717" y="2139655"/>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Line 7">
            <a:extLst>
              <a:ext uri="{FF2B5EF4-FFF2-40B4-BE49-F238E27FC236}">
                <a16:creationId xmlns:a16="http://schemas.microsoft.com/office/drawing/2014/main" id="{2D4D9243-622C-4EF2-AC71-62D36CB2F105}"/>
              </a:ext>
            </a:extLst>
          </p:cNvPr>
          <p:cNvSpPr>
            <a:spLocks noChangeShapeType="1"/>
          </p:cNvSpPr>
          <p:nvPr/>
        </p:nvSpPr>
        <p:spPr bwMode="auto">
          <a:xfrm>
            <a:off x="1229717" y="2641642"/>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Line 8">
            <a:extLst>
              <a:ext uri="{FF2B5EF4-FFF2-40B4-BE49-F238E27FC236}">
                <a16:creationId xmlns:a16="http://schemas.microsoft.com/office/drawing/2014/main" id="{834A42AF-AE68-49CA-8A4E-A244D15121DB}"/>
              </a:ext>
            </a:extLst>
          </p:cNvPr>
          <p:cNvSpPr>
            <a:spLocks noChangeShapeType="1"/>
          </p:cNvSpPr>
          <p:nvPr/>
        </p:nvSpPr>
        <p:spPr bwMode="auto">
          <a:xfrm>
            <a:off x="1229717" y="3137322"/>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Line 9">
            <a:extLst>
              <a:ext uri="{FF2B5EF4-FFF2-40B4-BE49-F238E27FC236}">
                <a16:creationId xmlns:a16="http://schemas.microsoft.com/office/drawing/2014/main" id="{83908E25-F201-4852-9B38-B0F101613677}"/>
              </a:ext>
            </a:extLst>
          </p:cNvPr>
          <p:cNvSpPr>
            <a:spLocks noChangeShapeType="1"/>
          </p:cNvSpPr>
          <p:nvPr/>
        </p:nvSpPr>
        <p:spPr bwMode="auto">
          <a:xfrm>
            <a:off x="1229717" y="3639003"/>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Line 10">
            <a:extLst>
              <a:ext uri="{FF2B5EF4-FFF2-40B4-BE49-F238E27FC236}">
                <a16:creationId xmlns:a16="http://schemas.microsoft.com/office/drawing/2014/main" id="{CDEC3394-F52F-4CCC-ADAB-C69508BDBC36}"/>
              </a:ext>
            </a:extLst>
          </p:cNvPr>
          <p:cNvSpPr>
            <a:spLocks noChangeShapeType="1"/>
          </p:cNvSpPr>
          <p:nvPr/>
        </p:nvSpPr>
        <p:spPr bwMode="auto">
          <a:xfrm>
            <a:off x="1229717" y="4146928"/>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Line 21">
            <a:extLst>
              <a:ext uri="{FF2B5EF4-FFF2-40B4-BE49-F238E27FC236}">
                <a16:creationId xmlns:a16="http://schemas.microsoft.com/office/drawing/2014/main" id="{0B073AE0-80EF-456C-B368-BCEBB9B99BB3}"/>
              </a:ext>
            </a:extLst>
          </p:cNvPr>
          <p:cNvSpPr>
            <a:spLocks noChangeShapeType="1"/>
          </p:cNvSpPr>
          <p:nvPr/>
        </p:nvSpPr>
        <p:spPr bwMode="auto">
          <a:xfrm flipH="1">
            <a:off x="1523152" y="4657888"/>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TextBox 23">
            <a:extLst>
              <a:ext uri="{FF2B5EF4-FFF2-40B4-BE49-F238E27FC236}">
                <a16:creationId xmlns:a16="http://schemas.microsoft.com/office/drawing/2014/main" id="{1495FC75-6E47-4B9C-B76F-20F2D270A27A}"/>
              </a:ext>
            </a:extLst>
          </p:cNvPr>
          <p:cNvSpPr txBox="1"/>
          <p:nvPr/>
        </p:nvSpPr>
        <p:spPr>
          <a:xfrm>
            <a:off x="1443061" y="467675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5" name="TextBox 24">
            <a:extLst>
              <a:ext uri="{FF2B5EF4-FFF2-40B4-BE49-F238E27FC236}">
                <a16:creationId xmlns:a16="http://schemas.microsoft.com/office/drawing/2014/main" id="{BD31C147-A7B4-47A6-A8C9-1080CCDB65C5}"/>
              </a:ext>
            </a:extLst>
          </p:cNvPr>
          <p:cNvSpPr txBox="1"/>
          <p:nvPr/>
        </p:nvSpPr>
        <p:spPr>
          <a:xfrm>
            <a:off x="4342549" y="467675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6" name="TextBox 25">
            <a:extLst>
              <a:ext uri="{FF2B5EF4-FFF2-40B4-BE49-F238E27FC236}">
                <a16:creationId xmlns:a16="http://schemas.microsoft.com/office/drawing/2014/main" id="{24339D5C-972A-4F08-B295-DD299CFDA7AF}"/>
              </a:ext>
            </a:extLst>
          </p:cNvPr>
          <p:cNvSpPr txBox="1"/>
          <p:nvPr/>
        </p:nvSpPr>
        <p:spPr>
          <a:xfrm>
            <a:off x="3835617" y="467675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27" name="Line 21">
            <a:extLst>
              <a:ext uri="{FF2B5EF4-FFF2-40B4-BE49-F238E27FC236}">
                <a16:creationId xmlns:a16="http://schemas.microsoft.com/office/drawing/2014/main" id="{EC2F75FE-1E14-470F-87A5-6867D2558E11}"/>
              </a:ext>
            </a:extLst>
          </p:cNvPr>
          <p:cNvSpPr>
            <a:spLocks noChangeShapeType="1"/>
          </p:cNvSpPr>
          <p:nvPr/>
        </p:nvSpPr>
        <p:spPr bwMode="auto">
          <a:xfrm flipH="1">
            <a:off x="3923420" y="4657888"/>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C9725640-3B2F-449E-AF03-6A0202D5A925}"/>
              </a:ext>
            </a:extLst>
          </p:cNvPr>
          <p:cNvSpPr txBox="1"/>
          <p:nvPr/>
        </p:nvSpPr>
        <p:spPr>
          <a:xfrm>
            <a:off x="3224987" y="467675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9" name="Line 21">
            <a:extLst>
              <a:ext uri="{FF2B5EF4-FFF2-40B4-BE49-F238E27FC236}">
                <a16:creationId xmlns:a16="http://schemas.microsoft.com/office/drawing/2014/main" id="{46F9027A-0401-49D7-956F-AFDAE8CA85B1}"/>
              </a:ext>
            </a:extLst>
          </p:cNvPr>
          <p:cNvSpPr>
            <a:spLocks noChangeShapeType="1"/>
          </p:cNvSpPr>
          <p:nvPr/>
        </p:nvSpPr>
        <p:spPr bwMode="auto">
          <a:xfrm flipH="1">
            <a:off x="3318985" y="4657888"/>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TextBox 29">
            <a:extLst>
              <a:ext uri="{FF2B5EF4-FFF2-40B4-BE49-F238E27FC236}">
                <a16:creationId xmlns:a16="http://schemas.microsoft.com/office/drawing/2014/main" id="{8AA7A5BD-1CF4-42C1-812D-12CEA130EE88}"/>
              </a:ext>
            </a:extLst>
          </p:cNvPr>
          <p:cNvSpPr txBox="1"/>
          <p:nvPr/>
        </p:nvSpPr>
        <p:spPr>
          <a:xfrm>
            <a:off x="2643376" y="467675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31" name="Line 21">
            <a:extLst>
              <a:ext uri="{FF2B5EF4-FFF2-40B4-BE49-F238E27FC236}">
                <a16:creationId xmlns:a16="http://schemas.microsoft.com/office/drawing/2014/main" id="{855C2AA5-AFE9-473E-A3ED-E28E508CE199}"/>
              </a:ext>
            </a:extLst>
          </p:cNvPr>
          <p:cNvSpPr>
            <a:spLocks noChangeShapeType="1"/>
          </p:cNvSpPr>
          <p:nvPr/>
        </p:nvSpPr>
        <p:spPr bwMode="auto">
          <a:xfrm flipH="1">
            <a:off x="2728156" y="4657888"/>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TextBox 31">
            <a:extLst>
              <a:ext uri="{FF2B5EF4-FFF2-40B4-BE49-F238E27FC236}">
                <a16:creationId xmlns:a16="http://schemas.microsoft.com/office/drawing/2014/main" id="{960BED80-183D-46CC-A194-532D6BAB8EB3}"/>
              </a:ext>
            </a:extLst>
          </p:cNvPr>
          <p:cNvSpPr txBox="1"/>
          <p:nvPr/>
        </p:nvSpPr>
        <p:spPr>
          <a:xfrm>
            <a:off x="2024933" y="467675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33" name="Line 21">
            <a:extLst>
              <a:ext uri="{FF2B5EF4-FFF2-40B4-BE49-F238E27FC236}">
                <a16:creationId xmlns:a16="http://schemas.microsoft.com/office/drawing/2014/main" id="{AE06862D-A8FF-49AB-8F08-83E7F0B87D02}"/>
              </a:ext>
            </a:extLst>
          </p:cNvPr>
          <p:cNvSpPr>
            <a:spLocks noChangeShapeType="1"/>
          </p:cNvSpPr>
          <p:nvPr/>
        </p:nvSpPr>
        <p:spPr bwMode="auto">
          <a:xfrm flipH="1">
            <a:off x="2114296" y="4657888"/>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TextBox 41">
            <a:extLst>
              <a:ext uri="{FF2B5EF4-FFF2-40B4-BE49-F238E27FC236}">
                <a16:creationId xmlns:a16="http://schemas.microsoft.com/office/drawing/2014/main" id="{0C43DB81-D995-400E-B02A-C603782757C9}"/>
              </a:ext>
            </a:extLst>
          </p:cNvPr>
          <p:cNvSpPr txBox="1"/>
          <p:nvPr/>
        </p:nvSpPr>
        <p:spPr>
          <a:xfrm>
            <a:off x="5516463" y="467675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43" name="Line 21">
            <a:extLst>
              <a:ext uri="{FF2B5EF4-FFF2-40B4-BE49-F238E27FC236}">
                <a16:creationId xmlns:a16="http://schemas.microsoft.com/office/drawing/2014/main" id="{BA9BEBBF-62D1-4076-ADA8-93FC2ADD746A}"/>
              </a:ext>
            </a:extLst>
          </p:cNvPr>
          <p:cNvSpPr>
            <a:spLocks noChangeShapeType="1"/>
          </p:cNvSpPr>
          <p:nvPr/>
        </p:nvSpPr>
        <p:spPr bwMode="auto">
          <a:xfrm flipH="1">
            <a:off x="5652200" y="4657888"/>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TextBox 43">
            <a:extLst>
              <a:ext uri="{FF2B5EF4-FFF2-40B4-BE49-F238E27FC236}">
                <a16:creationId xmlns:a16="http://schemas.microsoft.com/office/drawing/2014/main" id="{95CDB1C4-1F72-4229-BDB8-308A503EE6F4}"/>
              </a:ext>
            </a:extLst>
          </p:cNvPr>
          <p:cNvSpPr txBox="1"/>
          <p:nvPr/>
        </p:nvSpPr>
        <p:spPr>
          <a:xfrm>
            <a:off x="4900861" y="467675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45" name="Line 21">
            <a:extLst>
              <a:ext uri="{FF2B5EF4-FFF2-40B4-BE49-F238E27FC236}">
                <a16:creationId xmlns:a16="http://schemas.microsoft.com/office/drawing/2014/main" id="{9A7573B6-94AF-43CC-985A-D3F6CC2E936E}"/>
              </a:ext>
            </a:extLst>
          </p:cNvPr>
          <p:cNvSpPr>
            <a:spLocks noChangeShapeType="1"/>
          </p:cNvSpPr>
          <p:nvPr/>
        </p:nvSpPr>
        <p:spPr bwMode="auto">
          <a:xfrm flipH="1">
            <a:off x="5036598" y="4657888"/>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Line 21">
            <a:extLst>
              <a:ext uri="{FF2B5EF4-FFF2-40B4-BE49-F238E27FC236}">
                <a16:creationId xmlns:a16="http://schemas.microsoft.com/office/drawing/2014/main" id="{4B56DA0E-6111-467E-AF03-13A54DE18F9E}"/>
              </a:ext>
            </a:extLst>
          </p:cNvPr>
          <p:cNvSpPr>
            <a:spLocks noChangeShapeType="1"/>
          </p:cNvSpPr>
          <p:nvPr/>
        </p:nvSpPr>
        <p:spPr bwMode="auto">
          <a:xfrm flipH="1">
            <a:off x="4500878" y="4657888"/>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5" name="Line 10">
            <a:extLst>
              <a:ext uri="{FF2B5EF4-FFF2-40B4-BE49-F238E27FC236}">
                <a16:creationId xmlns:a16="http://schemas.microsoft.com/office/drawing/2014/main" id="{0FA0DA12-6225-47FE-A2EA-E1D78A6A83BF}"/>
              </a:ext>
            </a:extLst>
          </p:cNvPr>
          <p:cNvSpPr>
            <a:spLocks noChangeShapeType="1"/>
          </p:cNvSpPr>
          <p:nvPr/>
        </p:nvSpPr>
        <p:spPr bwMode="auto">
          <a:xfrm>
            <a:off x="1229717" y="4634532"/>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TextBox 46">
            <a:extLst>
              <a:ext uri="{FF2B5EF4-FFF2-40B4-BE49-F238E27FC236}">
                <a16:creationId xmlns:a16="http://schemas.microsoft.com/office/drawing/2014/main" id="{41C27CBC-40AE-4FA9-8B52-8C08DF0E87A7}"/>
              </a:ext>
            </a:extLst>
          </p:cNvPr>
          <p:cNvSpPr txBox="1"/>
          <p:nvPr/>
        </p:nvSpPr>
        <p:spPr>
          <a:xfrm>
            <a:off x="3206899" y="4866496"/>
            <a:ext cx="894974" cy="305105"/>
          </a:xfrm>
          <a:prstGeom prst="rect">
            <a:avLst/>
          </a:prstGeom>
          <a:noFill/>
        </p:spPr>
        <p:txBody>
          <a:bodyPr wrap="none" rtlCol="0">
            <a:spAutoFit/>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grpSp>
        <p:nvGrpSpPr>
          <p:cNvPr id="228" name="Group 227">
            <a:extLst>
              <a:ext uri="{FF2B5EF4-FFF2-40B4-BE49-F238E27FC236}">
                <a16:creationId xmlns:a16="http://schemas.microsoft.com/office/drawing/2014/main" id="{6978C667-BE57-44EA-912C-12335A83180E}"/>
              </a:ext>
            </a:extLst>
          </p:cNvPr>
          <p:cNvGrpSpPr/>
          <p:nvPr/>
        </p:nvGrpSpPr>
        <p:grpSpPr>
          <a:xfrm>
            <a:off x="40547" y="5397701"/>
            <a:ext cx="5697698" cy="305236"/>
            <a:chOff x="229693" y="5720357"/>
            <a:chExt cx="5697698" cy="305236"/>
          </a:xfrm>
        </p:grpSpPr>
        <p:sp>
          <p:nvSpPr>
            <p:cNvPr id="168" name="TextBox 167">
              <a:extLst>
                <a:ext uri="{FF2B5EF4-FFF2-40B4-BE49-F238E27FC236}">
                  <a16:creationId xmlns:a16="http://schemas.microsoft.com/office/drawing/2014/main" id="{5DC5140A-2CD9-4E7C-87D5-BA9E2E6A6689}"/>
                </a:ext>
              </a:extLst>
            </p:cNvPr>
            <p:cNvSpPr txBox="1"/>
            <p:nvPr/>
          </p:nvSpPr>
          <p:spPr>
            <a:xfrm>
              <a:off x="229693" y="5720357"/>
              <a:ext cx="1140231" cy="288147"/>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帕博利珠单抗</a:t>
              </a:r>
            </a:p>
          </p:txBody>
        </p:sp>
        <p:sp>
          <p:nvSpPr>
            <p:cNvPr id="169" name="TextBox 168">
              <a:extLst>
                <a:ext uri="{FF2B5EF4-FFF2-40B4-BE49-F238E27FC236}">
                  <a16:creationId xmlns:a16="http://schemas.microsoft.com/office/drawing/2014/main" id="{D0C16FF5-670F-45E3-8987-16038EEC9051}"/>
                </a:ext>
              </a:extLst>
            </p:cNvPr>
            <p:cNvSpPr txBox="1"/>
            <p:nvPr/>
          </p:nvSpPr>
          <p:spPr>
            <a:xfrm>
              <a:off x="3969816" y="5737446"/>
              <a:ext cx="25813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170" name="TextBox 169">
              <a:extLst>
                <a:ext uri="{FF2B5EF4-FFF2-40B4-BE49-F238E27FC236}">
                  <a16:creationId xmlns:a16="http://schemas.microsoft.com/office/drawing/2014/main" id="{9773275B-6B52-4327-9F65-42E2E885AE70}"/>
                </a:ext>
              </a:extLst>
            </p:cNvPr>
            <p:cNvSpPr txBox="1"/>
            <p:nvPr/>
          </p:nvSpPr>
          <p:spPr>
            <a:xfrm>
              <a:off x="3364441" y="573744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171" name="TextBox 170">
              <a:extLst>
                <a:ext uri="{FF2B5EF4-FFF2-40B4-BE49-F238E27FC236}">
                  <a16:creationId xmlns:a16="http://schemas.microsoft.com/office/drawing/2014/main" id="{3B1A66DE-E735-4CDD-BF55-034C00D3EDDF}"/>
                </a:ext>
              </a:extLst>
            </p:cNvPr>
            <p:cNvSpPr txBox="1"/>
            <p:nvPr/>
          </p:nvSpPr>
          <p:spPr>
            <a:xfrm>
              <a:off x="2782829" y="573744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172" name="TextBox 171">
              <a:extLst>
                <a:ext uri="{FF2B5EF4-FFF2-40B4-BE49-F238E27FC236}">
                  <a16:creationId xmlns:a16="http://schemas.microsoft.com/office/drawing/2014/main" id="{67ABFC53-B070-4F10-8E36-79B18C6F6E36}"/>
                </a:ext>
              </a:extLst>
            </p:cNvPr>
            <p:cNvSpPr txBox="1"/>
            <p:nvPr/>
          </p:nvSpPr>
          <p:spPr>
            <a:xfrm>
              <a:off x="2161796" y="573744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173" name="TextBox 172">
              <a:extLst>
                <a:ext uri="{FF2B5EF4-FFF2-40B4-BE49-F238E27FC236}">
                  <a16:creationId xmlns:a16="http://schemas.microsoft.com/office/drawing/2014/main" id="{C636EF07-8131-486E-84F1-E702548E7EEA}"/>
                </a:ext>
              </a:extLst>
            </p:cNvPr>
            <p:cNvSpPr txBox="1"/>
            <p:nvPr/>
          </p:nvSpPr>
          <p:spPr>
            <a:xfrm>
              <a:off x="1583553" y="573744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73</a:t>
              </a:r>
            </a:p>
          </p:txBody>
        </p:sp>
        <p:sp>
          <p:nvSpPr>
            <p:cNvPr id="177" name="TextBox 176">
              <a:extLst>
                <a:ext uri="{FF2B5EF4-FFF2-40B4-BE49-F238E27FC236}">
                  <a16:creationId xmlns:a16="http://schemas.microsoft.com/office/drawing/2014/main" id="{FCD0FE7A-982F-4651-A100-345B569F3B09}"/>
                </a:ext>
              </a:extLst>
            </p:cNvPr>
            <p:cNvSpPr txBox="1"/>
            <p:nvPr/>
          </p:nvSpPr>
          <p:spPr>
            <a:xfrm>
              <a:off x="5755301" y="5737446"/>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78" name="TextBox 177">
              <a:extLst>
                <a:ext uri="{FF2B5EF4-FFF2-40B4-BE49-F238E27FC236}">
                  <a16:creationId xmlns:a16="http://schemas.microsoft.com/office/drawing/2014/main" id="{592E0FBC-832D-4EFD-8680-288C21D78A6F}"/>
                </a:ext>
              </a:extLst>
            </p:cNvPr>
            <p:cNvSpPr txBox="1"/>
            <p:nvPr/>
          </p:nvSpPr>
          <p:spPr>
            <a:xfrm>
              <a:off x="5139700" y="5737446"/>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79" name="TextBox 178">
              <a:extLst>
                <a:ext uri="{FF2B5EF4-FFF2-40B4-BE49-F238E27FC236}">
                  <a16:creationId xmlns:a16="http://schemas.microsoft.com/office/drawing/2014/main" id="{F509937E-1725-437A-80DA-D1150E20A6B9}"/>
                </a:ext>
              </a:extLst>
            </p:cNvPr>
            <p:cNvSpPr txBox="1"/>
            <p:nvPr/>
          </p:nvSpPr>
          <p:spPr>
            <a:xfrm>
              <a:off x="4581388" y="5737446"/>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a:t>
              </a:r>
            </a:p>
          </p:txBody>
        </p:sp>
      </p:grpSp>
      <p:grpSp>
        <p:nvGrpSpPr>
          <p:cNvPr id="227" name="Group 226">
            <a:extLst>
              <a:ext uri="{FF2B5EF4-FFF2-40B4-BE49-F238E27FC236}">
                <a16:creationId xmlns:a16="http://schemas.microsoft.com/office/drawing/2014/main" id="{440C7461-329C-40F5-87AF-E7EBD02F8268}"/>
              </a:ext>
            </a:extLst>
          </p:cNvPr>
          <p:cNvGrpSpPr/>
          <p:nvPr/>
        </p:nvGrpSpPr>
        <p:grpSpPr>
          <a:xfrm>
            <a:off x="860431" y="5098356"/>
            <a:ext cx="4877815" cy="304312"/>
            <a:chOff x="1049577" y="5421012"/>
            <a:chExt cx="4877815" cy="304312"/>
          </a:xfrm>
        </p:grpSpPr>
        <p:sp>
          <p:nvSpPr>
            <p:cNvPr id="148" name="TextBox 147">
              <a:extLst>
                <a:ext uri="{FF2B5EF4-FFF2-40B4-BE49-F238E27FC236}">
                  <a16:creationId xmlns:a16="http://schemas.microsoft.com/office/drawing/2014/main" id="{5CF76016-5B91-4F5E-B6DB-D26C15F37524}"/>
                </a:ext>
              </a:extLst>
            </p:cNvPr>
            <p:cNvSpPr txBox="1"/>
            <p:nvPr/>
          </p:nvSpPr>
          <p:spPr>
            <a:xfrm>
              <a:off x="1049577" y="5421012"/>
              <a:ext cx="311551"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149" name="TextBox 148">
              <a:extLst>
                <a:ext uri="{FF2B5EF4-FFF2-40B4-BE49-F238E27FC236}">
                  <a16:creationId xmlns:a16="http://schemas.microsoft.com/office/drawing/2014/main" id="{A507A352-6E79-484B-856B-8D81963FAA97}"/>
                </a:ext>
              </a:extLst>
            </p:cNvPr>
            <p:cNvSpPr txBox="1"/>
            <p:nvPr/>
          </p:nvSpPr>
          <p:spPr>
            <a:xfrm>
              <a:off x="4006140" y="5437177"/>
              <a:ext cx="22178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 9</a:t>
              </a:r>
            </a:p>
          </p:txBody>
        </p:sp>
        <p:sp>
          <p:nvSpPr>
            <p:cNvPr id="150" name="TextBox 149">
              <a:extLst>
                <a:ext uri="{FF2B5EF4-FFF2-40B4-BE49-F238E27FC236}">
                  <a16:creationId xmlns:a16="http://schemas.microsoft.com/office/drawing/2014/main" id="{86BAA17B-DBDA-4906-9C88-972E2F09D886}"/>
                </a:ext>
              </a:extLst>
            </p:cNvPr>
            <p:cNvSpPr txBox="1"/>
            <p:nvPr/>
          </p:nvSpPr>
          <p:spPr>
            <a:xfrm>
              <a:off x="3364441" y="543717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151" name="TextBox 150">
              <a:extLst>
                <a:ext uri="{FF2B5EF4-FFF2-40B4-BE49-F238E27FC236}">
                  <a16:creationId xmlns:a16="http://schemas.microsoft.com/office/drawing/2014/main" id="{A1B8D761-2D2E-4499-BD3A-25F0B32BD31A}"/>
                </a:ext>
              </a:extLst>
            </p:cNvPr>
            <p:cNvSpPr txBox="1"/>
            <p:nvPr/>
          </p:nvSpPr>
          <p:spPr>
            <a:xfrm>
              <a:off x="2782829" y="543717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29</a:t>
              </a:r>
            </a:p>
          </p:txBody>
        </p:sp>
        <p:sp>
          <p:nvSpPr>
            <p:cNvPr id="152" name="TextBox 151">
              <a:extLst>
                <a:ext uri="{FF2B5EF4-FFF2-40B4-BE49-F238E27FC236}">
                  <a16:creationId xmlns:a16="http://schemas.microsoft.com/office/drawing/2014/main" id="{6FBA495C-63EB-47E2-93C3-803CBC1186F8}"/>
                </a:ext>
              </a:extLst>
            </p:cNvPr>
            <p:cNvSpPr txBox="1"/>
            <p:nvPr/>
          </p:nvSpPr>
          <p:spPr>
            <a:xfrm>
              <a:off x="2161796" y="543717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55</a:t>
              </a:r>
            </a:p>
          </p:txBody>
        </p:sp>
        <p:sp>
          <p:nvSpPr>
            <p:cNvPr id="153" name="TextBox 152">
              <a:extLst>
                <a:ext uri="{FF2B5EF4-FFF2-40B4-BE49-F238E27FC236}">
                  <a16:creationId xmlns:a16="http://schemas.microsoft.com/office/drawing/2014/main" id="{74B1A647-D08F-4E5F-9D10-ABC230CF905D}"/>
                </a:ext>
              </a:extLst>
            </p:cNvPr>
            <p:cNvSpPr txBox="1"/>
            <p:nvPr/>
          </p:nvSpPr>
          <p:spPr>
            <a:xfrm>
              <a:off x="1587182" y="543717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71</a:t>
              </a:r>
            </a:p>
          </p:txBody>
        </p:sp>
        <p:sp>
          <p:nvSpPr>
            <p:cNvPr id="158" name="TextBox 157">
              <a:extLst>
                <a:ext uri="{FF2B5EF4-FFF2-40B4-BE49-F238E27FC236}">
                  <a16:creationId xmlns:a16="http://schemas.microsoft.com/office/drawing/2014/main" id="{5E1C583A-AFDE-4CB6-B18D-40BD9ECF43DC}"/>
                </a:ext>
              </a:extLst>
            </p:cNvPr>
            <p:cNvSpPr txBox="1"/>
            <p:nvPr/>
          </p:nvSpPr>
          <p:spPr>
            <a:xfrm>
              <a:off x="5755302" y="543717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59" name="TextBox 158">
              <a:extLst>
                <a:ext uri="{FF2B5EF4-FFF2-40B4-BE49-F238E27FC236}">
                  <a16:creationId xmlns:a16="http://schemas.microsoft.com/office/drawing/2014/main" id="{9587D329-926F-4413-8120-CDB2D641DC3A}"/>
                </a:ext>
              </a:extLst>
            </p:cNvPr>
            <p:cNvSpPr txBox="1"/>
            <p:nvPr/>
          </p:nvSpPr>
          <p:spPr>
            <a:xfrm>
              <a:off x="5139699" y="543717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60" name="TextBox 159">
              <a:extLst>
                <a:ext uri="{FF2B5EF4-FFF2-40B4-BE49-F238E27FC236}">
                  <a16:creationId xmlns:a16="http://schemas.microsoft.com/office/drawing/2014/main" id="{75D836DF-2A0B-42A6-9A95-488EF618BD14}"/>
                </a:ext>
              </a:extLst>
            </p:cNvPr>
            <p:cNvSpPr txBox="1"/>
            <p:nvPr/>
          </p:nvSpPr>
          <p:spPr>
            <a:xfrm>
              <a:off x="4581387" y="543717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4</a:t>
              </a:r>
            </a:p>
          </p:txBody>
        </p:sp>
      </p:grpSp>
      <p:grpSp>
        <p:nvGrpSpPr>
          <p:cNvPr id="214" name="Group 213">
            <a:extLst>
              <a:ext uri="{FF2B5EF4-FFF2-40B4-BE49-F238E27FC236}">
                <a16:creationId xmlns:a16="http://schemas.microsoft.com/office/drawing/2014/main" id="{F5ADEFA5-9312-4E86-8278-04E090883524}"/>
              </a:ext>
            </a:extLst>
          </p:cNvPr>
          <p:cNvGrpSpPr/>
          <p:nvPr/>
        </p:nvGrpSpPr>
        <p:grpSpPr>
          <a:xfrm>
            <a:off x="1518243" y="2136919"/>
            <a:ext cx="4348113" cy="2350312"/>
            <a:chOff x="9070864" y="3327488"/>
            <a:chExt cx="6601273" cy="3579485"/>
          </a:xfrm>
        </p:grpSpPr>
        <p:sp>
          <p:nvSpPr>
            <p:cNvPr id="204" name="Freeform: Shape 203">
              <a:extLst>
                <a:ext uri="{FF2B5EF4-FFF2-40B4-BE49-F238E27FC236}">
                  <a16:creationId xmlns:a16="http://schemas.microsoft.com/office/drawing/2014/main" id="{DFEB1AEF-6684-4445-865A-1EC8CA91EC39}"/>
                </a:ext>
              </a:extLst>
            </p:cNvPr>
            <p:cNvSpPr/>
            <p:nvPr/>
          </p:nvSpPr>
          <p:spPr>
            <a:xfrm>
              <a:off x="9070864" y="3327488"/>
              <a:ext cx="6600825" cy="3533775"/>
            </a:xfrm>
            <a:custGeom>
              <a:avLst/>
              <a:gdLst>
                <a:gd name="connsiteX0" fmla="*/ 6606855 w 6600825"/>
                <a:gd name="connsiteY0" fmla="*/ 3542443 h 3533775"/>
                <a:gd name="connsiteX1" fmla="*/ 6539075 w 6600825"/>
                <a:gd name="connsiteY1" fmla="*/ 3542443 h 3533775"/>
                <a:gd name="connsiteX2" fmla="*/ 6539075 w 6600825"/>
                <a:gd name="connsiteY2" fmla="*/ 3396177 h 3533775"/>
                <a:gd name="connsiteX3" fmla="*/ 4912328 w 6600825"/>
                <a:gd name="connsiteY3" fmla="*/ 3396177 h 3533775"/>
                <a:gd name="connsiteX4" fmla="*/ 4912328 w 6600825"/>
                <a:gd name="connsiteY4" fmla="*/ 3335531 h 3533775"/>
                <a:gd name="connsiteX5" fmla="*/ 4273763 w 6600825"/>
                <a:gd name="connsiteY5" fmla="*/ 3335531 h 3533775"/>
                <a:gd name="connsiteX6" fmla="*/ 4273763 w 6600825"/>
                <a:gd name="connsiteY6" fmla="*/ 3253483 h 3533775"/>
                <a:gd name="connsiteX7" fmla="*/ 4148909 w 6600825"/>
                <a:gd name="connsiteY7" fmla="*/ 3253483 h 3533775"/>
                <a:gd name="connsiteX8" fmla="*/ 4148909 w 6600825"/>
                <a:gd name="connsiteY8" fmla="*/ 3174997 h 3533775"/>
                <a:gd name="connsiteX9" fmla="*/ 4020474 w 6600825"/>
                <a:gd name="connsiteY9" fmla="*/ 3174997 h 3533775"/>
                <a:gd name="connsiteX10" fmla="*/ 4020474 w 6600825"/>
                <a:gd name="connsiteY10" fmla="*/ 3114351 h 3533775"/>
                <a:gd name="connsiteX11" fmla="*/ 3410445 w 6600825"/>
                <a:gd name="connsiteY11" fmla="*/ 3114351 h 3533775"/>
                <a:gd name="connsiteX12" fmla="*/ 3410445 w 6600825"/>
                <a:gd name="connsiteY12" fmla="*/ 3043009 h 3533775"/>
                <a:gd name="connsiteX13" fmla="*/ 2911012 w 6600825"/>
                <a:gd name="connsiteY13" fmla="*/ 3043009 h 3533775"/>
                <a:gd name="connsiteX14" fmla="*/ 2911012 w 6600825"/>
                <a:gd name="connsiteY14" fmla="*/ 2985926 h 3533775"/>
                <a:gd name="connsiteX15" fmla="*/ 2818257 w 6600825"/>
                <a:gd name="connsiteY15" fmla="*/ 2985926 h 3533775"/>
                <a:gd name="connsiteX16" fmla="*/ 2818257 w 6600825"/>
                <a:gd name="connsiteY16" fmla="*/ 2911012 h 3533775"/>
                <a:gd name="connsiteX17" fmla="*/ 2775452 w 6600825"/>
                <a:gd name="connsiteY17" fmla="*/ 2911012 h 3533775"/>
                <a:gd name="connsiteX18" fmla="*/ 2775452 w 6600825"/>
                <a:gd name="connsiteY18" fmla="*/ 2871768 h 3533775"/>
                <a:gd name="connsiteX19" fmla="*/ 2689832 w 6600825"/>
                <a:gd name="connsiteY19" fmla="*/ 2871768 h 3533775"/>
                <a:gd name="connsiteX20" fmla="*/ 2689832 w 6600825"/>
                <a:gd name="connsiteY20" fmla="*/ 2803989 h 3533775"/>
                <a:gd name="connsiteX21" fmla="*/ 2618480 w 6600825"/>
                <a:gd name="connsiteY21" fmla="*/ 2803989 h 3533775"/>
                <a:gd name="connsiteX22" fmla="*/ 2618480 w 6600825"/>
                <a:gd name="connsiteY22" fmla="*/ 2754049 h 3533775"/>
                <a:gd name="connsiteX23" fmla="*/ 2051266 w 6600825"/>
                <a:gd name="connsiteY23" fmla="*/ 2754049 h 3533775"/>
                <a:gd name="connsiteX24" fmla="*/ 2051266 w 6600825"/>
                <a:gd name="connsiteY24" fmla="*/ 2686260 h 3533775"/>
                <a:gd name="connsiteX25" fmla="*/ 1929975 w 6600825"/>
                <a:gd name="connsiteY25" fmla="*/ 2686260 h 3533775"/>
                <a:gd name="connsiteX26" fmla="*/ 1929975 w 6600825"/>
                <a:gd name="connsiteY26" fmla="*/ 2568540 h 3533775"/>
                <a:gd name="connsiteX27" fmla="*/ 1880026 w 6600825"/>
                <a:gd name="connsiteY27" fmla="*/ 2568540 h 3533775"/>
                <a:gd name="connsiteX28" fmla="*/ 1880026 w 6600825"/>
                <a:gd name="connsiteY28" fmla="*/ 2208229 h 3533775"/>
                <a:gd name="connsiteX29" fmla="*/ 1844354 w 6600825"/>
                <a:gd name="connsiteY29" fmla="*/ 2208229 h 3533775"/>
                <a:gd name="connsiteX30" fmla="*/ 1844354 w 6600825"/>
                <a:gd name="connsiteY30" fmla="*/ 2001317 h 3533775"/>
                <a:gd name="connsiteX31" fmla="*/ 1780137 w 6600825"/>
                <a:gd name="connsiteY31" fmla="*/ 2001317 h 3533775"/>
                <a:gd name="connsiteX32" fmla="*/ 1780137 w 6600825"/>
                <a:gd name="connsiteY32" fmla="*/ 1929975 h 3533775"/>
                <a:gd name="connsiteX33" fmla="*/ 1662417 w 6600825"/>
                <a:gd name="connsiteY33" fmla="*/ 1929975 h 3533775"/>
                <a:gd name="connsiteX34" fmla="*/ 1662417 w 6600825"/>
                <a:gd name="connsiteY34" fmla="*/ 1880026 h 3533775"/>
                <a:gd name="connsiteX35" fmla="*/ 1109463 w 6600825"/>
                <a:gd name="connsiteY35" fmla="*/ 1880026 h 3533775"/>
                <a:gd name="connsiteX36" fmla="*/ 1109463 w 6600825"/>
                <a:gd name="connsiteY36" fmla="*/ 1822952 h 3533775"/>
                <a:gd name="connsiteX37" fmla="*/ 1038120 w 6600825"/>
                <a:gd name="connsiteY37" fmla="*/ 1822952 h 3533775"/>
                <a:gd name="connsiteX38" fmla="*/ 1038120 w 6600825"/>
                <a:gd name="connsiteY38" fmla="*/ 1748038 h 3533775"/>
                <a:gd name="connsiteX39" fmla="*/ 1020280 w 6600825"/>
                <a:gd name="connsiteY39" fmla="*/ 1748038 h 3533775"/>
                <a:gd name="connsiteX40" fmla="*/ 1020280 w 6600825"/>
                <a:gd name="connsiteY40" fmla="*/ 1748038 h 3533775"/>
                <a:gd name="connsiteX41" fmla="*/ 1016718 w 6600825"/>
                <a:gd name="connsiteY41" fmla="*/ 1748038 h 3533775"/>
                <a:gd name="connsiteX42" fmla="*/ 1016718 w 6600825"/>
                <a:gd name="connsiteY42" fmla="*/ 1648149 h 3533775"/>
                <a:gd name="connsiteX43" fmla="*/ 1013146 w 6600825"/>
                <a:gd name="connsiteY43" fmla="*/ 1648149 h 3533775"/>
                <a:gd name="connsiteX44" fmla="*/ 1013146 w 6600825"/>
                <a:gd name="connsiteY44" fmla="*/ 1626746 h 3533775"/>
                <a:gd name="connsiteX45" fmla="*/ 984609 w 6600825"/>
                <a:gd name="connsiteY45" fmla="*/ 1626746 h 3533775"/>
                <a:gd name="connsiteX46" fmla="*/ 984609 w 6600825"/>
                <a:gd name="connsiteY46" fmla="*/ 1459078 h 3533775"/>
                <a:gd name="connsiteX47" fmla="*/ 913258 w 6600825"/>
                <a:gd name="connsiteY47" fmla="*/ 1459078 h 3533775"/>
                <a:gd name="connsiteX48" fmla="*/ 913258 w 6600825"/>
                <a:gd name="connsiteY48" fmla="*/ 1134437 h 3533775"/>
                <a:gd name="connsiteX49" fmla="*/ 884719 w 6600825"/>
                <a:gd name="connsiteY49" fmla="*/ 1134437 h 3533775"/>
                <a:gd name="connsiteX50" fmla="*/ 884719 w 6600825"/>
                <a:gd name="connsiteY50" fmla="*/ 923961 h 3533775"/>
                <a:gd name="connsiteX51" fmla="*/ 838343 w 6600825"/>
                <a:gd name="connsiteY51" fmla="*/ 923961 h 3533775"/>
                <a:gd name="connsiteX52" fmla="*/ 838343 w 6600825"/>
                <a:gd name="connsiteY52" fmla="*/ 724185 h 3533775"/>
                <a:gd name="connsiteX53" fmla="*/ 745590 w 6600825"/>
                <a:gd name="connsiteY53" fmla="*/ 724185 h 3533775"/>
                <a:gd name="connsiteX54" fmla="*/ 745590 w 6600825"/>
                <a:gd name="connsiteY54" fmla="*/ 652837 h 3533775"/>
                <a:gd name="connsiteX55" fmla="*/ 688511 w 6600825"/>
                <a:gd name="connsiteY55" fmla="*/ 652837 h 3533775"/>
                <a:gd name="connsiteX56" fmla="*/ 688511 w 6600825"/>
                <a:gd name="connsiteY56" fmla="*/ 567219 h 3533775"/>
                <a:gd name="connsiteX57" fmla="*/ 656405 w 6600825"/>
                <a:gd name="connsiteY57" fmla="*/ 567219 h 3533775"/>
                <a:gd name="connsiteX58" fmla="*/ 656405 w 6600825"/>
                <a:gd name="connsiteY58" fmla="*/ 453061 h 3533775"/>
                <a:gd name="connsiteX59" fmla="*/ 595758 w 6600825"/>
                <a:gd name="connsiteY59" fmla="*/ 453061 h 3533775"/>
                <a:gd name="connsiteX60" fmla="*/ 595758 w 6600825"/>
                <a:gd name="connsiteY60" fmla="*/ 313933 h 3533775"/>
                <a:gd name="connsiteX61" fmla="*/ 445927 w 6600825"/>
                <a:gd name="connsiteY61" fmla="*/ 313933 h 3533775"/>
                <a:gd name="connsiteX62" fmla="*/ 445927 w 6600825"/>
                <a:gd name="connsiteY62" fmla="*/ 246152 h 3533775"/>
                <a:gd name="connsiteX63" fmla="*/ 406685 w 6600825"/>
                <a:gd name="connsiteY63" fmla="*/ 246152 h 3533775"/>
                <a:gd name="connsiteX64" fmla="*/ 406685 w 6600825"/>
                <a:gd name="connsiteY64" fmla="*/ 189073 h 3533775"/>
                <a:gd name="connsiteX65" fmla="*/ 371011 w 6600825"/>
                <a:gd name="connsiteY65" fmla="*/ 189073 h 3533775"/>
                <a:gd name="connsiteX66" fmla="*/ 371011 w 6600825"/>
                <a:gd name="connsiteY66" fmla="*/ 160533 h 3533775"/>
                <a:gd name="connsiteX67" fmla="*/ 356742 w 6600825"/>
                <a:gd name="connsiteY67" fmla="*/ 160533 h 3533775"/>
                <a:gd name="connsiteX68" fmla="*/ 356742 w 6600825"/>
                <a:gd name="connsiteY68" fmla="*/ 107023 h 3533775"/>
                <a:gd name="connsiteX69" fmla="*/ 306797 w 6600825"/>
                <a:gd name="connsiteY69" fmla="*/ 107023 h 3533775"/>
                <a:gd name="connsiteX70" fmla="*/ 306797 w 6600825"/>
                <a:gd name="connsiteY70" fmla="*/ 53511 h 3533775"/>
                <a:gd name="connsiteX71" fmla="*/ 124859 w 6600825"/>
                <a:gd name="connsiteY71" fmla="*/ 53511 h 3533775"/>
                <a:gd name="connsiteX72" fmla="*/ 124859 w 6600825"/>
                <a:gd name="connsiteY72" fmla="*/ 0 h 3533775"/>
                <a:gd name="connsiteX73" fmla="*/ 0 w 6600825"/>
                <a:gd name="connsiteY73" fmla="*/ 0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600825" h="3533775">
                  <a:moveTo>
                    <a:pt x="6606855" y="3542443"/>
                  </a:moveTo>
                  <a:lnTo>
                    <a:pt x="6539075" y="3542443"/>
                  </a:lnTo>
                  <a:lnTo>
                    <a:pt x="6539075" y="3396177"/>
                  </a:lnTo>
                  <a:lnTo>
                    <a:pt x="4912328" y="3396177"/>
                  </a:lnTo>
                  <a:lnTo>
                    <a:pt x="4912328" y="3335531"/>
                  </a:lnTo>
                  <a:lnTo>
                    <a:pt x="4273763" y="3335531"/>
                  </a:lnTo>
                  <a:lnTo>
                    <a:pt x="4273763" y="3253483"/>
                  </a:lnTo>
                  <a:lnTo>
                    <a:pt x="4148909" y="3253483"/>
                  </a:lnTo>
                  <a:lnTo>
                    <a:pt x="4148909" y="3174997"/>
                  </a:lnTo>
                  <a:lnTo>
                    <a:pt x="4020474" y="3174997"/>
                  </a:lnTo>
                  <a:lnTo>
                    <a:pt x="4020474" y="3114351"/>
                  </a:lnTo>
                  <a:lnTo>
                    <a:pt x="3410445" y="3114351"/>
                  </a:lnTo>
                  <a:lnTo>
                    <a:pt x="3410445" y="3043009"/>
                  </a:lnTo>
                  <a:lnTo>
                    <a:pt x="2911012" y="3043009"/>
                  </a:lnTo>
                  <a:lnTo>
                    <a:pt x="2911012" y="2985926"/>
                  </a:lnTo>
                  <a:lnTo>
                    <a:pt x="2818257" y="2985926"/>
                  </a:lnTo>
                  <a:lnTo>
                    <a:pt x="2818257" y="2911012"/>
                  </a:lnTo>
                  <a:lnTo>
                    <a:pt x="2775452" y="2911012"/>
                  </a:lnTo>
                  <a:lnTo>
                    <a:pt x="2775452" y="2871768"/>
                  </a:lnTo>
                  <a:lnTo>
                    <a:pt x="2689832" y="2871768"/>
                  </a:lnTo>
                  <a:lnTo>
                    <a:pt x="2689832" y="2803989"/>
                  </a:lnTo>
                  <a:lnTo>
                    <a:pt x="2618480" y="2803989"/>
                  </a:lnTo>
                  <a:lnTo>
                    <a:pt x="2618480" y="2754049"/>
                  </a:lnTo>
                  <a:lnTo>
                    <a:pt x="2051266" y="2754049"/>
                  </a:lnTo>
                  <a:lnTo>
                    <a:pt x="2051266" y="2686260"/>
                  </a:lnTo>
                  <a:lnTo>
                    <a:pt x="1929975" y="2686260"/>
                  </a:lnTo>
                  <a:lnTo>
                    <a:pt x="1929975" y="2568540"/>
                  </a:lnTo>
                  <a:lnTo>
                    <a:pt x="1880026" y="2568540"/>
                  </a:lnTo>
                  <a:lnTo>
                    <a:pt x="1880026" y="2208229"/>
                  </a:lnTo>
                  <a:lnTo>
                    <a:pt x="1844354" y="2208229"/>
                  </a:lnTo>
                  <a:lnTo>
                    <a:pt x="1844354" y="2001317"/>
                  </a:lnTo>
                  <a:lnTo>
                    <a:pt x="1780137" y="2001317"/>
                  </a:lnTo>
                  <a:lnTo>
                    <a:pt x="1780137" y="1929975"/>
                  </a:lnTo>
                  <a:lnTo>
                    <a:pt x="1662417" y="1929975"/>
                  </a:lnTo>
                  <a:lnTo>
                    <a:pt x="1662417" y="1880026"/>
                  </a:lnTo>
                  <a:lnTo>
                    <a:pt x="1109463" y="1880026"/>
                  </a:lnTo>
                  <a:lnTo>
                    <a:pt x="1109463" y="1822952"/>
                  </a:lnTo>
                  <a:lnTo>
                    <a:pt x="1038120" y="1822952"/>
                  </a:lnTo>
                  <a:lnTo>
                    <a:pt x="1038120" y="1748038"/>
                  </a:lnTo>
                  <a:lnTo>
                    <a:pt x="1020280" y="1748038"/>
                  </a:lnTo>
                  <a:lnTo>
                    <a:pt x="1020280" y="1748038"/>
                  </a:lnTo>
                  <a:lnTo>
                    <a:pt x="1016718" y="1748038"/>
                  </a:lnTo>
                  <a:lnTo>
                    <a:pt x="1016718" y="1648149"/>
                  </a:lnTo>
                  <a:lnTo>
                    <a:pt x="1013146" y="1648149"/>
                  </a:lnTo>
                  <a:lnTo>
                    <a:pt x="1013146" y="1626746"/>
                  </a:lnTo>
                  <a:lnTo>
                    <a:pt x="984609" y="1626746"/>
                  </a:lnTo>
                  <a:lnTo>
                    <a:pt x="984609" y="1459078"/>
                  </a:lnTo>
                  <a:lnTo>
                    <a:pt x="913258" y="1459078"/>
                  </a:lnTo>
                  <a:lnTo>
                    <a:pt x="913258" y="1134437"/>
                  </a:lnTo>
                  <a:lnTo>
                    <a:pt x="884719" y="1134437"/>
                  </a:lnTo>
                  <a:lnTo>
                    <a:pt x="884719" y="923961"/>
                  </a:lnTo>
                  <a:lnTo>
                    <a:pt x="838343" y="923961"/>
                  </a:lnTo>
                  <a:lnTo>
                    <a:pt x="838343" y="724185"/>
                  </a:lnTo>
                  <a:lnTo>
                    <a:pt x="745590" y="724185"/>
                  </a:lnTo>
                  <a:lnTo>
                    <a:pt x="745590" y="652837"/>
                  </a:lnTo>
                  <a:lnTo>
                    <a:pt x="688511" y="652837"/>
                  </a:lnTo>
                  <a:lnTo>
                    <a:pt x="688511" y="567219"/>
                  </a:lnTo>
                  <a:lnTo>
                    <a:pt x="656405" y="567219"/>
                  </a:lnTo>
                  <a:lnTo>
                    <a:pt x="656405" y="453061"/>
                  </a:lnTo>
                  <a:lnTo>
                    <a:pt x="595758" y="453061"/>
                  </a:lnTo>
                  <a:lnTo>
                    <a:pt x="595758" y="313933"/>
                  </a:lnTo>
                  <a:lnTo>
                    <a:pt x="445927" y="313933"/>
                  </a:lnTo>
                  <a:lnTo>
                    <a:pt x="445927" y="246152"/>
                  </a:lnTo>
                  <a:lnTo>
                    <a:pt x="406685" y="246152"/>
                  </a:lnTo>
                  <a:lnTo>
                    <a:pt x="406685" y="189073"/>
                  </a:lnTo>
                  <a:lnTo>
                    <a:pt x="371011" y="189073"/>
                  </a:lnTo>
                  <a:lnTo>
                    <a:pt x="371011" y="160533"/>
                  </a:lnTo>
                  <a:lnTo>
                    <a:pt x="356742" y="160533"/>
                  </a:lnTo>
                  <a:lnTo>
                    <a:pt x="356742" y="107023"/>
                  </a:lnTo>
                  <a:lnTo>
                    <a:pt x="306797" y="107023"/>
                  </a:lnTo>
                  <a:lnTo>
                    <a:pt x="306797" y="53511"/>
                  </a:lnTo>
                  <a:lnTo>
                    <a:pt x="124859" y="53511"/>
                  </a:lnTo>
                  <a:lnTo>
                    <a:pt x="124859" y="0"/>
                  </a:lnTo>
                  <a:lnTo>
                    <a:pt x="0" y="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13" name="Group 212">
              <a:extLst>
                <a:ext uri="{FF2B5EF4-FFF2-40B4-BE49-F238E27FC236}">
                  <a16:creationId xmlns:a16="http://schemas.microsoft.com/office/drawing/2014/main" id="{E1253E16-6883-4DDC-8537-0028AD424218}"/>
                </a:ext>
              </a:extLst>
            </p:cNvPr>
            <p:cNvGrpSpPr/>
            <p:nvPr/>
          </p:nvGrpSpPr>
          <p:grpSpPr>
            <a:xfrm>
              <a:off x="10633393" y="5163888"/>
              <a:ext cx="5038744" cy="1743085"/>
              <a:chOff x="10633393" y="5163888"/>
              <a:chExt cx="5038744" cy="1743085"/>
            </a:xfrm>
          </p:grpSpPr>
          <p:sp>
            <p:nvSpPr>
              <p:cNvPr id="205" name="Freeform: Shape 204">
                <a:extLst>
                  <a:ext uri="{FF2B5EF4-FFF2-40B4-BE49-F238E27FC236}">
                    <a16:creationId xmlns:a16="http://schemas.microsoft.com/office/drawing/2014/main" id="{2085C682-12FE-4B47-81EF-0381ECE6D10E}"/>
                  </a:ext>
                </a:extLst>
              </p:cNvPr>
              <p:cNvSpPr/>
              <p:nvPr/>
            </p:nvSpPr>
            <p:spPr>
              <a:xfrm>
                <a:off x="10633393" y="51638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6" name="Freeform: Shape 205">
                <a:extLst>
                  <a:ext uri="{FF2B5EF4-FFF2-40B4-BE49-F238E27FC236}">
                    <a16:creationId xmlns:a16="http://schemas.microsoft.com/office/drawing/2014/main" id="{C107492D-1562-435E-88B5-88BC280D7AFA}"/>
                  </a:ext>
                </a:extLst>
              </p:cNvPr>
              <p:cNvSpPr/>
              <p:nvPr/>
            </p:nvSpPr>
            <p:spPr>
              <a:xfrm>
                <a:off x="11871643" y="619259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7" name="Freeform: Shape 206">
                <a:extLst>
                  <a:ext uri="{FF2B5EF4-FFF2-40B4-BE49-F238E27FC236}">
                    <a16:creationId xmlns:a16="http://schemas.microsoft.com/office/drawing/2014/main" id="{2945B5EC-6DE0-4DDD-9F1F-DF65FBFC250F}"/>
                  </a:ext>
                </a:extLst>
              </p:cNvPr>
              <p:cNvSpPr/>
              <p:nvPr/>
            </p:nvSpPr>
            <p:spPr>
              <a:xfrm>
                <a:off x="12004993" y="632594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8" name="Freeform: Shape 207">
                <a:extLst>
                  <a:ext uri="{FF2B5EF4-FFF2-40B4-BE49-F238E27FC236}">
                    <a16:creationId xmlns:a16="http://schemas.microsoft.com/office/drawing/2014/main" id="{95D21CF4-9A7E-4684-B5EF-A1D65CEA926E}"/>
                  </a:ext>
                </a:extLst>
              </p:cNvPr>
              <p:cNvSpPr/>
              <p:nvPr/>
            </p:nvSpPr>
            <p:spPr>
              <a:xfrm>
                <a:off x="12900343" y="638309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9" name="Freeform: Shape 208">
                <a:extLst>
                  <a:ext uri="{FF2B5EF4-FFF2-40B4-BE49-F238E27FC236}">
                    <a16:creationId xmlns:a16="http://schemas.microsoft.com/office/drawing/2014/main" id="{6E2B6EF7-BFFA-4DA1-8001-CDFD49E03357}"/>
                  </a:ext>
                </a:extLst>
              </p:cNvPr>
              <p:cNvSpPr/>
              <p:nvPr/>
            </p:nvSpPr>
            <p:spPr>
              <a:xfrm>
                <a:off x="13833802" y="661169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0" name="Freeform: Shape 209">
                <a:extLst>
                  <a:ext uri="{FF2B5EF4-FFF2-40B4-BE49-F238E27FC236}">
                    <a16:creationId xmlns:a16="http://schemas.microsoft.com/office/drawing/2014/main" id="{7D401690-62F0-49D1-B537-35697A139E58}"/>
                  </a:ext>
                </a:extLst>
              </p:cNvPr>
              <p:cNvSpPr/>
              <p:nvPr/>
            </p:nvSpPr>
            <p:spPr>
              <a:xfrm>
                <a:off x="14405302" y="668789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1" name="Freeform: Shape 210">
                <a:extLst>
                  <a:ext uri="{FF2B5EF4-FFF2-40B4-BE49-F238E27FC236}">
                    <a16:creationId xmlns:a16="http://schemas.microsoft.com/office/drawing/2014/main" id="{0D2F1034-A0CC-468B-854C-CD0686C8C5C8}"/>
                  </a:ext>
                </a:extLst>
              </p:cNvPr>
              <p:cNvSpPr/>
              <p:nvPr/>
            </p:nvSpPr>
            <p:spPr>
              <a:xfrm>
                <a:off x="14500552" y="668789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2" name="Freeform: Shape 211">
                <a:extLst>
                  <a:ext uri="{FF2B5EF4-FFF2-40B4-BE49-F238E27FC236}">
                    <a16:creationId xmlns:a16="http://schemas.microsoft.com/office/drawing/2014/main" id="{1997C9D9-162E-4B13-9437-1AFEBD0FBE4C}"/>
                  </a:ext>
                </a:extLst>
              </p:cNvPr>
              <p:cNvSpPr/>
              <p:nvPr/>
            </p:nvSpPr>
            <p:spPr>
              <a:xfrm>
                <a:off x="15662611" y="682124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226" name="Group 225">
            <a:extLst>
              <a:ext uri="{FF2B5EF4-FFF2-40B4-BE49-F238E27FC236}">
                <a16:creationId xmlns:a16="http://schemas.microsoft.com/office/drawing/2014/main" id="{2ABBCA54-C004-4532-A31A-1AF744EF899C}"/>
              </a:ext>
            </a:extLst>
          </p:cNvPr>
          <p:cNvGrpSpPr/>
          <p:nvPr/>
        </p:nvGrpSpPr>
        <p:grpSpPr>
          <a:xfrm>
            <a:off x="1518244" y="2136919"/>
            <a:ext cx="3576416" cy="2390946"/>
            <a:chOff x="7953659" y="4057483"/>
            <a:chExt cx="5400675" cy="3650160"/>
          </a:xfrm>
        </p:grpSpPr>
        <p:sp>
          <p:nvSpPr>
            <p:cNvPr id="217" name="Freeform: Shape 216">
              <a:extLst>
                <a:ext uri="{FF2B5EF4-FFF2-40B4-BE49-F238E27FC236}">
                  <a16:creationId xmlns:a16="http://schemas.microsoft.com/office/drawing/2014/main" id="{5680EEA5-77EA-4922-A60D-23F2D3860FBA}"/>
                </a:ext>
              </a:extLst>
            </p:cNvPr>
            <p:cNvSpPr/>
            <p:nvPr/>
          </p:nvSpPr>
          <p:spPr>
            <a:xfrm>
              <a:off x="7953659" y="4057483"/>
              <a:ext cx="5400675" cy="3619500"/>
            </a:xfrm>
            <a:custGeom>
              <a:avLst/>
              <a:gdLst>
                <a:gd name="connsiteX0" fmla="*/ 5401914 w 5400675"/>
                <a:gd name="connsiteY0" fmla="*/ 3620386 h 3619500"/>
                <a:gd name="connsiteX1" fmla="*/ 5177009 w 5400675"/>
                <a:gd name="connsiteY1" fmla="*/ 3620386 h 3619500"/>
                <a:gd name="connsiteX2" fmla="*/ 5177009 w 5400675"/>
                <a:gd name="connsiteY2" fmla="*/ 3346980 h 3619500"/>
                <a:gd name="connsiteX3" fmla="*/ 4273020 w 5400675"/>
                <a:gd name="connsiteY3" fmla="*/ 3346980 h 3619500"/>
                <a:gd name="connsiteX4" fmla="*/ 4273020 w 5400675"/>
                <a:gd name="connsiteY4" fmla="*/ 3245558 h 3619500"/>
                <a:gd name="connsiteX5" fmla="*/ 3964343 w 5400675"/>
                <a:gd name="connsiteY5" fmla="*/ 3245558 h 3619500"/>
                <a:gd name="connsiteX6" fmla="*/ 3964343 w 5400675"/>
                <a:gd name="connsiteY6" fmla="*/ 3152956 h 3619500"/>
                <a:gd name="connsiteX7" fmla="*/ 3311700 w 5400675"/>
                <a:gd name="connsiteY7" fmla="*/ 3152956 h 3619500"/>
                <a:gd name="connsiteX8" fmla="*/ 3311700 w 5400675"/>
                <a:gd name="connsiteY8" fmla="*/ 3055935 h 3619500"/>
                <a:gd name="connsiteX9" fmla="*/ 3166177 w 5400675"/>
                <a:gd name="connsiteY9" fmla="*/ 3055935 h 3619500"/>
                <a:gd name="connsiteX10" fmla="*/ 3166177 w 5400675"/>
                <a:gd name="connsiteY10" fmla="*/ 2989793 h 3619500"/>
                <a:gd name="connsiteX11" fmla="*/ 2879551 w 5400675"/>
                <a:gd name="connsiteY11" fmla="*/ 2989793 h 3619500"/>
                <a:gd name="connsiteX12" fmla="*/ 2879551 w 5400675"/>
                <a:gd name="connsiteY12" fmla="*/ 2906011 h 3619500"/>
                <a:gd name="connsiteX13" fmla="*/ 2831040 w 5400675"/>
                <a:gd name="connsiteY13" fmla="*/ 2906011 h 3619500"/>
                <a:gd name="connsiteX14" fmla="*/ 2831040 w 5400675"/>
                <a:gd name="connsiteY14" fmla="*/ 2835450 h 3619500"/>
                <a:gd name="connsiteX15" fmla="*/ 2782538 w 5400675"/>
                <a:gd name="connsiteY15" fmla="*/ 2835450 h 3619500"/>
                <a:gd name="connsiteX16" fmla="*/ 2782538 w 5400675"/>
                <a:gd name="connsiteY16" fmla="*/ 2773718 h 3619500"/>
                <a:gd name="connsiteX17" fmla="*/ 2584094 w 5400675"/>
                <a:gd name="connsiteY17" fmla="*/ 2773718 h 3619500"/>
                <a:gd name="connsiteX18" fmla="*/ 2584094 w 5400675"/>
                <a:gd name="connsiteY18" fmla="*/ 2711977 h 3619500"/>
                <a:gd name="connsiteX19" fmla="*/ 2412121 w 5400675"/>
                <a:gd name="connsiteY19" fmla="*/ 2711977 h 3619500"/>
                <a:gd name="connsiteX20" fmla="*/ 2412121 w 5400675"/>
                <a:gd name="connsiteY20" fmla="*/ 2645836 h 3619500"/>
                <a:gd name="connsiteX21" fmla="*/ 2235727 w 5400675"/>
                <a:gd name="connsiteY21" fmla="*/ 2645836 h 3619500"/>
                <a:gd name="connsiteX22" fmla="*/ 2235727 w 5400675"/>
                <a:gd name="connsiteY22" fmla="*/ 2579685 h 3619500"/>
                <a:gd name="connsiteX23" fmla="*/ 2138715 w 5400675"/>
                <a:gd name="connsiteY23" fmla="*/ 2579685 h 3619500"/>
                <a:gd name="connsiteX24" fmla="*/ 2138715 w 5400675"/>
                <a:gd name="connsiteY24" fmla="*/ 2522363 h 3619500"/>
                <a:gd name="connsiteX25" fmla="*/ 1953511 w 5400675"/>
                <a:gd name="connsiteY25" fmla="*/ 2522363 h 3619500"/>
                <a:gd name="connsiteX26" fmla="*/ 1953511 w 5400675"/>
                <a:gd name="connsiteY26" fmla="*/ 2425351 h 3619500"/>
                <a:gd name="connsiteX27" fmla="*/ 1927050 w 5400675"/>
                <a:gd name="connsiteY27" fmla="*/ 2425351 h 3619500"/>
                <a:gd name="connsiteX28" fmla="*/ 1927050 w 5400675"/>
                <a:gd name="connsiteY28" fmla="*/ 2328329 h 3619500"/>
                <a:gd name="connsiteX29" fmla="*/ 1869720 w 5400675"/>
                <a:gd name="connsiteY29" fmla="*/ 2328329 h 3619500"/>
                <a:gd name="connsiteX30" fmla="*/ 1869720 w 5400675"/>
                <a:gd name="connsiteY30" fmla="*/ 2169586 h 3619500"/>
                <a:gd name="connsiteX31" fmla="*/ 1799168 w 5400675"/>
                <a:gd name="connsiteY31" fmla="*/ 2169586 h 3619500"/>
                <a:gd name="connsiteX32" fmla="*/ 1799168 w 5400675"/>
                <a:gd name="connsiteY32" fmla="*/ 2072573 h 3619500"/>
                <a:gd name="connsiteX33" fmla="*/ 1781528 w 5400675"/>
                <a:gd name="connsiteY33" fmla="*/ 2072573 h 3619500"/>
                <a:gd name="connsiteX34" fmla="*/ 1781528 w 5400675"/>
                <a:gd name="connsiteY34" fmla="*/ 2024063 h 3619500"/>
                <a:gd name="connsiteX35" fmla="*/ 1596323 w 5400675"/>
                <a:gd name="connsiteY35" fmla="*/ 2024063 h 3619500"/>
                <a:gd name="connsiteX36" fmla="*/ 1596323 w 5400675"/>
                <a:gd name="connsiteY36" fmla="*/ 1962331 h 3619500"/>
                <a:gd name="connsiteX37" fmla="*/ 1508122 w 5400675"/>
                <a:gd name="connsiteY37" fmla="*/ 1962331 h 3619500"/>
                <a:gd name="connsiteX38" fmla="*/ 1508122 w 5400675"/>
                <a:gd name="connsiteY38" fmla="*/ 1905000 h 3619500"/>
                <a:gd name="connsiteX39" fmla="*/ 1419930 w 5400675"/>
                <a:gd name="connsiteY39" fmla="*/ 1905000 h 3619500"/>
                <a:gd name="connsiteX40" fmla="*/ 1419930 w 5400675"/>
                <a:gd name="connsiteY40" fmla="*/ 1834448 h 3619500"/>
                <a:gd name="connsiteX41" fmla="*/ 1102433 w 5400675"/>
                <a:gd name="connsiteY41" fmla="*/ 1834448 h 3619500"/>
                <a:gd name="connsiteX42" fmla="*/ 1102433 w 5400675"/>
                <a:gd name="connsiteY42" fmla="*/ 1768297 h 3619500"/>
                <a:gd name="connsiteX43" fmla="*/ 983371 w 5400675"/>
                <a:gd name="connsiteY43" fmla="*/ 1768297 h 3619500"/>
                <a:gd name="connsiteX44" fmla="*/ 983371 w 5400675"/>
                <a:gd name="connsiteY44" fmla="*/ 1477261 h 3619500"/>
                <a:gd name="connsiteX45" fmla="*/ 992191 w 5400675"/>
                <a:gd name="connsiteY45" fmla="*/ 1477261 h 3619500"/>
                <a:gd name="connsiteX46" fmla="*/ 992191 w 5400675"/>
                <a:gd name="connsiteY46" fmla="*/ 1406700 h 3619500"/>
                <a:gd name="connsiteX47" fmla="*/ 917222 w 5400675"/>
                <a:gd name="connsiteY47" fmla="*/ 1406700 h 3619500"/>
                <a:gd name="connsiteX48" fmla="*/ 917222 w 5400675"/>
                <a:gd name="connsiteY48" fmla="*/ 1071563 h 3619500"/>
                <a:gd name="connsiteX49" fmla="*/ 926041 w 5400675"/>
                <a:gd name="connsiteY49" fmla="*/ 1071563 h 3619500"/>
                <a:gd name="connsiteX50" fmla="*/ 926041 w 5400675"/>
                <a:gd name="connsiteY50" fmla="*/ 798160 h 3619500"/>
                <a:gd name="connsiteX51" fmla="*/ 864305 w 5400675"/>
                <a:gd name="connsiteY51" fmla="*/ 798160 h 3619500"/>
                <a:gd name="connsiteX52" fmla="*/ 864305 w 5400675"/>
                <a:gd name="connsiteY52" fmla="*/ 696737 h 3619500"/>
                <a:gd name="connsiteX53" fmla="*/ 864305 w 5400675"/>
                <a:gd name="connsiteY53" fmla="*/ 696737 h 3619500"/>
                <a:gd name="connsiteX54" fmla="*/ 864305 w 5400675"/>
                <a:gd name="connsiteY54" fmla="*/ 489479 h 3619500"/>
                <a:gd name="connsiteX55" fmla="*/ 745243 w 5400675"/>
                <a:gd name="connsiteY55" fmla="*/ 489479 h 3619500"/>
                <a:gd name="connsiteX56" fmla="*/ 745243 w 5400675"/>
                <a:gd name="connsiteY56" fmla="*/ 427743 h 3619500"/>
                <a:gd name="connsiteX57" fmla="*/ 665868 w 5400675"/>
                <a:gd name="connsiteY57" fmla="*/ 427743 h 3619500"/>
                <a:gd name="connsiteX58" fmla="*/ 665868 w 5400675"/>
                <a:gd name="connsiteY58" fmla="*/ 299861 h 3619500"/>
                <a:gd name="connsiteX59" fmla="*/ 595313 w 5400675"/>
                <a:gd name="connsiteY59" fmla="*/ 299861 h 3619500"/>
                <a:gd name="connsiteX60" fmla="*/ 595313 w 5400675"/>
                <a:gd name="connsiteY60" fmla="*/ 167570 h 3619500"/>
                <a:gd name="connsiteX61" fmla="*/ 507118 w 5400675"/>
                <a:gd name="connsiteY61" fmla="*/ 167570 h 3619500"/>
                <a:gd name="connsiteX62" fmla="*/ 507118 w 5400675"/>
                <a:gd name="connsiteY62" fmla="*/ 110243 h 3619500"/>
                <a:gd name="connsiteX63" fmla="*/ 432153 w 5400675"/>
                <a:gd name="connsiteY63" fmla="*/ 110243 h 3619500"/>
                <a:gd name="connsiteX64" fmla="*/ 432153 w 5400675"/>
                <a:gd name="connsiteY64" fmla="*/ 66146 h 3619500"/>
                <a:gd name="connsiteX65" fmla="*/ 66146 w 5400675"/>
                <a:gd name="connsiteY65" fmla="*/ 66146 h 3619500"/>
                <a:gd name="connsiteX66" fmla="*/ 66146 w 5400675"/>
                <a:gd name="connsiteY66" fmla="*/ 0 h 3619500"/>
                <a:gd name="connsiteX67" fmla="*/ 0 w 5400675"/>
                <a:gd name="connsiteY67" fmla="*/ 0 h 36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400675" h="3619500">
                  <a:moveTo>
                    <a:pt x="5401914" y="3620386"/>
                  </a:moveTo>
                  <a:lnTo>
                    <a:pt x="5177009" y="3620386"/>
                  </a:lnTo>
                  <a:lnTo>
                    <a:pt x="5177009" y="3346980"/>
                  </a:lnTo>
                  <a:lnTo>
                    <a:pt x="4273020" y="3346980"/>
                  </a:lnTo>
                  <a:lnTo>
                    <a:pt x="4273020" y="3245558"/>
                  </a:lnTo>
                  <a:lnTo>
                    <a:pt x="3964343" y="3245558"/>
                  </a:lnTo>
                  <a:lnTo>
                    <a:pt x="3964343" y="3152956"/>
                  </a:lnTo>
                  <a:lnTo>
                    <a:pt x="3311700" y="3152956"/>
                  </a:lnTo>
                  <a:lnTo>
                    <a:pt x="3311700" y="3055935"/>
                  </a:lnTo>
                  <a:lnTo>
                    <a:pt x="3166177" y="3055935"/>
                  </a:lnTo>
                  <a:lnTo>
                    <a:pt x="3166177" y="2989793"/>
                  </a:lnTo>
                  <a:lnTo>
                    <a:pt x="2879551" y="2989793"/>
                  </a:lnTo>
                  <a:lnTo>
                    <a:pt x="2879551" y="2906011"/>
                  </a:lnTo>
                  <a:lnTo>
                    <a:pt x="2831040" y="2906011"/>
                  </a:lnTo>
                  <a:lnTo>
                    <a:pt x="2831040" y="2835450"/>
                  </a:lnTo>
                  <a:lnTo>
                    <a:pt x="2782538" y="2835450"/>
                  </a:lnTo>
                  <a:lnTo>
                    <a:pt x="2782538" y="2773718"/>
                  </a:lnTo>
                  <a:lnTo>
                    <a:pt x="2584094" y="2773718"/>
                  </a:lnTo>
                  <a:lnTo>
                    <a:pt x="2584094" y="2711977"/>
                  </a:lnTo>
                  <a:lnTo>
                    <a:pt x="2412121" y="2711977"/>
                  </a:lnTo>
                  <a:lnTo>
                    <a:pt x="2412121" y="2645836"/>
                  </a:lnTo>
                  <a:lnTo>
                    <a:pt x="2235727" y="2645836"/>
                  </a:lnTo>
                  <a:lnTo>
                    <a:pt x="2235727" y="2579685"/>
                  </a:lnTo>
                  <a:lnTo>
                    <a:pt x="2138715" y="2579685"/>
                  </a:lnTo>
                  <a:lnTo>
                    <a:pt x="2138715" y="2522363"/>
                  </a:lnTo>
                  <a:lnTo>
                    <a:pt x="1953511" y="2522363"/>
                  </a:lnTo>
                  <a:lnTo>
                    <a:pt x="1953511" y="2425351"/>
                  </a:lnTo>
                  <a:lnTo>
                    <a:pt x="1927050" y="2425351"/>
                  </a:lnTo>
                  <a:lnTo>
                    <a:pt x="1927050" y="2328329"/>
                  </a:lnTo>
                  <a:lnTo>
                    <a:pt x="1869720" y="2328329"/>
                  </a:lnTo>
                  <a:lnTo>
                    <a:pt x="1869720" y="2169586"/>
                  </a:lnTo>
                  <a:lnTo>
                    <a:pt x="1799168" y="2169586"/>
                  </a:lnTo>
                  <a:lnTo>
                    <a:pt x="1799168" y="2072573"/>
                  </a:lnTo>
                  <a:lnTo>
                    <a:pt x="1781528" y="2072573"/>
                  </a:lnTo>
                  <a:lnTo>
                    <a:pt x="1781528" y="2024063"/>
                  </a:lnTo>
                  <a:lnTo>
                    <a:pt x="1596323" y="2024063"/>
                  </a:lnTo>
                  <a:lnTo>
                    <a:pt x="1596323" y="1962331"/>
                  </a:lnTo>
                  <a:lnTo>
                    <a:pt x="1508122" y="1962331"/>
                  </a:lnTo>
                  <a:lnTo>
                    <a:pt x="1508122" y="1905000"/>
                  </a:lnTo>
                  <a:lnTo>
                    <a:pt x="1419930" y="1905000"/>
                  </a:lnTo>
                  <a:lnTo>
                    <a:pt x="1419930" y="1834448"/>
                  </a:lnTo>
                  <a:lnTo>
                    <a:pt x="1102433" y="1834448"/>
                  </a:lnTo>
                  <a:lnTo>
                    <a:pt x="1102433" y="1768297"/>
                  </a:lnTo>
                  <a:lnTo>
                    <a:pt x="983371" y="1768297"/>
                  </a:lnTo>
                  <a:lnTo>
                    <a:pt x="983371" y="1477261"/>
                  </a:lnTo>
                  <a:lnTo>
                    <a:pt x="992191" y="1477261"/>
                  </a:lnTo>
                  <a:lnTo>
                    <a:pt x="992191" y="1406700"/>
                  </a:lnTo>
                  <a:lnTo>
                    <a:pt x="917222" y="1406700"/>
                  </a:lnTo>
                  <a:lnTo>
                    <a:pt x="917222" y="1071563"/>
                  </a:lnTo>
                  <a:lnTo>
                    <a:pt x="926041" y="1071563"/>
                  </a:lnTo>
                  <a:lnTo>
                    <a:pt x="926041" y="798160"/>
                  </a:lnTo>
                  <a:lnTo>
                    <a:pt x="864305" y="798160"/>
                  </a:lnTo>
                  <a:lnTo>
                    <a:pt x="864305" y="696737"/>
                  </a:lnTo>
                  <a:lnTo>
                    <a:pt x="864305" y="696737"/>
                  </a:lnTo>
                  <a:lnTo>
                    <a:pt x="864305" y="489479"/>
                  </a:lnTo>
                  <a:lnTo>
                    <a:pt x="745243" y="489479"/>
                  </a:lnTo>
                  <a:lnTo>
                    <a:pt x="745243" y="427743"/>
                  </a:lnTo>
                  <a:lnTo>
                    <a:pt x="665868" y="427743"/>
                  </a:lnTo>
                  <a:lnTo>
                    <a:pt x="665868" y="299861"/>
                  </a:lnTo>
                  <a:lnTo>
                    <a:pt x="595313" y="299861"/>
                  </a:lnTo>
                  <a:lnTo>
                    <a:pt x="595313" y="167570"/>
                  </a:lnTo>
                  <a:lnTo>
                    <a:pt x="507118" y="167570"/>
                  </a:lnTo>
                  <a:lnTo>
                    <a:pt x="507118" y="110243"/>
                  </a:lnTo>
                  <a:lnTo>
                    <a:pt x="432153" y="110243"/>
                  </a:lnTo>
                  <a:lnTo>
                    <a:pt x="432153" y="66146"/>
                  </a:lnTo>
                  <a:lnTo>
                    <a:pt x="66146" y="66146"/>
                  </a:lnTo>
                  <a:lnTo>
                    <a:pt x="66146" y="0"/>
                  </a:lnTo>
                  <a:lnTo>
                    <a:pt x="0" y="0"/>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25" name="Group 224">
              <a:extLst>
                <a:ext uri="{FF2B5EF4-FFF2-40B4-BE49-F238E27FC236}">
                  <a16:creationId xmlns:a16="http://schemas.microsoft.com/office/drawing/2014/main" id="{8DDD8B47-26F2-4F4F-B242-404F05DF211F}"/>
                </a:ext>
              </a:extLst>
            </p:cNvPr>
            <p:cNvGrpSpPr/>
            <p:nvPr/>
          </p:nvGrpSpPr>
          <p:grpSpPr>
            <a:xfrm>
              <a:off x="10327679" y="6650368"/>
              <a:ext cx="2981335" cy="1057275"/>
              <a:chOff x="10327679" y="6650368"/>
              <a:chExt cx="2981335" cy="1057275"/>
            </a:xfrm>
          </p:grpSpPr>
          <p:sp>
            <p:nvSpPr>
              <p:cNvPr id="218" name="Freeform: Shape 217">
                <a:extLst>
                  <a:ext uri="{FF2B5EF4-FFF2-40B4-BE49-F238E27FC236}">
                    <a16:creationId xmlns:a16="http://schemas.microsoft.com/office/drawing/2014/main" id="{159B3070-B6EF-4080-B730-F959C9EEA0D7}"/>
                  </a:ext>
                </a:extLst>
              </p:cNvPr>
              <p:cNvSpPr/>
              <p:nvPr/>
            </p:nvSpPr>
            <p:spPr>
              <a:xfrm>
                <a:off x="10327679" y="66503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9" name="Freeform: Shape 218">
                <a:extLst>
                  <a:ext uri="{FF2B5EF4-FFF2-40B4-BE49-F238E27FC236}">
                    <a16:creationId xmlns:a16="http://schemas.microsoft.com/office/drawing/2014/main" id="{58609606-74D0-4A01-8AF1-DF2CEB6E3392}"/>
                  </a:ext>
                </a:extLst>
              </p:cNvPr>
              <p:cNvSpPr/>
              <p:nvPr/>
            </p:nvSpPr>
            <p:spPr>
              <a:xfrm>
                <a:off x="10956329" y="70123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0" name="Freeform: Shape 219">
                <a:extLst>
                  <a:ext uri="{FF2B5EF4-FFF2-40B4-BE49-F238E27FC236}">
                    <a16:creationId xmlns:a16="http://schemas.microsoft.com/office/drawing/2014/main" id="{AE27C45C-0663-44F3-B3E3-0313C13ECAB6}"/>
                  </a:ext>
                </a:extLst>
              </p:cNvPr>
              <p:cNvSpPr/>
              <p:nvPr/>
            </p:nvSpPr>
            <p:spPr>
              <a:xfrm>
                <a:off x="11680229" y="71647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1" name="Freeform: Shape 220">
                <a:extLst>
                  <a:ext uri="{FF2B5EF4-FFF2-40B4-BE49-F238E27FC236}">
                    <a16:creationId xmlns:a16="http://schemas.microsoft.com/office/drawing/2014/main" id="{6CBE6252-5566-4147-9491-739CD1FC24B1}"/>
                  </a:ext>
                </a:extLst>
              </p:cNvPr>
              <p:cNvSpPr/>
              <p:nvPr/>
            </p:nvSpPr>
            <p:spPr>
              <a:xfrm>
                <a:off x="11756429" y="71647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2" name="Freeform: Shape 221">
                <a:extLst>
                  <a:ext uri="{FF2B5EF4-FFF2-40B4-BE49-F238E27FC236}">
                    <a16:creationId xmlns:a16="http://schemas.microsoft.com/office/drawing/2014/main" id="{7AEEDA12-0621-473E-B6F0-6F2DAC3620F2}"/>
                  </a:ext>
                </a:extLst>
              </p:cNvPr>
              <p:cNvSpPr/>
              <p:nvPr/>
            </p:nvSpPr>
            <p:spPr>
              <a:xfrm>
                <a:off x="11965979" y="7259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3" name="Freeform: Shape 222">
                <a:extLst>
                  <a:ext uri="{FF2B5EF4-FFF2-40B4-BE49-F238E27FC236}">
                    <a16:creationId xmlns:a16="http://schemas.microsoft.com/office/drawing/2014/main" id="{A154E13E-054D-4490-A640-12561BE6212B}"/>
                  </a:ext>
                </a:extLst>
              </p:cNvPr>
              <p:cNvSpPr/>
              <p:nvPr/>
            </p:nvSpPr>
            <p:spPr>
              <a:xfrm>
                <a:off x="13070889" y="73742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4" name="Freeform: Shape 223">
                <a:extLst>
                  <a:ext uri="{FF2B5EF4-FFF2-40B4-BE49-F238E27FC236}">
                    <a16:creationId xmlns:a16="http://schemas.microsoft.com/office/drawing/2014/main" id="{AF8F7ACF-1EC7-4CCA-B4AC-030F0D204D3F}"/>
                  </a:ext>
                </a:extLst>
              </p:cNvPr>
              <p:cNvSpPr/>
              <p:nvPr/>
            </p:nvSpPr>
            <p:spPr>
              <a:xfrm>
                <a:off x="13299489" y="7640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90" name="Text Box 9"/>
          <p:cNvSpPr txBox="1">
            <a:spLocks noChangeArrowheads="1"/>
          </p:cNvSpPr>
          <p:nvPr/>
        </p:nvSpPr>
        <p:spPr bwMode="auto">
          <a:xfrm>
            <a:off x="231776" y="6476500"/>
            <a:ext cx="3451076"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a</a:t>
            </a: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按组织学亚型分层</a:t>
            </a:r>
          </a:p>
        </p:txBody>
      </p:sp>
      <p:sp>
        <p:nvSpPr>
          <p:cNvPr id="5" name="TextBox 4"/>
          <p:cNvSpPr txBox="1"/>
          <p:nvPr/>
        </p:nvSpPr>
        <p:spPr>
          <a:xfrm>
            <a:off x="2656934" y="1914124"/>
            <a:ext cx="582211"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spTree>
    <p:extLst>
      <p:ext uri="{BB962C8B-B14F-4D97-AF65-F5344CB8AC3E}">
        <p14:creationId xmlns:p14="http://schemas.microsoft.com/office/powerpoint/2010/main" val="101149197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LBA91_PR：一项比较帕博利珠单抗与单药化疗治疗晚期预治疗恶性胸膜间皮瘤 (MPM) 的多中心随机 III 期临床试验 - 来自欧洲胸部肿瘤学平台 (ETOP 9-15) PROMISE-meso 临床试验的结果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Popat S 等人</a:t>
            </a:r>
          </a:p>
        </p:txBody>
      </p:sp>
      <p:sp>
        <p:nvSpPr>
          <p:cNvPr id="3" name="Content Placeholder 2"/>
          <p:cNvSpPr>
            <a:spLocks noGrp="1"/>
          </p:cNvSpPr>
          <p:nvPr>
            <p:ph idx="1"/>
          </p:nvPr>
        </p:nvSpPr>
        <p:spPr>
          <a:xfrm>
            <a:off x="228600" y="1320800"/>
            <a:ext cx="8686800" cy="641817"/>
          </a:xfrm>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4" name="Text Box 4"/>
          <p:cNvSpPr txBox="1">
            <a:spLocks noChangeArrowheads="1"/>
          </p:cNvSpPr>
          <p:nvPr/>
        </p:nvSpPr>
        <p:spPr bwMode="auto">
          <a:xfrm>
            <a:off x="4937121" y="6474897"/>
            <a:ext cx="39862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4572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Popat S, et al. Ann Oncol 2019;30(suppl):Abstr LBA91_PR</a:t>
            </a:r>
          </a:p>
        </p:txBody>
      </p:sp>
      <p:graphicFrame>
        <p:nvGraphicFramePr>
          <p:cNvPr id="60" name="Table 59">
            <a:extLst>
              <a:ext uri="{FF2B5EF4-FFF2-40B4-BE49-F238E27FC236}">
                <a16:creationId xmlns:a16="http://schemas.microsoft.com/office/drawing/2014/main" id="{859C52C3-A9C4-4763-ACD9-12A18DD63EC6}"/>
              </a:ext>
            </a:extLst>
          </p:cNvPr>
          <p:cNvGraphicFramePr>
            <a:graphicFrameLocks noGrp="1"/>
          </p:cNvGraphicFramePr>
          <p:nvPr>
            <p:extLst>
              <p:ext uri="{D42A27DB-BD31-4B8C-83A1-F6EECF244321}">
                <p14:modId xmlns:p14="http://schemas.microsoft.com/office/powerpoint/2010/main" val="3322880708"/>
              </p:ext>
            </p:extLst>
          </p:nvPr>
        </p:nvGraphicFramePr>
        <p:xfrm>
          <a:off x="3878448" y="2115016"/>
          <a:ext cx="5021017" cy="1088880"/>
        </p:xfrm>
        <a:graphic>
          <a:graphicData uri="http://schemas.openxmlformats.org/drawingml/2006/table">
            <a:tbl>
              <a:tblPr firstRow="1" bandRow="1">
                <a:tableStyleId>{5C22544A-7EE6-4342-B048-85BDC9FD1C3A}</a:tableStyleId>
              </a:tblPr>
              <a:tblGrid>
                <a:gridCol w="1146479">
                  <a:extLst>
                    <a:ext uri="{9D8B030D-6E8A-4147-A177-3AD203B41FA5}">
                      <a16:colId xmlns:a16="http://schemas.microsoft.com/office/drawing/2014/main" val="2918619923"/>
                    </a:ext>
                  </a:extLst>
                </a:gridCol>
                <a:gridCol w="774294">
                  <a:extLst>
                    <a:ext uri="{9D8B030D-6E8A-4147-A177-3AD203B41FA5}">
                      <a16:colId xmlns:a16="http://schemas.microsoft.com/office/drawing/2014/main" val="2632899221"/>
                    </a:ext>
                  </a:extLst>
                </a:gridCol>
                <a:gridCol w="1460349">
                  <a:extLst>
                    <a:ext uri="{9D8B030D-6E8A-4147-A177-3AD203B41FA5}">
                      <a16:colId xmlns:a16="http://schemas.microsoft.com/office/drawing/2014/main" val="2871967912"/>
                    </a:ext>
                  </a:extLst>
                </a:gridCol>
                <a:gridCol w="1639895">
                  <a:extLst>
                    <a:ext uri="{9D8B030D-6E8A-4147-A177-3AD203B41FA5}">
                      <a16:colId xmlns:a16="http://schemas.microsoft.com/office/drawing/2014/main" val="2283415665"/>
                    </a:ext>
                  </a:extLst>
                </a:gridCol>
              </a:tblGrid>
              <a:tr h="0">
                <a:tc>
                  <a:txBody>
                    <a:bodyPr/>
                    <a:lstStyle/>
                    <a:p>
                      <a:endParaRPr lang="en-GB" sz="1400" dirty="0">
                        <a:solidFill>
                          <a:schemeClr val="tx2"/>
                        </a:solidFill>
                        <a:latin typeface="Arial" panose="020B0604020202020204" pitchFamily="34" charset="0"/>
                        <a:ea typeface="宋体" panose="02010600030101010101" pitchFamily="2" charset="-122"/>
                        <a:cs typeface="Arial" panose="020B0604020202020204" pitchFamily="34" charset="0"/>
                      </a:endParaRPr>
                    </a:p>
                  </a:txBody>
                  <a:tcPr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死亡/N</a:t>
                      </a:r>
                    </a:p>
                  </a:txBody>
                  <a:tcPr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mOS，月</a:t>
                      </a:r>
                    </a:p>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(95% CI)</a:t>
                      </a:r>
                    </a:p>
                  </a:txBody>
                  <a:tcPr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6 个月 OS，%</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(95% CI)</a:t>
                      </a:r>
                    </a:p>
                  </a:txBody>
                  <a:tcPr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208133576"/>
                  </a:ext>
                </a:extLst>
              </a:tr>
              <a:tr h="98700">
                <a:tc>
                  <a:txBody>
                    <a:bodyPr/>
                    <a:lstStyle/>
                    <a:p>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CT</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34/71</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11.7 (7.4, NE)</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72.9 (60.8, 81.7)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246224"/>
                  </a:ext>
                </a:extLst>
              </a:tr>
              <a:tr h="219644">
                <a:tc>
                  <a:txBody>
                    <a:bodyPr/>
                    <a:lstStyle/>
                    <a:p>
                      <a:r>
                        <a:rPr lang="zh-CN" sz="14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帕博利珠单抗</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37/73</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10.7 (7.6, NE)</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68.5 (56.5, 77.8)</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831180"/>
                  </a:ext>
                </a:extLst>
              </a:tr>
            </a:tbl>
          </a:graphicData>
        </a:graphic>
      </p:graphicFrame>
      <p:sp>
        <p:nvSpPr>
          <p:cNvPr id="61" name="TextBox 60">
            <a:extLst>
              <a:ext uri="{FF2B5EF4-FFF2-40B4-BE49-F238E27FC236}">
                <a16:creationId xmlns:a16="http://schemas.microsoft.com/office/drawing/2014/main" id="{19185490-EE7D-4B9D-85D9-C94D0BC6F625}"/>
              </a:ext>
            </a:extLst>
          </p:cNvPr>
          <p:cNvSpPr txBox="1"/>
          <p:nvPr/>
        </p:nvSpPr>
        <p:spPr>
          <a:xfrm>
            <a:off x="5668364" y="3328999"/>
            <a:ext cx="3267482" cy="488168"/>
          </a:xfrm>
          <a:prstGeom prst="rect">
            <a:avLst/>
          </a:prstGeom>
          <a:noFill/>
        </p:spPr>
        <p:txBody>
          <a:bodyPr wrap="none" rtlCol="0">
            <a:spAutoFit/>
          </a:bodyPr>
          <a:lstStyle/>
          <a:p>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HR 1.04 (95%CI 0.66, 1.67)；p=0.85</a:t>
            </a:r>
            <a:r>
              <a:rPr lang="zh-CN" sz="14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a</a:t>
            </a:r>
          </a:p>
          <a:p>
            <a:endParaRPr lang="en-GB" sz="1200" dirty="0">
              <a:latin typeface="Arial" panose="020B0604020202020204" pitchFamily="34" charset="0"/>
              <a:ea typeface="宋体" panose="02010600030101010101" pitchFamily="2" charset="-122"/>
              <a:cs typeface="Arial" panose="020B0604020202020204" pitchFamily="34" charset="0"/>
            </a:endParaRPr>
          </a:p>
        </p:txBody>
      </p:sp>
      <p:sp>
        <p:nvSpPr>
          <p:cNvPr id="8" name="TextBox 7">
            <a:extLst>
              <a:ext uri="{FF2B5EF4-FFF2-40B4-BE49-F238E27FC236}">
                <a16:creationId xmlns:a16="http://schemas.microsoft.com/office/drawing/2014/main" id="{BE80CCAF-25CF-446E-A410-F6F90B693A19}"/>
              </a:ext>
            </a:extLst>
          </p:cNvPr>
          <p:cNvSpPr txBox="1"/>
          <p:nvPr/>
        </p:nvSpPr>
        <p:spPr>
          <a:xfrm>
            <a:off x="191177" y="5164239"/>
            <a:ext cx="1428907" cy="305105"/>
          </a:xfrm>
          <a:prstGeom prst="rect">
            <a:avLst/>
          </a:prstGeom>
          <a:noFill/>
        </p:spPr>
        <p:txBody>
          <a:bodyPr wrap="none" rtlCol="0">
            <a:spAutoFit/>
          </a:bodyPr>
          <a:lstStyle/>
          <a:p>
            <a:pPr algn="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9" name="TextBox 8">
            <a:extLst>
              <a:ext uri="{FF2B5EF4-FFF2-40B4-BE49-F238E27FC236}">
                <a16:creationId xmlns:a16="http://schemas.microsoft.com/office/drawing/2014/main" id="{0C7CB2FA-50AA-41BA-8744-F2F3F5B23840}"/>
              </a:ext>
            </a:extLst>
          </p:cNvPr>
          <p:cNvSpPr txBox="1"/>
          <p:nvPr/>
        </p:nvSpPr>
        <p:spPr>
          <a:xfrm rot="16200000">
            <a:off x="265709" y="3461284"/>
            <a:ext cx="672227"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10" name="Freeform 21">
            <a:extLst>
              <a:ext uri="{FF2B5EF4-FFF2-40B4-BE49-F238E27FC236}">
                <a16:creationId xmlns:a16="http://schemas.microsoft.com/office/drawing/2014/main" id="{F02A4DF8-6FD8-4274-AFFE-5F8810A65265}"/>
              </a:ext>
            </a:extLst>
          </p:cNvPr>
          <p:cNvSpPr/>
          <p:nvPr/>
        </p:nvSpPr>
        <p:spPr bwMode="auto">
          <a:xfrm>
            <a:off x="1234943" y="2404324"/>
            <a:ext cx="4429114" cy="25181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TextBox 10">
            <a:extLst>
              <a:ext uri="{FF2B5EF4-FFF2-40B4-BE49-F238E27FC236}">
                <a16:creationId xmlns:a16="http://schemas.microsoft.com/office/drawing/2014/main" id="{8932A1AE-5CBF-49F3-9E9B-E79D21BE44DD}"/>
              </a:ext>
            </a:extLst>
          </p:cNvPr>
          <p:cNvSpPr txBox="1"/>
          <p:nvPr/>
        </p:nvSpPr>
        <p:spPr>
          <a:xfrm>
            <a:off x="770725" y="2260851"/>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2" name="TextBox 11">
            <a:extLst>
              <a:ext uri="{FF2B5EF4-FFF2-40B4-BE49-F238E27FC236}">
                <a16:creationId xmlns:a16="http://schemas.microsoft.com/office/drawing/2014/main" id="{D27EF765-970F-41DD-AB62-B48C416C2DCB}"/>
              </a:ext>
            </a:extLst>
          </p:cNvPr>
          <p:cNvSpPr txBox="1"/>
          <p:nvPr/>
        </p:nvSpPr>
        <p:spPr>
          <a:xfrm>
            <a:off x="870120" y="2764748"/>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13" name="TextBox 12">
            <a:extLst>
              <a:ext uri="{FF2B5EF4-FFF2-40B4-BE49-F238E27FC236}">
                <a16:creationId xmlns:a16="http://schemas.microsoft.com/office/drawing/2014/main" id="{BE0BE8A0-2AF5-417B-BDE8-881AC55A0750}"/>
              </a:ext>
            </a:extLst>
          </p:cNvPr>
          <p:cNvSpPr txBox="1"/>
          <p:nvPr/>
        </p:nvSpPr>
        <p:spPr>
          <a:xfrm>
            <a:off x="870120" y="3260200"/>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4" name="TextBox 13">
            <a:extLst>
              <a:ext uri="{FF2B5EF4-FFF2-40B4-BE49-F238E27FC236}">
                <a16:creationId xmlns:a16="http://schemas.microsoft.com/office/drawing/2014/main" id="{3818DC10-C3B1-42C1-B7A8-CC3201B6DCF0}"/>
              </a:ext>
            </a:extLst>
          </p:cNvPr>
          <p:cNvSpPr txBox="1"/>
          <p:nvPr/>
        </p:nvSpPr>
        <p:spPr>
          <a:xfrm>
            <a:off x="870120" y="3761657"/>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5" name="TextBox 14">
            <a:extLst>
              <a:ext uri="{FF2B5EF4-FFF2-40B4-BE49-F238E27FC236}">
                <a16:creationId xmlns:a16="http://schemas.microsoft.com/office/drawing/2014/main" id="{B7BFF707-885B-4576-85BE-90BD9FE284EE}"/>
              </a:ext>
            </a:extLst>
          </p:cNvPr>
          <p:cNvSpPr txBox="1"/>
          <p:nvPr/>
        </p:nvSpPr>
        <p:spPr>
          <a:xfrm>
            <a:off x="870120" y="4269353"/>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6" name="TextBox 15">
            <a:extLst>
              <a:ext uri="{FF2B5EF4-FFF2-40B4-BE49-F238E27FC236}">
                <a16:creationId xmlns:a16="http://schemas.microsoft.com/office/drawing/2014/main" id="{1F0EE99A-F983-4149-98FB-12FB534E1D82}"/>
              </a:ext>
            </a:extLst>
          </p:cNvPr>
          <p:cNvSpPr txBox="1"/>
          <p:nvPr/>
        </p:nvSpPr>
        <p:spPr>
          <a:xfrm>
            <a:off x="969502" y="4754232"/>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7" name="Line 6">
            <a:extLst>
              <a:ext uri="{FF2B5EF4-FFF2-40B4-BE49-F238E27FC236}">
                <a16:creationId xmlns:a16="http://schemas.microsoft.com/office/drawing/2014/main" id="{3B61C762-1EDD-45CF-AB6A-BEE3C11B01B6}"/>
              </a:ext>
            </a:extLst>
          </p:cNvPr>
          <p:cNvSpPr>
            <a:spLocks noChangeShapeType="1"/>
          </p:cNvSpPr>
          <p:nvPr/>
        </p:nvSpPr>
        <p:spPr bwMode="auto">
          <a:xfrm>
            <a:off x="1152704" y="2407661"/>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Line 7">
            <a:extLst>
              <a:ext uri="{FF2B5EF4-FFF2-40B4-BE49-F238E27FC236}">
                <a16:creationId xmlns:a16="http://schemas.microsoft.com/office/drawing/2014/main" id="{61281C53-22F8-40B3-AD0D-8596A415304E}"/>
              </a:ext>
            </a:extLst>
          </p:cNvPr>
          <p:cNvSpPr>
            <a:spLocks noChangeShapeType="1"/>
          </p:cNvSpPr>
          <p:nvPr/>
        </p:nvSpPr>
        <p:spPr bwMode="auto">
          <a:xfrm>
            <a:off x="1152704" y="2909648"/>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Line 8">
            <a:extLst>
              <a:ext uri="{FF2B5EF4-FFF2-40B4-BE49-F238E27FC236}">
                <a16:creationId xmlns:a16="http://schemas.microsoft.com/office/drawing/2014/main" id="{AC2C1FF9-065E-428D-B0DA-FA1FC3C7DFD7}"/>
              </a:ext>
            </a:extLst>
          </p:cNvPr>
          <p:cNvSpPr>
            <a:spLocks noChangeShapeType="1"/>
          </p:cNvSpPr>
          <p:nvPr/>
        </p:nvSpPr>
        <p:spPr bwMode="auto">
          <a:xfrm>
            <a:off x="1152704" y="3405328"/>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Line 9">
            <a:extLst>
              <a:ext uri="{FF2B5EF4-FFF2-40B4-BE49-F238E27FC236}">
                <a16:creationId xmlns:a16="http://schemas.microsoft.com/office/drawing/2014/main" id="{79950ECE-2B48-4676-93A6-3A92CF25372E}"/>
              </a:ext>
            </a:extLst>
          </p:cNvPr>
          <p:cNvSpPr>
            <a:spLocks noChangeShapeType="1"/>
          </p:cNvSpPr>
          <p:nvPr/>
        </p:nvSpPr>
        <p:spPr bwMode="auto">
          <a:xfrm>
            <a:off x="1152704" y="3907009"/>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Line 10">
            <a:extLst>
              <a:ext uri="{FF2B5EF4-FFF2-40B4-BE49-F238E27FC236}">
                <a16:creationId xmlns:a16="http://schemas.microsoft.com/office/drawing/2014/main" id="{30B1A772-D06F-4A1B-A8B1-FD0DA9221557}"/>
              </a:ext>
            </a:extLst>
          </p:cNvPr>
          <p:cNvSpPr>
            <a:spLocks noChangeShapeType="1"/>
          </p:cNvSpPr>
          <p:nvPr/>
        </p:nvSpPr>
        <p:spPr bwMode="auto">
          <a:xfrm>
            <a:off x="1152704" y="4414934"/>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Line 21">
            <a:extLst>
              <a:ext uri="{FF2B5EF4-FFF2-40B4-BE49-F238E27FC236}">
                <a16:creationId xmlns:a16="http://schemas.microsoft.com/office/drawing/2014/main" id="{FEF36A4D-C4BF-4CEC-9272-6E801C9E5253}"/>
              </a:ext>
            </a:extLst>
          </p:cNvPr>
          <p:cNvSpPr>
            <a:spLocks noChangeShapeType="1"/>
          </p:cNvSpPr>
          <p:nvPr/>
        </p:nvSpPr>
        <p:spPr bwMode="auto">
          <a:xfrm flipH="1">
            <a:off x="1446139" y="4925894"/>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TextBox 22">
            <a:extLst>
              <a:ext uri="{FF2B5EF4-FFF2-40B4-BE49-F238E27FC236}">
                <a16:creationId xmlns:a16="http://schemas.microsoft.com/office/drawing/2014/main" id="{B7917FAC-BC2F-4C64-9807-9312A7717208}"/>
              </a:ext>
            </a:extLst>
          </p:cNvPr>
          <p:cNvSpPr txBox="1"/>
          <p:nvPr/>
        </p:nvSpPr>
        <p:spPr>
          <a:xfrm>
            <a:off x="1366048" y="494476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4" name="TextBox 23">
            <a:extLst>
              <a:ext uri="{FF2B5EF4-FFF2-40B4-BE49-F238E27FC236}">
                <a16:creationId xmlns:a16="http://schemas.microsoft.com/office/drawing/2014/main" id="{102AF344-9F0B-48F3-9977-F4DA6CA1DBCD}"/>
              </a:ext>
            </a:extLst>
          </p:cNvPr>
          <p:cNvSpPr txBox="1"/>
          <p:nvPr/>
        </p:nvSpPr>
        <p:spPr>
          <a:xfrm>
            <a:off x="3894037" y="494476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5" name="TextBox 24">
            <a:extLst>
              <a:ext uri="{FF2B5EF4-FFF2-40B4-BE49-F238E27FC236}">
                <a16:creationId xmlns:a16="http://schemas.microsoft.com/office/drawing/2014/main" id="{75CBE5E2-2DA8-4E88-9432-497D522E1FAA}"/>
              </a:ext>
            </a:extLst>
          </p:cNvPr>
          <p:cNvSpPr txBox="1"/>
          <p:nvPr/>
        </p:nvSpPr>
        <p:spPr>
          <a:xfrm>
            <a:off x="3449023" y="494476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26" name="Line 21">
            <a:extLst>
              <a:ext uri="{FF2B5EF4-FFF2-40B4-BE49-F238E27FC236}">
                <a16:creationId xmlns:a16="http://schemas.microsoft.com/office/drawing/2014/main" id="{95515D7A-4465-47CC-80D6-7C3331B5757D}"/>
              </a:ext>
            </a:extLst>
          </p:cNvPr>
          <p:cNvSpPr>
            <a:spLocks noChangeShapeType="1"/>
          </p:cNvSpPr>
          <p:nvPr/>
        </p:nvSpPr>
        <p:spPr bwMode="auto">
          <a:xfrm flipH="1">
            <a:off x="3536827" y="4925894"/>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TextBox 26">
            <a:extLst>
              <a:ext uri="{FF2B5EF4-FFF2-40B4-BE49-F238E27FC236}">
                <a16:creationId xmlns:a16="http://schemas.microsoft.com/office/drawing/2014/main" id="{55453A92-7CD4-4FAE-B0F7-059C2C959F7B}"/>
              </a:ext>
            </a:extLst>
          </p:cNvPr>
          <p:cNvSpPr txBox="1"/>
          <p:nvPr/>
        </p:nvSpPr>
        <p:spPr>
          <a:xfrm>
            <a:off x="2933652" y="494476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8" name="Line 21">
            <a:extLst>
              <a:ext uri="{FF2B5EF4-FFF2-40B4-BE49-F238E27FC236}">
                <a16:creationId xmlns:a16="http://schemas.microsoft.com/office/drawing/2014/main" id="{567F85ED-1E76-4844-B90F-BCC1B732A20C}"/>
              </a:ext>
            </a:extLst>
          </p:cNvPr>
          <p:cNvSpPr>
            <a:spLocks noChangeShapeType="1"/>
          </p:cNvSpPr>
          <p:nvPr/>
        </p:nvSpPr>
        <p:spPr bwMode="auto">
          <a:xfrm flipH="1">
            <a:off x="3027650" y="4925894"/>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TextBox 28">
            <a:extLst>
              <a:ext uri="{FF2B5EF4-FFF2-40B4-BE49-F238E27FC236}">
                <a16:creationId xmlns:a16="http://schemas.microsoft.com/office/drawing/2014/main" id="{453F141C-2F97-4EB4-8609-FAF5ECCD09CA}"/>
              </a:ext>
            </a:extLst>
          </p:cNvPr>
          <p:cNvSpPr txBox="1"/>
          <p:nvPr/>
        </p:nvSpPr>
        <p:spPr>
          <a:xfrm>
            <a:off x="2413948" y="494476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30" name="Line 21">
            <a:extLst>
              <a:ext uri="{FF2B5EF4-FFF2-40B4-BE49-F238E27FC236}">
                <a16:creationId xmlns:a16="http://schemas.microsoft.com/office/drawing/2014/main" id="{9FA4DF3E-766B-48B7-B7E9-B2E57EC0748B}"/>
              </a:ext>
            </a:extLst>
          </p:cNvPr>
          <p:cNvSpPr>
            <a:spLocks noChangeShapeType="1"/>
          </p:cNvSpPr>
          <p:nvPr/>
        </p:nvSpPr>
        <p:spPr bwMode="auto">
          <a:xfrm flipH="1">
            <a:off x="2498727" y="4925894"/>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TextBox 30">
            <a:extLst>
              <a:ext uri="{FF2B5EF4-FFF2-40B4-BE49-F238E27FC236}">
                <a16:creationId xmlns:a16="http://schemas.microsoft.com/office/drawing/2014/main" id="{61A42735-C7AC-45F9-8240-CD0C06579C01}"/>
              </a:ext>
            </a:extLst>
          </p:cNvPr>
          <p:cNvSpPr txBox="1"/>
          <p:nvPr/>
        </p:nvSpPr>
        <p:spPr>
          <a:xfrm>
            <a:off x="1895527" y="494476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32" name="Line 21">
            <a:extLst>
              <a:ext uri="{FF2B5EF4-FFF2-40B4-BE49-F238E27FC236}">
                <a16:creationId xmlns:a16="http://schemas.microsoft.com/office/drawing/2014/main" id="{A64D55B3-771E-4D2C-B1C1-02C42D6EAC5D}"/>
              </a:ext>
            </a:extLst>
          </p:cNvPr>
          <p:cNvSpPr>
            <a:spLocks noChangeShapeType="1"/>
          </p:cNvSpPr>
          <p:nvPr/>
        </p:nvSpPr>
        <p:spPr bwMode="auto">
          <a:xfrm flipH="1">
            <a:off x="1984890" y="4925894"/>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TextBox 34">
            <a:extLst>
              <a:ext uri="{FF2B5EF4-FFF2-40B4-BE49-F238E27FC236}">
                <a16:creationId xmlns:a16="http://schemas.microsoft.com/office/drawing/2014/main" id="{58F7A489-3FC3-424E-BC65-EF29AA7DDAE8}"/>
              </a:ext>
            </a:extLst>
          </p:cNvPr>
          <p:cNvSpPr txBox="1"/>
          <p:nvPr/>
        </p:nvSpPr>
        <p:spPr>
          <a:xfrm>
            <a:off x="4442828" y="494476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6" name="Line 21">
            <a:extLst>
              <a:ext uri="{FF2B5EF4-FFF2-40B4-BE49-F238E27FC236}">
                <a16:creationId xmlns:a16="http://schemas.microsoft.com/office/drawing/2014/main" id="{7F8ED726-E04F-4AFE-9437-EF4F22703171}"/>
              </a:ext>
            </a:extLst>
          </p:cNvPr>
          <p:cNvSpPr>
            <a:spLocks noChangeShapeType="1"/>
          </p:cNvSpPr>
          <p:nvPr/>
        </p:nvSpPr>
        <p:spPr bwMode="auto">
          <a:xfrm flipH="1">
            <a:off x="4578565" y="4925894"/>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Line 21">
            <a:extLst>
              <a:ext uri="{FF2B5EF4-FFF2-40B4-BE49-F238E27FC236}">
                <a16:creationId xmlns:a16="http://schemas.microsoft.com/office/drawing/2014/main" id="{EA552494-049B-4384-8B74-4BDAFEE63CDB}"/>
              </a:ext>
            </a:extLst>
          </p:cNvPr>
          <p:cNvSpPr>
            <a:spLocks noChangeShapeType="1"/>
          </p:cNvSpPr>
          <p:nvPr/>
        </p:nvSpPr>
        <p:spPr bwMode="auto">
          <a:xfrm flipH="1">
            <a:off x="4029774" y="4925894"/>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 name="Line 10">
            <a:extLst>
              <a:ext uri="{FF2B5EF4-FFF2-40B4-BE49-F238E27FC236}">
                <a16:creationId xmlns:a16="http://schemas.microsoft.com/office/drawing/2014/main" id="{46857B04-505D-4EA7-8FD5-3840A73B975D}"/>
              </a:ext>
            </a:extLst>
          </p:cNvPr>
          <p:cNvSpPr>
            <a:spLocks noChangeShapeType="1"/>
          </p:cNvSpPr>
          <p:nvPr/>
        </p:nvSpPr>
        <p:spPr bwMode="auto">
          <a:xfrm>
            <a:off x="1152704" y="4898305"/>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TextBox 38">
            <a:extLst>
              <a:ext uri="{FF2B5EF4-FFF2-40B4-BE49-F238E27FC236}">
                <a16:creationId xmlns:a16="http://schemas.microsoft.com/office/drawing/2014/main" id="{79ED6676-ED53-48C4-936B-43AB29A6BE97}"/>
              </a:ext>
            </a:extLst>
          </p:cNvPr>
          <p:cNvSpPr txBox="1"/>
          <p:nvPr/>
        </p:nvSpPr>
        <p:spPr>
          <a:xfrm>
            <a:off x="3129886" y="5134502"/>
            <a:ext cx="894974" cy="305105"/>
          </a:xfrm>
          <a:prstGeom prst="rect">
            <a:avLst/>
          </a:prstGeom>
          <a:noFill/>
        </p:spPr>
        <p:txBody>
          <a:bodyPr wrap="none" rtlCol="0">
            <a:spAutoFit/>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33" name="TextBox 32">
            <a:extLst>
              <a:ext uri="{FF2B5EF4-FFF2-40B4-BE49-F238E27FC236}">
                <a16:creationId xmlns:a16="http://schemas.microsoft.com/office/drawing/2014/main" id="{16B0BDC5-90A1-4B59-BE8B-516D4461ED8D}"/>
              </a:ext>
            </a:extLst>
          </p:cNvPr>
          <p:cNvSpPr txBox="1"/>
          <p:nvPr/>
        </p:nvSpPr>
        <p:spPr>
          <a:xfrm>
            <a:off x="4920312" y="494476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34" name="Line 21">
            <a:extLst>
              <a:ext uri="{FF2B5EF4-FFF2-40B4-BE49-F238E27FC236}">
                <a16:creationId xmlns:a16="http://schemas.microsoft.com/office/drawing/2014/main" id="{DEE39492-BC13-49E5-96A2-1F6FA34656EB}"/>
              </a:ext>
            </a:extLst>
          </p:cNvPr>
          <p:cNvSpPr>
            <a:spLocks noChangeShapeType="1"/>
          </p:cNvSpPr>
          <p:nvPr/>
        </p:nvSpPr>
        <p:spPr bwMode="auto">
          <a:xfrm flipH="1">
            <a:off x="5056049" y="4925894"/>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0" name="TextBox 89">
            <a:extLst>
              <a:ext uri="{FF2B5EF4-FFF2-40B4-BE49-F238E27FC236}">
                <a16:creationId xmlns:a16="http://schemas.microsoft.com/office/drawing/2014/main" id="{F7E20EE9-53CD-4225-84AE-5D96BCDD7A24}"/>
              </a:ext>
            </a:extLst>
          </p:cNvPr>
          <p:cNvSpPr txBox="1"/>
          <p:nvPr/>
        </p:nvSpPr>
        <p:spPr>
          <a:xfrm>
            <a:off x="5423528" y="494476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91" name="Line 21">
            <a:extLst>
              <a:ext uri="{FF2B5EF4-FFF2-40B4-BE49-F238E27FC236}">
                <a16:creationId xmlns:a16="http://schemas.microsoft.com/office/drawing/2014/main" id="{EB02E93F-D12A-4DF7-B174-8EF39AB462E9}"/>
              </a:ext>
            </a:extLst>
          </p:cNvPr>
          <p:cNvSpPr>
            <a:spLocks noChangeShapeType="1"/>
          </p:cNvSpPr>
          <p:nvPr/>
        </p:nvSpPr>
        <p:spPr bwMode="auto">
          <a:xfrm flipH="1">
            <a:off x="5559266" y="4925894"/>
            <a:ext cx="0" cy="57452"/>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94" name="Group 93">
            <a:extLst>
              <a:ext uri="{FF2B5EF4-FFF2-40B4-BE49-F238E27FC236}">
                <a16:creationId xmlns:a16="http://schemas.microsoft.com/office/drawing/2014/main" id="{3735261C-D87A-4B14-8613-6298E4DD9215}"/>
              </a:ext>
            </a:extLst>
          </p:cNvPr>
          <p:cNvGrpSpPr/>
          <p:nvPr/>
        </p:nvGrpSpPr>
        <p:grpSpPr>
          <a:xfrm>
            <a:off x="49312" y="5649442"/>
            <a:ext cx="5596000" cy="313420"/>
            <a:chOff x="315471" y="5741416"/>
            <a:chExt cx="5596000" cy="313420"/>
          </a:xfrm>
        </p:grpSpPr>
        <p:sp>
          <p:nvSpPr>
            <p:cNvPr id="41" name="TextBox 40">
              <a:extLst>
                <a:ext uri="{FF2B5EF4-FFF2-40B4-BE49-F238E27FC236}">
                  <a16:creationId xmlns:a16="http://schemas.microsoft.com/office/drawing/2014/main" id="{B3256442-2423-4C96-B80D-5FA04DDCFE4A}"/>
                </a:ext>
              </a:extLst>
            </p:cNvPr>
            <p:cNvSpPr txBox="1"/>
            <p:nvPr/>
          </p:nvSpPr>
          <p:spPr>
            <a:xfrm>
              <a:off x="315471" y="5741416"/>
              <a:ext cx="1140231" cy="288147"/>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帕博利珠单抗</a:t>
              </a:r>
            </a:p>
          </p:txBody>
        </p:sp>
        <p:sp>
          <p:nvSpPr>
            <p:cNvPr id="42" name="TextBox 41">
              <a:extLst>
                <a:ext uri="{FF2B5EF4-FFF2-40B4-BE49-F238E27FC236}">
                  <a16:creationId xmlns:a16="http://schemas.microsoft.com/office/drawing/2014/main" id="{9F000C65-65AF-42A8-8F5B-5D61FD84B2F0}"/>
                </a:ext>
              </a:extLst>
            </p:cNvPr>
            <p:cNvSpPr txBox="1"/>
            <p:nvPr/>
          </p:nvSpPr>
          <p:spPr>
            <a:xfrm>
              <a:off x="3653569" y="57666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43" name="TextBox 42">
              <a:extLst>
                <a:ext uri="{FF2B5EF4-FFF2-40B4-BE49-F238E27FC236}">
                  <a16:creationId xmlns:a16="http://schemas.microsoft.com/office/drawing/2014/main" id="{C08B6AFE-A6BE-49A3-9948-C0025DE8E83C}"/>
                </a:ext>
              </a:extLst>
            </p:cNvPr>
            <p:cNvSpPr txBox="1"/>
            <p:nvPr/>
          </p:nvSpPr>
          <p:spPr>
            <a:xfrm>
              <a:off x="3150119" y="57666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44" name="TextBox 43">
              <a:extLst>
                <a:ext uri="{FF2B5EF4-FFF2-40B4-BE49-F238E27FC236}">
                  <a16:creationId xmlns:a16="http://schemas.microsoft.com/office/drawing/2014/main" id="{DA816EEC-BA65-4DC7-885E-BAA9E08EF23E}"/>
                </a:ext>
              </a:extLst>
            </p:cNvPr>
            <p:cNvSpPr txBox="1"/>
            <p:nvPr/>
          </p:nvSpPr>
          <p:spPr>
            <a:xfrm>
              <a:off x="2630414" y="57666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55</a:t>
              </a:r>
            </a:p>
          </p:txBody>
        </p:sp>
        <p:sp>
          <p:nvSpPr>
            <p:cNvPr id="45" name="TextBox 44">
              <a:extLst>
                <a:ext uri="{FF2B5EF4-FFF2-40B4-BE49-F238E27FC236}">
                  <a16:creationId xmlns:a16="http://schemas.microsoft.com/office/drawing/2014/main" id="{9591C11D-AAA8-4DD0-A04B-DDF4B2F4CF01}"/>
                </a:ext>
              </a:extLst>
            </p:cNvPr>
            <p:cNvSpPr txBox="1"/>
            <p:nvPr/>
          </p:nvSpPr>
          <p:spPr>
            <a:xfrm>
              <a:off x="2109402" y="57666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66</a:t>
              </a:r>
            </a:p>
          </p:txBody>
        </p:sp>
        <p:sp>
          <p:nvSpPr>
            <p:cNvPr id="46" name="TextBox 45">
              <a:extLst>
                <a:ext uri="{FF2B5EF4-FFF2-40B4-BE49-F238E27FC236}">
                  <a16:creationId xmlns:a16="http://schemas.microsoft.com/office/drawing/2014/main" id="{F3F55466-479C-4024-B8ED-5D9616DE1CB3}"/>
                </a:ext>
              </a:extLst>
            </p:cNvPr>
            <p:cNvSpPr txBox="1"/>
            <p:nvPr/>
          </p:nvSpPr>
          <p:spPr>
            <a:xfrm>
              <a:off x="1583553" y="57666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73</a:t>
              </a:r>
            </a:p>
          </p:txBody>
        </p:sp>
        <p:sp>
          <p:nvSpPr>
            <p:cNvPr id="48" name="TextBox 47">
              <a:extLst>
                <a:ext uri="{FF2B5EF4-FFF2-40B4-BE49-F238E27FC236}">
                  <a16:creationId xmlns:a16="http://schemas.microsoft.com/office/drawing/2014/main" id="{55CAB2FE-F4F5-443C-9698-E2F1F7AEF0AB}"/>
                </a:ext>
              </a:extLst>
            </p:cNvPr>
            <p:cNvSpPr txBox="1"/>
            <p:nvPr/>
          </p:nvSpPr>
          <p:spPr>
            <a:xfrm>
              <a:off x="4708988" y="57666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49" name="TextBox 48">
              <a:extLst>
                <a:ext uri="{FF2B5EF4-FFF2-40B4-BE49-F238E27FC236}">
                  <a16:creationId xmlns:a16="http://schemas.microsoft.com/office/drawing/2014/main" id="{D6106480-63B3-48B9-A951-7AED993E09B3}"/>
                </a:ext>
              </a:extLst>
            </p:cNvPr>
            <p:cNvSpPr txBox="1"/>
            <p:nvPr/>
          </p:nvSpPr>
          <p:spPr>
            <a:xfrm>
              <a:off x="4160197" y="576668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47" name="TextBox 46">
              <a:extLst>
                <a:ext uri="{FF2B5EF4-FFF2-40B4-BE49-F238E27FC236}">
                  <a16:creationId xmlns:a16="http://schemas.microsoft.com/office/drawing/2014/main" id="{91230F39-E60B-4EEF-94C2-2E4EFA1927CA}"/>
                </a:ext>
              </a:extLst>
            </p:cNvPr>
            <p:cNvSpPr txBox="1"/>
            <p:nvPr/>
          </p:nvSpPr>
          <p:spPr>
            <a:xfrm>
              <a:off x="5236164" y="576668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92" name="TextBox 91">
              <a:extLst>
                <a:ext uri="{FF2B5EF4-FFF2-40B4-BE49-F238E27FC236}">
                  <a16:creationId xmlns:a16="http://schemas.microsoft.com/office/drawing/2014/main" id="{66C113B3-6D13-4252-94F3-858255C52706}"/>
                </a:ext>
              </a:extLst>
            </p:cNvPr>
            <p:cNvSpPr txBox="1"/>
            <p:nvPr/>
          </p:nvSpPr>
          <p:spPr>
            <a:xfrm>
              <a:off x="5739381" y="576668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a:t>
              </a:r>
            </a:p>
          </p:txBody>
        </p:sp>
      </p:grpSp>
      <p:grpSp>
        <p:nvGrpSpPr>
          <p:cNvPr id="167" name="Group 166">
            <a:extLst>
              <a:ext uri="{FF2B5EF4-FFF2-40B4-BE49-F238E27FC236}">
                <a16:creationId xmlns:a16="http://schemas.microsoft.com/office/drawing/2014/main" id="{BA5F58BD-3D00-4A93-8FB4-8A945C2893F9}"/>
              </a:ext>
            </a:extLst>
          </p:cNvPr>
          <p:cNvGrpSpPr/>
          <p:nvPr/>
        </p:nvGrpSpPr>
        <p:grpSpPr>
          <a:xfrm>
            <a:off x="855612" y="5374444"/>
            <a:ext cx="4789700" cy="288147"/>
            <a:chOff x="889495" y="5840628"/>
            <a:chExt cx="4789700" cy="288147"/>
          </a:xfrm>
        </p:grpSpPr>
        <p:sp>
          <p:nvSpPr>
            <p:cNvPr id="51" name="TextBox 50">
              <a:extLst>
                <a:ext uri="{FF2B5EF4-FFF2-40B4-BE49-F238E27FC236}">
                  <a16:creationId xmlns:a16="http://schemas.microsoft.com/office/drawing/2014/main" id="{1D61B123-C864-4532-953E-7A8E7294A0B8}"/>
                </a:ext>
              </a:extLst>
            </p:cNvPr>
            <p:cNvSpPr txBox="1"/>
            <p:nvPr/>
          </p:nvSpPr>
          <p:spPr>
            <a:xfrm>
              <a:off x="889495" y="5840628"/>
              <a:ext cx="311551"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52" name="TextBox 51">
              <a:extLst>
                <a:ext uri="{FF2B5EF4-FFF2-40B4-BE49-F238E27FC236}">
                  <a16:creationId xmlns:a16="http://schemas.microsoft.com/office/drawing/2014/main" id="{646CF728-9712-4E3F-B3E4-03DB9221FBB5}"/>
                </a:ext>
              </a:extLst>
            </p:cNvPr>
            <p:cNvSpPr txBox="1"/>
            <p:nvPr/>
          </p:nvSpPr>
          <p:spPr>
            <a:xfrm>
              <a:off x="3439438" y="584062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dirty="0">
                  <a:solidFill>
                    <a:srgbClr val="FF6600"/>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53" name="TextBox 52">
              <a:extLst>
                <a:ext uri="{FF2B5EF4-FFF2-40B4-BE49-F238E27FC236}">
                  <a16:creationId xmlns:a16="http://schemas.microsoft.com/office/drawing/2014/main" id="{4D89B7D0-C3A4-493E-81B3-F263B25784B0}"/>
                </a:ext>
              </a:extLst>
            </p:cNvPr>
            <p:cNvSpPr txBox="1"/>
            <p:nvPr/>
          </p:nvSpPr>
          <p:spPr>
            <a:xfrm>
              <a:off x="2917842" y="584062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51</a:t>
              </a:r>
            </a:p>
          </p:txBody>
        </p:sp>
        <p:sp>
          <p:nvSpPr>
            <p:cNvPr id="54" name="TextBox 53">
              <a:extLst>
                <a:ext uri="{FF2B5EF4-FFF2-40B4-BE49-F238E27FC236}">
                  <a16:creationId xmlns:a16="http://schemas.microsoft.com/office/drawing/2014/main" id="{D6251E0B-1CF5-40B8-8E59-2CC8835ED4ED}"/>
                </a:ext>
              </a:extLst>
            </p:cNvPr>
            <p:cNvSpPr txBox="1"/>
            <p:nvPr/>
          </p:nvSpPr>
          <p:spPr>
            <a:xfrm>
              <a:off x="2398137" y="584062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58</a:t>
              </a:r>
            </a:p>
          </p:txBody>
        </p:sp>
        <p:sp>
          <p:nvSpPr>
            <p:cNvPr id="55" name="TextBox 54">
              <a:extLst>
                <a:ext uri="{FF2B5EF4-FFF2-40B4-BE49-F238E27FC236}">
                  <a16:creationId xmlns:a16="http://schemas.microsoft.com/office/drawing/2014/main" id="{E3CEB562-1981-4857-A6D1-42D9C543CA71}"/>
                </a:ext>
              </a:extLst>
            </p:cNvPr>
            <p:cNvSpPr txBox="1"/>
            <p:nvPr/>
          </p:nvSpPr>
          <p:spPr>
            <a:xfrm>
              <a:off x="1877128" y="584062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64</a:t>
              </a:r>
            </a:p>
          </p:txBody>
        </p:sp>
        <p:sp>
          <p:nvSpPr>
            <p:cNvPr id="56" name="TextBox 55">
              <a:extLst>
                <a:ext uri="{FF2B5EF4-FFF2-40B4-BE49-F238E27FC236}">
                  <a16:creationId xmlns:a16="http://schemas.microsoft.com/office/drawing/2014/main" id="{666CC8E7-ED87-40AD-97A4-0E57CF7BF7C9}"/>
                </a:ext>
              </a:extLst>
            </p:cNvPr>
            <p:cNvSpPr txBox="1"/>
            <p:nvPr/>
          </p:nvSpPr>
          <p:spPr>
            <a:xfrm>
              <a:off x="1354906" y="584062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71</a:t>
              </a:r>
            </a:p>
          </p:txBody>
        </p:sp>
        <p:sp>
          <p:nvSpPr>
            <p:cNvPr id="57" name="TextBox 56">
              <a:extLst>
                <a:ext uri="{FF2B5EF4-FFF2-40B4-BE49-F238E27FC236}">
                  <a16:creationId xmlns:a16="http://schemas.microsoft.com/office/drawing/2014/main" id="{57F3D3E1-BFEF-494C-AE51-3C248D94307A}"/>
                </a:ext>
              </a:extLst>
            </p:cNvPr>
            <p:cNvSpPr txBox="1"/>
            <p:nvPr/>
          </p:nvSpPr>
          <p:spPr>
            <a:xfrm>
              <a:off x="5003887" y="584062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58" name="TextBox 57">
              <a:extLst>
                <a:ext uri="{FF2B5EF4-FFF2-40B4-BE49-F238E27FC236}">
                  <a16:creationId xmlns:a16="http://schemas.microsoft.com/office/drawing/2014/main" id="{CC77F7FE-F57B-4C64-951B-7EA70DF679DD}"/>
                </a:ext>
              </a:extLst>
            </p:cNvPr>
            <p:cNvSpPr txBox="1"/>
            <p:nvPr/>
          </p:nvSpPr>
          <p:spPr>
            <a:xfrm>
              <a:off x="4476712" y="584062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59" name="TextBox 58">
              <a:extLst>
                <a:ext uri="{FF2B5EF4-FFF2-40B4-BE49-F238E27FC236}">
                  <a16:creationId xmlns:a16="http://schemas.microsoft.com/office/drawing/2014/main" id="{3883A1E3-06AE-4A3E-AFC9-61FA9AA1FB15}"/>
                </a:ext>
              </a:extLst>
            </p:cNvPr>
            <p:cNvSpPr txBox="1"/>
            <p:nvPr/>
          </p:nvSpPr>
          <p:spPr>
            <a:xfrm>
              <a:off x="3927921" y="584062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93" name="TextBox 92">
              <a:extLst>
                <a:ext uri="{FF2B5EF4-FFF2-40B4-BE49-F238E27FC236}">
                  <a16:creationId xmlns:a16="http://schemas.microsoft.com/office/drawing/2014/main" id="{08999C43-2FE9-443E-BE5F-AD48E1EFCD52}"/>
                </a:ext>
              </a:extLst>
            </p:cNvPr>
            <p:cNvSpPr txBox="1"/>
            <p:nvPr/>
          </p:nvSpPr>
          <p:spPr>
            <a:xfrm>
              <a:off x="5507105" y="584062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6600"/>
                  </a:solidFill>
                  <a:effectLst/>
                  <a:latin typeface="Arial" panose="020B0604020202020204" pitchFamily="34" charset="0"/>
                  <a:ea typeface="宋体" panose="02010600030101010101" pitchFamily="2" charset="-122"/>
                  <a:cs typeface="Arial" panose="020B0604020202020204" pitchFamily="34" charset="0"/>
                </a:rPr>
                <a:t>1</a:t>
              </a:r>
            </a:p>
          </p:txBody>
        </p:sp>
      </p:grpSp>
      <p:grpSp>
        <p:nvGrpSpPr>
          <p:cNvPr id="134" name="Group 133">
            <a:extLst>
              <a:ext uri="{FF2B5EF4-FFF2-40B4-BE49-F238E27FC236}">
                <a16:creationId xmlns:a16="http://schemas.microsoft.com/office/drawing/2014/main" id="{E5DCD5DB-BCF5-42FC-A8A9-84F721A6408A}"/>
              </a:ext>
            </a:extLst>
          </p:cNvPr>
          <p:cNvGrpSpPr/>
          <p:nvPr/>
        </p:nvGrpSpPr>
        <p:grpSpPr>
          <a:xfrm>
            <a:off x="1428457" y="2400082"/>
            <a:ext cx="4078512" cy="1426169"/>
            <a:chOff x="8757413" y="2119651"/>
            <a:chExt cx="6315075" cy="2357944"/>
          </a:xfrm>
        </p:grpSpPr>
        <p:sp>
          <p:nvSpPr>
            <p:cNvPr id="99" name="Freeform: Shape 98">
              <a:extLst>
                <a:ext uri="{FF2B5EF4-FFF2-40B4-BE49-F238E27FC236}">
                  <a16:creationId xmlns:a16="http://schemas.microsoft.com/office/drawing/2014/main" id="{942AA59B-3910-4D22-AF88-ED0526F8C0C5}"/>
                </a:ext>
              </a:extLst>
            </p:cNvPr>
            <p:cNvSpPr/>
            <p:nvPr/>
          </p:nvSpPr>
          <p:spPr>
            <a:xfrm>
              <a:off x="8757413" y="2119651"/>
              <a:ext cx="6315075" cy="2314575"/>
            </a:xfrm>
            <a:custGeom>
              <a:avLst/>
              <a:gdLst>
                <a:gd name="connsiteX0" fmla="*/ 6316842 w 6315075"/>
                <a:gd name="connsiteY0" fmla="*/ 2323435 h 2314575"/>
                <a:gd name="connsiteX1" fmla="*/ 5770831 w 6315075"/>
                <a:gd name="connsiteY1" fmla="*/ 2323435 h 2314575"/>
                <a:gd name="connsiteX2" fmla="*/ 5770831 w 6315075"/>
                <a:gd name="connsiteY2" fmla="*/ 2079472 h 2314575"/>
                <a:gd name="connsiteX3" fmla="*/ 4510369 w 6315075"/>
                <a:gd name="connsiteY3" fmla="*/ 2079472 h 2314575"/>
                <a:gd name="connsiteX4" fmla="*/ 4510369 w 6315075"/>
                <a:gd name="connsiteY4" fmla="*/ 1986536 h 2314575"/>
                <a:gd name="connsiteX5" fmla="*/ 4112481 w 6315075"/>
                <a:gd name="connsiteY5" fmla="*/ 1986536 h 2314575"/>
                <a:gd name="connsiteX6" fmla="*/ 4112481 w 6315075"/>
                <a:gd name="connsiteY6" fmla="*/ 1899411 h 2314575"/>
                <a:gd name="connsiteX7" fmla="*/ 3790107 w 6315075"/>
                <a:gd name="connsiteY7" fmla="*/ 1899411 h 2314575"/>
                <a:gd name="connsiteX8" fmla="*/ 3790107 w 6315075"/>
                <a:gd name="connsiteY8" fmla="*/ 1826802 h 2314575"/>
                <a:gd name="connsiteX9" fmla="*/ 3740729 w 6315075"/>
                <a:gd name="connsiteY9" fmla="*/ 1826802 h 2314575"/>
                <a:gd name="connsiteX10" fmla="*/ 3740729 w 6315075"/>
                <a:gd name="connsiteY10" fmla="*/ 1765813 h 2314575"/>
                <a:gd name="connsiteX11" fmla="*/ 3528712 w 6315075"/>
                <a:gd name="connsiteY11" fmla="*/ 1765813 h 2314575"/>
                <a:gd name="connsiteX12" fmla="*/ 3528712 w 6315075"/>
                <a:gd name="connsiteY12" fmla="*/ 1696109 h 2314575"/>
                <a:gd name="connsiteX13" fmla="*/ 3400925 w 6315075"/>
                <a:gd name="connsiteY13" fmla="*/ 1696109 h 2314575"/>
                <a:gd name="connsiteX14" fmla="*/ 3400925 w 6315075"/>
                <a:gd name="connsiteY14" fmla="*/ 1620595 h 2314575"/>
                <a:gd name="connsiteX15" fmla="*/ 2950764 w 6315075"/>
                <a:gd name="connsiteY15" fmla="*/ 1620595 h 2314575"/>
                <a:gd name="connsiteX16" fmla="*/ 2950764 w 6315075"/>
                <a:gd name="connsiteY16" fmla="*/ 1574132 h 2314575"/>
                <a:gd name="connsiteX17" fmla="*/ 2898481 w 6315075"/>
                <a:gd name="connsiteY17" fmla="*/ 1574132 h 2314575"/>
                <a:gd name="connsiteX18" fmla="*/ 2898481 w 6315075"/>
                <a:gd name="connsiteY18" fmla="*/ 1455051 h 2314575"/>
                <a:gd name="connsiteX19" fmla="*/ 2854924 w 6315075"/>
                <a:gd name="connsiteY19" fmla="*/ 1455051 h 2314575"/>
                <a:gd name="connsiteX20" fmla="*/ 2854924 w 6315075"/>
                <a:gd name="connsiteY20" fmla="*/ 1402777 h 2314575"/>
                <a:gd name="connsiteX21" fmla="*/ 2677758 w 6315075"/>
                <a:gd name="connsiteY21" fmla="*/ 1402777 h 2314575"/>
                <a:gd name="connsiteX22" fmla="*/ 2677758 w 6315075"/>
                <a:gd name="connsiteY22" fmla="*/ 1350495 h 2314575"/>
                <a:gd name="connsiteX23" fmla="*/ 2599339 w 6315075"/>
                <a:gd name="connsiteY23" fmla="*/ 1350495 h 2314575"/>
                <a:gd name="connsiteX24" fmla="*/ 2599339 w 6315075"/>
                <a:gd name="connsiteY24" fmla="*/ 1289506 h 2314575"/>
                <a:gd name="connsiteX25" fmla="*/ 2500593 w 6315075"/>
                <a:gd name="connsiteY25" fmla="*/ 1289506 h 2314575"/>
                <a:gd name="connsiteX26" fmla="*/ 2500593 w 6315075"/>
                <a:gd name="connsiteY26" fmla="*/ 1231423 h 2314575"/>
                <a:gd name="connsiteX27" fmla="*/ 2297292 w 6315075"/>
                <a:gd name="connsiteY27" fmla="*/ 1231423 h 2314575"/>
                <a:gd name="connsiteX28" fmla="*/ 2297292 w 6315075"/>
                <a:gd name="connsiteY28" fmla="*/ 1155908 h 2314575"/>
                <a:gd name="connsiteX29" fmla="*/ 2262449 w 6315075"/>
                <a:gd name="connsiteY29" fmla="*/ 1155908 h 2314575"/>
                <a:gd name="connsiteX30" fmla="*/ 2262449 w 6315075"/>
                <a:gd name="connsiteY30" fmla="*/ 1126867 h 2314575"/>
                <a:gd name="connsiteX31" fmla="*/ 2239208 w 6315075"/>
                <a:gd name="connsiteY31" fmla="*/ 1126867 h 2314575"/>
                <a:gd name="connsiteX32" fmla="*/ 2239208 w 6315075"/>
                <a:gd name="connsiteY32" fmla="*/ 1080394 h 2314575"/>
                <a:gd name="connsiteX33" fmla="*/ 2204356 w 6315075"/>
                <a:gd name="connsiteY33" fmla="*/ 1080394 h 2314575"/>
                <a:gd name="connsiteX34" fmla="*/ 2204356 w 6315075"/>
                <a:gd name="connsiteY34" fmla="*/ 1042637 h 2314575"/>
                <a:gd name="connsiteX35" fmla="*/ 1577030 w 6315075"/>
                <a:gd name="connsiteY35" fmla="*/ 1042637 h 2314575"/>
                <a:gd name="connsiteX36" fmla="*/ 1577030 w 6315075"/>
                <a:gd name="connsiteY36" fmla="*/ 952607 h 2314575"/>
                <a:gd name="connsiteX37" fmla="*/ 1513137 w 6315075"/>
                <a:gd name="connsiteY37" fmla="*/ 952607 h 2314575"/>
                <a:gd name="connsiteX38" fmla="*/ 1513137 w 6315075"/>
                <a:gd name="connsiteY38" fmla="*/ 839341 h 2314575"/>
                <a:gd name="connsiteX39" fmla="*/ 1481190 w 6315075"/>
                <a:gd name="connsiteY39" fmla="*/ 839341 h 2314575"/>
                <a:gd name="connsiteX40" fmla="*/ 1481190 w 6315075"/>
                <a:gd name="connsiteY40" fmla="*/ 798681 h 2314575"/>
                <a:gd name="connsiteX41" fmla="*/ 1426012 w 6315075"/>
                <a:gd name="connsiteY41" fmla="*/ 798681 h 2314575"/>
                <a:gd name="connsiteX42" fmla="*/ 1426012 w 6315075"/>
                <a:gd name="connsiteY42" fmla="*/ 755116 h 2314575"/>
                <a:gd name="connsiteX43" fmla="*/ 1295319 w 6315075"/>
                <a:gd name="connsiteY43" fmla="*/ 755116 h 2314575"/>
                <a:gd name="connsiteX44" fmla="*/ 1295319 w 6315075"/>
                <a:gd name="connsiteY44" fmla="*/ 694127 h 2314575"/>
                <a:gd name="connsiteX45" fmla="*/ 1240131 w 6315075"/>
                <a:gd name="connsiteY45" fmla="*/ 694127 h 2314575"/>
                <a:gd name="connsiteX46" fmla="*/ 1240131 w 6315075"/>
                <a:gd name="connsiteY46" fmla="*/ 633136 h 2314575"/>
                <a:gd name="connsiteX47" fmla="*/ 1153006 w 6315075"/>
                <a:gd name="connsiteY47" fmla="*/ 633136 h 2314575"/>
                <a:gd name="connsiteX48" fmla="*/ 1153006 w 6315075"/>
                <a:gd name="connsiteY48" fmla="*/ 598284 h 2314575"/>
                <a:gd name="connsiteX49" fmla="*/ 1121059 w 6315075"/>
                <a:gd name="connsiteY49" fmla="*/ 598284 h 2314575"/>
                <a:gd name="connsiteX50" fmla="*/ 1121059 w 6315075"/>
                <a:gd name="connsiteY50" fmla="*/ 525677 h 2314575"/>
                <a:gd name="connsiteX51" fmla="*/ 1013598 w 6315075"/>
                <a:gd name="connsiteY51" fmla="*/ 525677 h 2314575"/>
                <a:gd name="connsiteX52" fmla="*/ 1013598 w 6315075"/>
                <a:gd name="connsiteY52" fmla="*/ 476304 h 2314575"/>
                <a:gd name="connsiteX53" fmla="*/ 935182 w 6315075"/>
                <a:gd name="connsiteY53" fmla="*/ 476304 h 2314575"/>
                <a:gd name="connsiteX54" fmla="*/ 935182 w 6315075"/>
                <a:gd name="connsiteY54" fmla="*/ 363037 h 2314575"/>
                <a:gd name="connsiteX55" fmla="*/ 575050 w 6315075"/>
                <a:gd name="connsiteY55" fmla="*/ 363037 h 2314575"/>
                <a:gd name="connsiteX56" fmla="*/ 575050 w 6315075"/>
                <a:gd name="connsiteY56" fmla="*/ 310760 h 2314575"/>
                <a:gd name="connsiteX57" fmla="*/ 534390 w 6315075"/>
                <a:gd name="connsiteY57" fmla="*/ 310760 h 2314575"/>
                <a:gd name="connsiteX58" fmla="*/ 534390 w 6315075"/>
                <a:gd name="connsiteY58" fmla="*/ 220727 h 2314575"/>
                <a:gd name="connsiteX59" fmla="*/ 499538 w 6315075"/>
                <a:gd name="connsiteY59" fmla="*/ 220727 h 2314575"/>
                <a:gd name="connsiteX60" fmla="*/ 499538 w 6315075"/>
                <a:gd name="connsiteY60" fmla="*/ 156832 h 2314575"/>
                <a:gd name="connsiteX61" fmla="*/ 438548 w 6315075"/>
                <a:gd name="connsiteY61" fmla="*/ 156832 h 2314575"/>
                <a:gd name="connsiteX62" fmla="*/ 438548 w 6315075"/>
                <a:gd name="connsiteY62" fmla="*/ 113268 h 2314575"/>
                <a:gd name="connsiteX63" fmla="*/ 264291 w 6315075"/>
                <a:gd name="connsiteY63" fmla="*/ 113268 h 2314575"/>
                <a:gd name="connsiteX64" fmla="*/ 264291 w 6315075"/>
                <a:gd name="connsiteY64" fmla="*/ 63895 h 2314575"/>
                <a:gd name="connsiteX65" fmla="*/ 104555 w 6315075"/>
                <a:gd name="connsiteY65" fmla="*/ 63895 h 2314575"/>
                <a:gd name="connsiteX66" fmla="*/ 104555 w 6315075"/>
                <a:gd name="connsiteY66" fmla="*/ 0 h 2314575"/>
                <a:gd name="connsiteX67" fmla="*/ 0 w 6315075"/>
                <a:gd name="connsiteY67" fmla="*/ 0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315075" h="2314575">
                  <a:moveTo>
                    <a:pt x="6316842" y="2323435"/>
                  </a:moveTo>
                  <a:lnTo>
                    <a:pt x="5770831" y="2323435"/>
                  </a:lnTo>
                  <a:lnTo>
                    <a:pt x="5770831" y="2079472"/>
                  </a:lnTo>
                  <a:lnTo>
                    <a:pt x="4510369" y="2079472"/>
                  </a:lnTo>
                  <a:lnTo>
                    <a:pt x="4510369" y="1986536"/>
                  </a:lnTo>
                  <a:lnTo>
                    <a:pt x="4112481" y="1986536"/>
                  </a:lnTo>
                  <a:lnTo>
                    <a:pt x="4112481" y="1899411"/>
                  </a:lnTo>
                  <a:lnTo>
                    <a:pt x="3790107" y="1899411"/>
                  </a:lnTo>
                  <a:lnTo>
                    <a:pt x="3790107" y="1826802"/>
                  </a:lnTo>
                  <a:lnTo>
                    <a:pt x="3740729" y="1826802"/>
                  </a:lnTo>
                  <a:lnTo>
                    <a:pt x="3740729" y="1765813"/>
                  </a:lnTo>
                  <a:lnTo>
                    <a:pt x="3528712" y="1765813"/>
                  </a:lnTo>
                  <a:lnTo>
                    <a:pt x="3528712" y="1696109"/>
                  </a:lnTo>
                  <a:lnTo>
                    <a:pt x="3400925" y="1696109"/>
                  </a:lnTo>
                  <a:lnTo>
                    <a:pt x="3400925" y="1620595"/>
                  </a:lnTo>
                  <a:lnTo>
                    <a:pt x="2950764" y="1620595"/>
                  </a:lnTo>
                  <a:lnTo>
                    <a:pt x="2950764" y="1574132"/>
                  </a:lnTo>
                  <a:lnTo>
                    <a:pt x="2898481" y="1574132"/>
                  </a:lnTo>
                  <a:lnTo>
                    <a:pt x="2898481" y="1455051"/>
                  </a:lnTo>
                  <a:lnTo>
                    <a:pt x="2854924" y="1455051"/>
                  </a:lnTo>
                  <a:lnTo>
                    <a:pt x="2854924" y="1402777"/>
                  </a:lnTo>
                  <a:lnTo>
                    <a:pt x="2677758" y="1402777"/>
                  </a:lnTo>
                  <a:lnTo>
                    <a:pt x="2677758" y="1350495"/>
                  </a:lnTo>
                  <a:lnTo>
                    <a:pt x="2599339" y="1350495"/>
                  </a:lnTo>
                  <a:lnTo>
                    <a:pt x="2599339" y="1289506"/>
                  </a:lnTo>
                  <a:lnTo>
                    <a:pt x="2500593" y="1289506"/>
                  </a:lnTo>
                  <a:lnTo>
                    <a:pt x="2500593" y="1231423"/>
                  </a:lnTo>
                  <a:lnTo>
                    <a:pt x="2297292" y="1231423"/>
                  </a:lnTo>
                  <a:lnTo>
                    <a:pt x="2297292" y="1155908"/>
                  </a:lnTo>
                  <a:lnTo>
                    <a:pt x="2262449" y="1155908"/>
                  </a:lnTo>
                  <a:lnTo>
                    <a:pt x="2262449" y="1126867"/>
                  </a:lnTo>
                  <a:lnTo>
                    <a:pt x="2239208" y="1126867"/>
                  </a:lnTo>
                  <a:lnTo>
                    <a:pt x="2239208" y="1080394"/>
                  </a:lnTo>
                  <a:lnTo>
                    <a:pt x="2204356" y="1080394"/>
                  </a:lnTo>
                  <a:lnTo>
                    <a:pt x="2204356" y="1042637"/>
                  </a:lnTo>
                  <a:lnTo>
                    <a:pt x="1577030" y="1042637"/>
                  </a:lnTo>
                  <a:lnTo>
                    <a:pt x="1577030" y="952607"/>
                  </a:lnTo>
                  <a:lnTo>
                    <a:pt x="1513137" y="952607"/>
                  </a:lnTo>
                  <a:lnTo>
                    <a:pt x="1513137" y="839341"/>
                  </a:lnTo>
                  <a:lnTo>
                    <a:pt x="1481190" y="839341"/>
                  </a:lnTo>
                  <a:lnTo>
                    <a:pt x="1481190" y="798681"/>
                  </a:lnTo>
                  <a:lnTo>
                    <a:pt x="1426012" y="798681"/>
                  </a:lnTo>
                  <a:lnTo>
                    <a:pt x="1426012" y="755116"/>
                  </a:lnTo>
                  <a:lnTo>
                    <a:pt x="1295319" y="755116"/>
                  </a:lnTo>
                  <a:lnTo>
                    <a:pt x="1295319" y="694127"/>
                  </a:lnTo>
                  <a:lnTo>
                    <a:pt x="1240131" y="694127"/>
                  </a:lnTo>
                  <a:lnTo>
                    <a:pt x="1240131" y="633136"/>
                  </a:lnTo>
                  <a:lnTo>
                    <a:pt x="1153006" y="633136"/>
                  </a:lnTo>
                  <a:lnTo>
                    <a:pt x="1153006" y="598284"/>
                  </a:lnTo>
                  <a:lnTo>
                    <a:pt x="1121059" y="598284"/>
                  </a:lnTo>
                  <a:lnTo>
                    <a:pt x="1121059" y="525677"/>
                  </a:lnTo>
                  <a:lnTo>
                    <a:pt x="1013598" y="525677"/>
                  </a:lnTo>
                  <a:lnTo>
                    <a:pt x="1013598" y="476304"/>
                  </a:lnTo>
                  <a:lnTo>
                    <a:pt x="935182" y="476304"/>
                  </a:lnTo>
                  <a:lnTo>
                    <a:pt x="935182" y="363037"/>
                  </a:lnTo>
                  <a:lnTo>
                    <a:pt x="575050" y="363037"/>
                  </a:lnTo>
                  <a:lnTo>
                    <a:pt x="575050" y="310760"/>
                  </a:lnTo>
                  <a:lnTo>
                    <a:pt x="534390" y="310760"/>
                  </a:lnTo>
                  <a:lnTo>
                    <a:pt x="534390" y="220727"/>
                  </a:lnTo>
                  <a:lnTo>
                    <a:pt x="499538" y="220727"/>
                  </a:lnTo>
                  <a:lnTo>
                    <a:pt x="499538" y="156832"/>
                  </a:lnTo>
                  <a:lnTo>
                    <a:pt x="438548" y="156832"/>
                  </a:lnTo>
                  <a:lnTo>
                    <a:pt x="438548" y="113268"/>
                  </a:lnTo>
                  <a:lnTo>
                    <a:pt x="264291" y="113268"/>
                  </a:lnTo>
                  <a:lnTo>
                    <a:pt x="264291" y="63895"/>
                  </a:lnTo>
                  <a:lnTo>
                    <a:pt x="104555" y="63895"/>
                  </a:lnTo>
                  <a:lnTo>
                    <a:pt x="104555" y="0"/>
                  </a:lnTo>
                  <a:lnTo>
                    <a:pt x="0" y="0"/>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33" name="Group 132">
              <a:extLst>
                <a:ext uri="{FF2B5EF4-FFF2-40B4-BE49-F238E27FC236}">
                  <a16:creationId xmlns:a16="http://schemas.microsoft.com/office/drawing/2014/main" id="{ACD1A697-7743-4359-A62E-689F55F565CB}"/>
                </a:ext>
              </a:extLst>
            </p:cNvPr>
            <p:cNvGrpSpPr/>
            <p:nvPr/>
          </p:nvGrpSpPr>
          <p:grpSpPr>
            <a:xfrm>
              <a:off x="11405368" y="3420311"/>
              <a:ext cx="3648084" cy="1057284"/>
              <a:chOff x="11405368" y="3420311"/>
              <a:chExt cx="3648084" cy="1057284"/>
            </a:xfrm>
          </p:grpSpPr>
          <p:sp>
            <p:nvSpPr>
              <p:cNvPr id="101" name="Freeform: Shape 100">
                <a:extLst>
                  <a:ext uri="{FF2B5EF4-FFF2-40B4-BE49-F238E27FC236}">
                    <a16:creationId xmlns:a16="http://schemas.microsoft.com/office/drawing/2014/main" id="{503AFA5C-4FC7-4E38-B118-EF045ACC8A20}"/>
                  </a:ext>
                </a:extLst>
              </p:cNvPr>
              <p:cNvSpPr/>
              <p:nvPr/>
            </p:nvSpPr>
            <p:spPr>
              <a:xfrm>
                <a:off x="11405368" y="34203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 name="Freeform: Shape 101">
                <a:extLst>
                  <a:ext uri="{FF2B5EF4-FFF2-40B4-BE49-F238E27FC236}">
                    <a16:creationId xmlns:a16="http://schemas.microsoft.com/office/drawing/2014/main" id="{96484794-BD74-4EBB-9817-ED2AF3832774}"/>
                  </a:ext>
                </a:extLst>
              </p:cNvPr>
              <p:cNvSpPr/>
              <p:nvPr/>
            </p:nvSpPr>
            <p:spPr>
              <a:xfrm>
                <a:off x="11500618" y="34774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 name="Freeform: Shape 102">
                <a:extLst>
                  <a:ext uri="{FF2B5EF4-FFF2-40B4-BE49-F238E27FC236}">
                    <a16:creationId xmlns:a16="http://schemas.microsoft.com/office/drawing/2014/main" id="{F9EE070C-AEEC-4A59-A062-EA114D96848E}"/>
                  </a:ext>
                </a:extLst>
              </p:cNvPr>
              <p:cNvSpPr/>
              <p:nvPr/>
            </p:nvSpPr>
            <p:spPr>
              <a:xfrm>
                <a:off x="11691118" y="36489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4" name="Freeform: Shape 103">
                <a:extLst>
                  <a:ext uri="{FF2B5EF4-FFF2-40B4-BE49-F238E27FC236}">
                    <a16:creationId xmlns:a16="http://schemas.microsoft.com/office/drawing/2014/main" id="{373EB24B-3187-42B5-9148-A173C46DF0C5}"/>
                  </a:ext>
                </a:extLst>
              </p:cNvPr>
              <p:cNvSpPr/>
              <p:nvPr/>
            </p:nvSpPr>
            <p:spPr>
              <a:xfrm>
                <a:off x="11995918" y="37060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5" name="Freeform: Shape 104">
                <a:extLst>
                  <a:ext uri="{FF2B5EF4-FFF2-40B4-BE49-F238E27FC236}">
                    <a16:creationId xmlns:a16="http://schemas.microsoft.com/office/drawing/2014/main" id="{E0E1C3F6-DAC1-48F9-91C7-F701C2F51371}"/>
                  </a:ext>
                </a:extLst>
              </p:cNvPr>
              <p:cNvSpPr/>
              <p:nvPr/>
            </p:nvSpPr>
            <p:spPr>
              <a:xfrm>
                <a:off x="12186418" y="37632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6" name="Freeform: Shape 105">
                <a:extLst>
                  <a:ext uri="{FF2B5EF4-FFF2-40B4-BE49-F238E27FC236}">
                    <a16:creationId xmlns:a16="http://schemas.microsoft.com/office/drawing/2014/main" id="{90DFE5AB-6AC2-4F0A-8A6D-B71CACFE64A6}"/>
                  </a:ext>
                </a:extLst>
              </p:cNvPr>
              <p:cNvSpPr/>
              <p:nvPr/>
            </p:nvSpPr>
            <p:spPr>
              <a:xfrm>
                <a:off x="12300718" y="38394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7" name="Freeform: Shape 106">
                <a:extLst>
                  <a:ext uri="{FF2B5EF4-FFF2-40B4-BE49-F238E27FC236}">
                    <a16:creationId xmlns:a16="http://schemas.microsoft.com/office/drawing/2014/main" id="{01F56D1F-84B6-40A3-AF00-F314A758CE44}"/>
                  </a:ext>
                </a:extLst>
              </p:cNvPr>
              <p:cNvSpPr/>
              <p:nvPr/>
            </p:nvSpPr>
            <p:spPr>
              <a:xfrm>
                <a:off x="12415018" y="38394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8" name="Freeform: Shape 107">
                <a:extLst>
                  <a:ext uri="{FF2B5EF4-FFF2-40B4-BE49-F238E27FC236}">
                    <a16:creationId xmlns:a16="http://schemas.microsoft.com/office/drawing/2014/main" id="{04996AA4-3A6A-44AD-B27A-ECD9E7E2EF24}"/>
                  </a:ext>
                </a:extLst>
              </p:cNvPr>
              <p:cNvSpPr/>
              <p:nvPr/>
            </p:nvSpPr>
            <p:spPr>
              <a:xfrm>
                <a:off x="12567418" y="39727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9" name="Freeform: Shape 108">
                <a:extLst>
                  <a:ext uri="{FF2B5EF4-FFF2-40B4-BE49-F238E27FC236}">
                    <a16:creationId xmlns:a16="http://schemas.microsoft.com/office/drawing/2014/main" id="{94C41549-CFF4-413C-9B8D-148EA1FD96F1}"/>
                  </a:ext>
                </a:extLst>
              </p:cNvPr>
              <p:cNvSpPr/>
              <p:nvPr/>
            </p:nvSpPr>
            <p:spPr>
              <a:xfrm>
                <a:off x="12700768" y="39727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0" name="Freeform: Shape 109">
                <a:extLst>
                  <a:ext uri="{FF2B5EF4-FFF2-40B4-BE49-F238E27FC236}">
                    <a16:creationId xmlns:a16="http://schemas.microsoft.com/office/drawing/2014/main" id="{ABEFF1DE-BC33-4B42-834F-9716CDBBB4DF}"/>
                  </a:ext>
                </a:extLst>
              </p:cNvPr>
              <p:cNvSpPr/>
              <p:nvPr/>
            </p:nvSpPr>
            <p:spPr>
              <a:xfrm>
                <a:off x="12815068" y="39727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110">
                <a:extLst>
                  <a:ext uri="{FF2B5EF4-FFF2-40B4-BE49-F238E27FC236}">
                    <a16:creationId xmlns:a16="http://schemas.microsoft.com/office/drawing/2014/main" id="{DB0A37C9-C37F-4FCA-81BE-89C549F44D31}"/>
                  </a:ext>
                </a:extLst>
              </p:cNvPr>
              <p:cNvSpPr/>
              <p:nvPr/>
            </p:nvSpPr>
            <p:spPr>
              <a:xfrm>
                <a:off x="12967468" y="40489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111">
                <a:extLst>
                  <a:ext uri="{FF2B5EF4-FFF2-40B4-BE49-F238E27FC236}">
                    <a16:creationId xmlns:a16="http://schemas.microsoft.com/office/drawing/2014/main" id="{8746CC55-AF8B-4BE5-8A52-B6C53530351D}"/>
                  </a:ext>
                </a:extLst>
              </p:cNvPr>
              <p:cNvSpPr/>
              <p:nvPr/>
            </p:nvSpPr>
            <p:spPr>
              <a:xfrm>
                <a:off x="13100817" y="40489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112">
                <a:extLst>
                  <a:ext uri="{FF2B5EF4-FFF2-40B4-BE49-F238E27FC236}">
                    <a16:creationId xmlns:a16="http://schemas.microsoft.com/office/drawing/2014/main" id="{C9DF796C-F205-408E-9234-8A2947B0B7D8}"/>
                  </a:ext>
                </a:extLst>
              </p:cNvPr>
              <p:cNvSpPr/>
              <p:nvPr/>
            </p:nvSpPr>
            <p:spPr>
              <a:xfrm>
                <a:off x="13196067" y="40489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113">
                <a:extLst>
                  <a:ext uri="{FF2B5EF4-FFF2-40B4-BE49-F238E27FC236}">
                    <a16:creationId xmlns:a16="http://schemas.microsoft.com/office/drawing/2014/main" id="{04FA9E07-1DFE-4BA5-B027-8799F3750967}"/>
                  </a:ext>
                </a:extLst>
              </p:cNvPr>
              <p:cNvSpPr/>
              <p:nvPr/>
            </p:nvSpPr>
            <p:spPr>
              <a:xfrm>
                <a:off x="13291317" y="41632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114">
                <a:extLst>
                  <a:ext uri="{FF2B5EF4-FFF2-40B4-BE49-F238E27FC236}">
                    <a16:creationId xmlns:a16="http://schemas.microsoft.com/office/drawing/2014/main" id="{FCEFDC74-E80D-4395-BC38-16B39DBB6DDF}"/>
                  </a:ext>
                </a:extLst>
              </p:cNvPr>
              <p:cNvSpPr/>
              <p:nvPr/>
            </p:nvSpPr>
            <p:spPr>
              <a:xfrm>
                <a:off x="13386567" y="41632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115">
                <a:extLst>
                  <a:ext uri="{FF2B5EF4-FFF2-40B4-BE49-F238E27FC236}">
                    <a16:creationId xmlns:a16="http://schemas.microsoft.com/office/drawing/2014/main" id="{B3AA9F0D-7052-47FF-990B-3C213D43D022}"/>
                  </a:ext>
                </a:extLst>
              </p:cNvPr>
              <p:cNvSpPr/>
              <p:nvPr/>
            </p:nvSpPr>
            <p:spPr>
              <a:xfrm>
                <a:off x="13462767" y="41632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116">
                <a:extLst>
                  <a:ext uri="{FF2B5EF4-FFF2-40B4-BE49-F238E27FC236}">
                    <a16:creationId xmlns:a16="http://schemas.microsoft.com/office/drawing/2014/main" id="{2011C168-7AAB-4CD8-AC3A-CCDA283E10A4}"/>
                  </a:ext>
                </a:extLst>
              </p:cNvPr>
              <p:cNvSpPr/>
              <p:nvPr/>
            </p:nvSpPr>
            <p:spPr>
              <a:xfrm>
                <a:off x="13615167" y="414421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117">
                <a:extLst>
                  <a:ext uri="{FF2B5EF4-FFF2-40B4-BE49-F238E27FC236}">
                    <a16:creationId xmlns:a16="http://schemas.microsoft.com/office/drawing/2014/main" id="{D3356A53-303D-423D-824F-C2E01307EA1F}"/>
                  </a:ext>
                </a:extLst>
              </p:cNvPr>
              <p:cNvSpPr/>
              <p:nvPr/>
            </p:nvSpPr>
            <p:spPr>
              <a:xfrm>
                <a:off x="13710417" y="41632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118">
                <a:extLst>
                  <a:ext uri="{FF2B5EF4-FFF2-40B4-BE49-F238E27FC236}">
                    <a16:creationId xmlns:a16="http://schemas.microsoft.com/office/drawing/2014/main" id="{D3C8BEFB-AA68-4570-998B-565E4F3DC85D}"/>
                  </a:ext>
                </a:extLst>
              </p:cNvPr>
              <p:cNvSpPr/>
              <p:nvPr/>
            </p:nvSpPr>
            <p:spPr>
              <a:xfrm>
                <a:off x="13805667" y="41632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119">
                <a:extLst>
                  <a:ext uri="{FF2B5EF4-FFF2-40B4-BE49-F238E27FC236}">
                    <a16:creationId xmlns:a16="http://schemas.microsoft.com/office/drawing/2014/main" id="{ECFC0CDC-99F9-42D7-BE0E-3E35EE5CBCD4}"/>
                  </a:ext>
                </a:extLst>
              </p:cNvPr>
              <p:cNvSpPr/>
              <p:nvPr/>
            </p:nvSpPr>
            <p:spPr>
              <a:xfrm>
                <a:off x="13900917" y="41632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120">
                <a:extLst>
                  <a:ext uri="{FF2B5EF4-FFF2-40B4-BE49-F238E27FC236}">
                    <a16:creationId xmlns:a16="http://schemas.microsoft.com/office/drawing/2014/main" id="{D27C1E9F-E00C-4BC3-B996-1B15C31320B6}"/>
                  </a:ext>
                </a:extLst>
              </p:cNvPr>
              <p:cNvSpPr/>
              <p:nvPr/>
            </p:nvSpPr>
            <p:spPr>
              <a:xfrm>
                <a:off x="13996167" y="41632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121">
                <a:extLst>
                  <a:ext uri="{FF2B5EF4-FFF2-40B4-BE49-F238E27FC236}">
                    <a16:creationId xmlns:a16="http://schemas.microsoft.com/office/drawing/2014/main" id="{6C3839CB-6761-4662-AF4D-B7AE9C9242FB}"/>
                  </a:ext>
                </a:extLst>
              </p:cNvPr>
              <p:cNvSpPr/>
              <p:nvPr/>
            </p:nvSpPr>
            <p:spPr>
              <a:xfrm>
                <a:off x="13996167" y="41632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122">
                <a:extLst>
                  <a:ext uri="{FF2B5EF4-FFF2-40B4-BE49-F238E27FC236}">
                    <a16:creationId xmlns:a16="http://schemas.microsoft.com/office/drawing/2014/main" id="{118076C8-459E-4732-91A3-835DDAB991BA}"/>
                  </a:ext>
                </a:extLst>
              </p:cNvPr>
              <p:cNvSpPr/>
              <p:nvPr/>
            </p:nvSpPr>
            <p:spPr>
              <a:xfrm>
                <a:off x="14339067" y="41632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123">
                <a:extLst>
                  <a:ext uri="{FF2B5EF4-FFF2-40B4-BE49-F238E27FC236}">
                    <a16:creationId xmlns:a16="http://schemas.microsoft.com/office/drawing/2014/main" id="{B06F790A-01BB-48BA-8DD2-F31AF90D3328}"/>
                  </a:ext>
                </a:extLst>
              </p:cNvPr>
              <p:cNvSpPr/>
              <p:nvPr/>
            </p:nvSpPr>
            <p:spPr>
              <a:xfrm>
                <a:off x="14567667" y="439187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124">
                <a:extLst>
                  <a:ext uri="{FF2B5EF4-FFF2-40B4-BE49-F238E27FC236}">
                    <a16:creationId xmlns:a16="http://schemas.microsoft.com/office/drawing/2014/main" id="{FF3312A4-4CAC-41BD-9C5C-B9A6083C14F4}"/>
                  </a:ext>
                </a:extLst>
              </p:cNvPr>
              <p:cNvSpPr/>
              <p:nvPr/>
            </p:nvSpPr>
            <p:spPr>
              <a:xfrm>
                <a:off x="14624817" y="439187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125">
                <a:extLst>
                  <a:ext uri="{FF2B5EF4-FFF2-40B4-BE49-F238E27FC236}">
                    <a16:creationId xmlns:a16="http://schemas.microsoft.com/office/drawing/2014/main" id="{3C9454F7-D5FA-4392-9AD0-2A2C6D382690}"/>
                  </a:ext>
                </a:extLst>
              </p:cNvPr>
              <p:cNvSpPr/>
              <p:nvPr/>
            </p:nvSpPr>
            <p:spPr>
              <a:xfrm>
                <a:off x="14681967" y="439187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126">
                <a:extLst>
                  <a:ext uri="{FF2B5EF4-FFF2-40B4-BE49-F238E27FC236}">
                    <a16:creationId xmlns:a16="http://schemas.microsoft.com/office/drawing/2014/main" id="{2858D7DA-C83E-4ABD-9914-6BFF0D6E264A}"/>
                  </a:ext>
                </a:extLst>
              </p:cNvPr>
              <p:cNvSpPr/>
              <p:nvPr/>
            </p:nvSpPr>
            <p:spPr>
              <a:xfrm>
                <a:off x="14720067" y="439187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127">
                <a:extLst>
                  <a:ext uri="{FF2B5EF4-FFF2-40B4-BE49-F238E27FC236}">
                    <a16:creationId xmlns:a16="http://schemas.microsoft.com/office/drawing/2014/main" id="{920CBA3D-FEC2-4012-8880-552A112543C8}"/>
                  </a:ext>
                </a:extLst>
              </p:cNvPr>
              <p:cNvSpPr/>
              <p:nvPr/>
            </p:nvSpPr>
            <p:spPr>
              <a:xfrm>
                <a:off x="14815317" y="439187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128">
                <a:extLst>
                  <a:ext uri="{FF2B5EF4-FFF2-40B4-BE49-F238E27FC236}">
                    <a16:creationId xmlns:a16="http://schemas.microsoft.com/office/drawing/2014/main" id="{A83AD1F0-307E-40BB-9171-E9A6378B4C56}"/>
                  </a:ext>
                </a:extLst>
              </p:cNvPr>
              <p:cNvSpPr/>
              <p:nvPr/>
            </p:nvSpPr>
            <p:spPr>
              <a:xfrm>
                <a:off x="14872477" y="439187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129">
                <a:extLst>
                  <a:ext uri="{FF2B5EF4-FFF2-40B4-BE49-F238E27FC236}">
                    <a16:creationId xmlns:a16="http://schemas.microsoft.com/office/drawing/2014/main" id="{FC2869E1-87EF-4CA2-84EC-ACED12798321}"/>
                  </a:ext>
                </a:extLst>
              </p:cNvPr>
              <p:cNvSpPr/>
              <p:nvPr/>
            </p:nvSpPr>
            <p:spPr>
              <a:xfrm>
                <a:off x="14910577" y="439187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130">
                <a:extLst>
                  <a:ext uri="{FF2B5EF4-FFF2-40B4-BE49-F238E27FC236}">
                    <a16:creationId xmlns:a16="http://schemas.microsoft.com/office/drawing/2014/main" id="{9D5FCDCF-643F-4AFE-ADF1-CE1DE27B8620}"/>
                  </a:ext>
                </a:extLst>
              </p:cNvPr>
              <p:cNvSpPr/>
              <p:nvPr/>
            </p:nvSpPr>
            <p:spPr>
              <a:xfrm>
                <a:off x="14948677" y="439187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131">
                <a:extLst>
                  <a:ext uri="{FF2B5EF4-FFF2-40B4-BE49-F238E27FC236}">
                    <a16:creationId xmlns:a16="http://schemas.microsoft.com/office/drawing/2014/main" id="{83C2A5A1-C5DB-4261-90FE-8E467109237D}"/>
                  </a:ext>
                </a:extLst>
              </p:cNvPr>
              <p:cNvSpPr/>
              <p:nvPr/>
            </p:nvSpPr>
            <p:spPr>
              <a:xfrm>
                <a:off x="15043927" y="439187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62" name="Group 161">
            <a:extLst>
              <a:ext uri="{FF2B5EF4-FFF2-40B4-BE49-F238E27FC236}">
                <a16:creationId xmlns:a16="http://schemas.microsoft.com/office/drawing/2014/main" id="{590B16C5-7909-41C0-9EB3-94F8DFCD68B7}"/>
              </a:ext>
            </a:extLst>
          </p:cNvPr>
          <p:cNvGrpSpPr/>
          <p:nvPr/>
        </p:nvGrpSpPr>
        <p:grpSpPr>
          <a:xfrm>
            <a:off x="1428456" y="2400082"/>
            <a:ext cx="4032000" cy="1403999"/>
            <a:chOff x="9197597" y="2111548"/>
            <a:chExt cx="6200775" cy="2312973"/>
          </a:xfrm>
        </p:grpSpPr>
        <p:sp>
          <p:nvSpPr>
            <p:cNvPr id="137" name="Freeform: Shape 136">
              <a:extLst>
                <a:ext uri="{FF2B5EF4-FFF2-40B4-BE49-F238E27FC236}">
                  <a16:creationId xmlns:a16="http://schemas.microsoft.com/office/drawing/2014/main" id="{D20784DC-4214-42D0-B385-0A67D227BF1A}"/>
                </a:ext>
              </a:extLst>
            </p:cNvPr>
            <p:cNvSpPr/>
            <p:nvPr/>
          </p:nvSpPr>
          <p:spPr>
            <a:xfrm>
              <a:off x="9197597" y="2111548"/>
              <a:ext cx="6200775" cy="2257425"/>
            </a:xfrm>
            <a:custGeom>
              <a:avLst/>
              <a:gdLst>
                <a:gd name="connsiteX0" fmla="*/ 6207795 w 6200775"/>
                <a:gd name="connsiteY0" fmla="*/ 2263578 h 2257425"/>
                <a:gd name="connsiteX1" fmla="*/ 5514871 w 6200775"/>
                <a:gd name="connsiteY1" fmla="*/ 2263578 h 2257425"/>
                <a:gd name="connsiteX2" fmla="*/ 5514871 w 6200775"/>
                <a:gd name="connsiteY2" fmla="*/ 2043598 h 2257425"/>
                <a:gd name="connsiteX3" fmla="*/ 4509564 w 6200775"/>
                <a:gd name="connsiteY3" fmla="*/ 2043598 h 2257425"/>
                <a:gd name="connsiteX4" fmla="*/ 4509564 w 6200775"/>
                <a:gd name="connsiteY4" fmla="*/ 1918211 h 2257425"/>
                <a:gd name="connsiteX5" fmla="*/ 4060803 w 6200775"/>
                <a:gd name="connsiteY5" fmla="*/ 1918211 h 2257425"/>
                <a:gd name="connsiteX6" fmla="*/ 4060803 w 6200775"/>
                <a:gd name="connsiteY6" fmla="*/ 1814827 h 2257425"/>
                <a:gd name="connsiteX7" fmla="*/ 3803428 w 6200775"/>
                <a:gd name="connsiteY7" fmla="*/ 1814827 h 2257425"/>
                <a:gd name="connsiteX8" fmla="*/ 3803428 w 6200775"/>
                <a:gd name="connsiteY8" fmla="*/ 1737836 h 2257425"/>
                <a:gd name="connsiteX9" fmla="*/ 3642846 w 6200775"/>
                <a:gd name="connsiteY9" fmla="*/ 1737836 h 2257425"/>
                <a:gd name="connsiteX10" fmla="*/ 3642846 w 6200775"/>
                <a:gd name="connsiteY10" fmla="*/ 1660836 h 2257425"/>
                <a:gd name="connsiteX11" fmla="*/ 3491065 w 6200775"/>
                <a:gd name="connsiteY11" fmla="*/ 1660836 h 2257425"/>
                <a:gd name="connsiteX12" fmla="*/ 3491065 w 6200775"/>
                <a:gd name="connsiteY12" fmla="*/ 1597047 h 2257425"/>
                <a:gd name="connsiteX13" fmla="*/ 3363478 w 6200775"/>
                <a:gd name="connsiteY13" fmla="*/ 1597047 h 2257425"/>
                <a:gd name="connsiteX14" fmla="*/ 3363478 w 6200775"/>
                <a:gd name="connsiteY14" fmla="*/ 1522257 h 2257425"/>
                <a:gd name="connsiteX15" fmla="*/ 2850928 w 6200775"/>
                <a:gd name="connsiteY15" fmla="*/ 1522257 h 2257425"/>
                <a:gd name="connsiteX16" fmla="*/ 2850928 w 6200775"/>
                <a:gd name="connsiteY16" fmla="*/ 1460659 h 2257425"/>
                <a:gd name="connsiteX17" fmla="*/ 2791530 w 6200775"/>
                <a:gd name="connsiteY17" fmla="*/ 1460659 h 2257425"/>
                <a:gd name="connsiteX18" fmla="*/ 2791530 w 6200775"/>
                <a:gd name="connsiteY18" fmla="*/ 1396860 h 2257425"/>
                <a:gd name="connsiteX19" fmla="*/ 2699137 w 6200775"/>
                <a:gd name="connsiteY19" fmla="*/ 1396860 h 2257425"/>
                <a:gd name="connsiteX20" fmla="*/ 2699137 w 6200775"/>
                <a:gd name="connsiteY20" fmla="*/ 1350674 h 2257425"/>
                <a:gd name="connsiteX21" fmla="*/ 2602344 w 6200775"/>
                <a:gd name="connsiteY21" fmla="*/ 1350674 h 2257425"/>
                <a:gd name="connsiteX22" fmla="*/ 2602344 w 6200775"/>
                <a:gd name="connsiteY22" fmla="*/ 1289075 h 2257425"/>
                <a:gd name="connsiteX23" fmla="*/ 2485758 w 6200775"/>
                <a:gd name="connsiteY23" fmla="*/ 1289075 h 2257425"/>
                <a:gd name="connsiteX24" fmla="*/ 2485758 w 6200775"/>
                <a:gd name="connsiteY24" fmla="*/ 1238479 h 2257425"/>
                <a:gd name="connsiteX25" fmla="*/ 2439562 w 6200775"/>
                <a:gd name="connsiteY25" fmla="*/ 1238479 h 2257425"/>
                <a:gd name="connsiteX26" fmla="*/ 2439562 w 6200775"/>
                <a:gd name="connsiteY26" fmla="*/ 1174690 h 2257425"/>
                <a:gd name="connsiteX27" fmla="*/ 2347170 w 6200775"/>
                <a:gd name="connsiteY27" fmla="*/ 1174690 h 2257425"/>
                <a:gd name="connsiteX28" fmla="*/ 2347170 w 6200775"/>
                <a:gd name="connsiteY28" fmla="*/ 1110891 h 2257425"/>
                <a:gd name="connsiteX29" fmla="*/ 2316375 w 6200775"/>
                <a:gd name="connsiteY29" fmla="*/ 1110891 h 2257425"/>
                <a:gd name="connsiteX30" fmla="*/ 2316375 w 6200775"/>
                <a:gd name="connsiteY30" fmla="*/ 1064695 h 2257425"/>
                <a:gd name="connsiteX31" fmla="*/ 2287781 w 6200775"/>
                <a:gd name="connsiteY31" fmla="*/ 1064695 h 2257425"/>
                <a:gd name="connsiteX32" fmla="*/ 2287781 w 6200775"/>
                <a:gd name="connsiteY32" fmla="*/ 1009707 h 2257425"/>
                <a:gd name="connsiteX33" fmla="*/ 2184387 w 6200775"/>
                <a:gd name="connsiteY33" fmla="*/ 1009707 h 2257425"/>
                <a:gd name="connsiteX34" fmla="*/ 2184387 w 6200775"/>
                <a:gd name="connsiteY34" fmla="*/ 945909 h 2257425"/>
                <a:gd name="connsiteX35" fmla="*/ 2127190 w 6200775"/>
                <a:gd name="connsiteY35" fmla="*/ 945909 h 2257425"/>
                <a:gd name="connsiteX36" fmla="*/ 2127190 w 6200775"/>
                <a:gd name="connsiteY36" fmla="*/ 835920 h 2257425"/>
                <a:gd name="connsiteX37" fmla="*/ 2067801 w 6200775"/>
                <a:gd name="connsiteY37" fmla="*/ 835920 h 2257425"/>
                <a:gd name="connsiteX38" fmla="*/ 2067801 w 6200775"/>
                <a:gd name="connsiteY38" fmla="*/ 783125 h 2257425"/>
                <a:gd name="connsiteX39" fmla="*/ 1966608 w 6200775"/>
                <a:gd name="connsiteY39" fmla="*/ 783125 h 2257425"/>
                <a:gd name="connsiteX40" fmla="*/ 1966608 w 6200775"/>
                <a:gd name="connsiteY40" fmla="*/ 739129 h 2257425"/>
                <a:gd name="connsiteX41" fmla="*/ 1920411 w 6200775"/>
                <a:gd name="connsiteY41" fmla="*/ 739129 h 2257425"/>
                <a:gd name="connsiteX42" fmla="*/ 1920411 w 6200775"/>
                <a:gd name="connsiteY42" fmla="*/ 679734 h 2257425"/>
                <a:gd name="connsiteX43" fmla="*/ 1526648 w 6200775"/>
                <a:gd name="connsiteY43" fmla="*/ 679734 h 2257425"/>
                <a:gd name="connsiteX44" fmla="*/ 1526648 w 6200775"/>
                <a:gd name="connsiteY44" fmla="*/ 629140 h 2257425"/>
                <a:gd name="connsiteX45" fmla="*/ 1339672 w 6200775"/>
                <a:gd name="connsiteY45" fmla="*/ 629140 h 2257425"/>
                <a:gd name="connsiteX46" fmla="*/ 1339672 w 6200775"/>
                <a:gd name="connsiteY46" fmla="*/ 563146 h 2257425"/>
                <a:gd name="connsiteX47" fmla="*/ 1003106 w 6200775"/>
                <a:gd name="connsiteY47" fmla="*/ 563146 h 2257425"/>
                <a:gd name="connsiteX48" fmla="*/ 1003106 w 6200775"/>
                <a:gd name="connsiteY48" fmla="*/ 501551 h 2257425"/>
                <a:gd name="connsiteX49" fmla="*/ 948109 w 6200775"/>
                <a:gd name="connsiteY49" fmla="*/ 501551 h 2257425"/>
                <a:gd name="connsiteX50" fmla="*/ 948109 w 6200775"/>
                <a:gd name="connsiteY50" fmla="*/ 461955 h 2257425"/>
                <a:gd name="connsiteX51" fmla="*/ 818320 w 6200775"/>
                <a:gd name="connsiteY51" fmla="*/ 461955 h 2257425"/>
                <a:gd name="connsiteX52" fmla="*/ 818320 w 6200775"/>
                <a:gd name="connsiteY52" fmla="*/ 400361 h 2257425"/>
                <a:gd name="connsiteX53" fmla="*/ 785324 w 6200775"/>
                <a:gd name="connsiteY53" fmla="*/ 400361 h 2257425"/>
                <a:gd name="connsiteX54" fmla="*/ 785324 w 6200775"/>
                <a:gd name="connsiteY54" fmla="*/ 334368 h 2257425"/>
                <a:gd name="connsiteX55" fmla="*/ 714930 w 6200775"/>
                <a:gd name="connsiteY55" fmla="*/ 334368 h 2257425"/>
                <a:gd name="connsiteX56" fmla="*/ 714930 w 6200775"/>
                <a:gd name="connsiteY56" fmla="*/ 283773 h 2257425"/>
                <a:gd name="connsiteX57" fmla="*/ 686333 w 6200775"/>
                <a:gd name="connsiteY57" fmla="*/ 283773 h 2257425"/>
                <a:gd name="connsiteX58" fmla="*/ 686333 w 6200775"/>
                <a:gd name="connsiteY58" fmla="*/ 228778 h 2257425"/>
                <a:gd name="connsiteX59" fmla="*/ 622540 w 6200775"/>
                <a:gd name="connsiteY59" fmla="*/ 228778 h 2257425"/>
                <a:gd name="connsiteX60" fmla="*/ 622540 w 6200775"/>
                <a:gd name="connsiteY60" fmla="*/ 173784 h 2257425"/>
                <a:gd name="connsiteX61" fmla="*/ 585144 w 6200775"/>
                <a:gd name="connsiteY61" fmla="*/ 173784 h 2257425"/>
                <a:gd name="connsiteX62" fmla="*/ 585144 w 6200775"/>
                <a:gd name="connsiteY62" fmla="*/ 129788 h 2257425"/>
                <a:gd name="connsiteX63" fmla="*/ 413560 w 6200775"/>
                <a:gd name="connsiteY63" fmla="*/ 129788 h 2257425"/>
                <a:gd name="connsiteX64" fmla="*/ 413560 w 6200775"/>
                <a:gd name="connsiteY64" fmla="*/ 65994 h 2257425"/>
                <a:gd name="connsiteX65" fmla="*/ 184782 w 6200775"/>
                <a:gd name="connsiteY65" fmla="*/ 65994 h 2257425"/>
                <a:gd name="connsiteX66" fmla="*/ 184782 w 6200775"/>
                <a:gd name="connsiteY66" fmla="*/ 0 h 2257425"/>
                <a:gd name="connsiteX67" fmla="*/ 0 w 6200775"/>
                <a:gd name="connsiteY67" fmla="*/ 0 h 2257425"/>
                <a:gd name="connsiteX68" fmla="*/ 0 w 6200775"/>
                <a:gd name="connsiteY68" fmla="*/ 6599 h 22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200775" h="2257425">
                  <a:moveTo>
                    <a:pt x="6207795" y="2263578"/>
                  </a:moveTo>
                  <a:lnTo>
                    <a:pt x="5514871" y="2263578"/>
                  </a:lnTo>
                  <a:lnTo>
                    <a:pt x="5514871" y="2043598"/>
                  </a:lnTo>
                  <a:lnTo>
                    <a:pt x="4509564" y="2043598"/>
                  </a:lnTo>
                  <a:lnTo>
                    <a:pt x="4509564" y="1918211"/>
                  </a:lnTo>
                  <a:lnTo>
                    <a:pt x="4060803" y="1918211"/>
                  </a:lnTo>
                  <a:lnTo>
                    <a:pt x="4060803" y="1814827"/>
                  </a:lnTo>
                  <a:lnTo>
                    <a:pt x="3803428" y="1814827"/>
                  </a:lnTo>
                  <a:lnTo>
                    <a:pt x="3803428" y="1737836"/>
                  </a:lnTo>
                  <a:lnTo>
                    <a:pt x="3642846" y="1737836"/>
                  </a:lnTo>
                  <a:lnTo>
                    <a:pt x="3642846" y="1660836"/>
                  </a:lnTo>
                  <a:lnTo>
                    <a:pt x="3491065" y="1660836"/>
                  </a:lnTo>
                  <a:lnTo>
                    <a:pt x="3491065" y="1597047"/>
                  </a:lnTo>
                  <a:lnTo>
                    <a:pt x="3363478" y="1597047"/>
                  </a:lnTo>
                  <a:lnTo>
                    <a:pt x="3363478" y="1522257"/>
                  </a:lnTo>
                  <a:lnTo>
                    <a:pt x="2850928" y="1522257"/>
                  </a:lnTo>
                  <a:lnTo>
                    <a:pt x="2850928" y="1460659"/>
                  </a:lnTo>
                  <a:lnTo>
                    <a:pt x="2791530" y="1460659"/>
                  </a:lnTo>
                  <a:lnTo>
                    <a:pt x="2791530" y="1396860"/>
                  </a:lnTo>
                  <a:lnTo>
                    <a:pt x="2699137" y="1396860"/>
                  </a:lnTo>
                  <a:lnTo>
                    <a:pt x="2699137" y="1350674"/>
                  </a:lnTo>
                  <a:lnTo>
                    <a:pt x="2602344" y="1350674"/>
                  </a:lnTo>
                  <a:lnTo>
                    <a:pt x="2602344" y="1289075"/>
                  </a:lnTo>
                  <a:lnTo>
                    <a:pt x="2485758" y="1289075"/>
                  </a:lnTo>
                  <a:lnTo>
                    <a:pt x="2485758" y="1238479"/>
                  </a:lnTo>
                  <a:lnTo>
                    <a:pt x="2439562" y="1238479"/>
                  </a:lnTo>
                  <a:lnTo>
                    <a:pt x="2439562" y="1174690"/>
                  </a:lnTo>
                  <a:lnTo>
                    <a:pt x="2347170" y="1174690"/>
                  </a:lnTo>
                  <a:lnTo>
                    <a:pt x="2347170" y="1110891"/>
                  </a:lnTo>
                  <a:lnTo>
                    <a:pt x="2316375" y="1110891"/>
                  </a:lnTo>
                  <a:lnTo>
                    <a:pt x="2316375" y="1064695"/>
                  </a:lnTo>
                  <a:lnTo>
                    <a:pt x="2287781" y="1064695"/>
                  </a:lnTo>
                  <a:lnTo>
                    <a:pt x="2287781" y="1009707"/>
                  </a:lnTo>
                  <a:lnTo>
                    <a:pt x="2184387" y="1009707"/>
                  </a:lnTo>
                  <a:lnTo>
                    <a:pt x="2184387" y="945909"/>
                  </a:lnTo>
                  <a:lnTo>
                    <a:pt x="2127190" y="945909"/>
                  </a:lnTo>
                  <a:lnTo>
                    <a:pt x="2127190" y="835920"/>
                  </a:lnTo>
                  <a:lnTo>
                    <a:pt x="2067801" y="835920"/>
                  </a:lnTo>
                  <a:lnTo>
                    <a:pt x="2067801" y="783125"/>
                  </a:lnTo>
                  <a:lnTo>
                    <a:pt x="1966608" y="783125"/>
                  </a:lnTo>
                  <a:lnTo>
                    <a:pt x="1966608" y="739129"/>
                  </a:lnTo>
                  <a:lnTo>
                    <a:pt x="1920411" y="739129"/>
                  </a:lnTo>
                  <a:lnTo>
                    <a:pt x="1920411" y="679734"/>
                  </a:lnTo>
                  <a:lnTo>
                    <a:pt x="1526648" y="679734"/>
                  </a:lnTo>
                  <a:lnTo>
                    <a:pt x="1526648" y="629140"/>
                  </a:lnTo>
                  <a:lnTo>
                    <a:pt x="1339672" y="629140"/>
                  </a:lnTo>
                  <a:lnTo>
                    <a:pt x="1339672" y="563146"/>
                  </a:lnTo>
                  <a:lnTo>
                    <a:pt x="1003106" y="563146"/>
                  </a:lnTo>
                  <a:lnTo>
                    <a:pt x="1003106" y="501551"/>
                  </a:lnTo>
                  <a:lnTo>
                    <a:pt x="948109" y="501551"/>
                  </a:lnTo>
                  <a:lnTo>
                    <a:pt x="948109" y="461955"/>
                  </a:lnTo>
                  <a:lnTo>
                    <a:pt x="818320" y="461955"/>
                  </a:lnTo>
                  <a:lnTo>
                    <a:pt x="818320" y="400361"/>
                  </a:lnTo>
                  <a:lnTo>
                    <a:pt x="785324" y="400361"/>
                  </a:lnTo>
                  <a:lnTo>
                    <a:pt x="785324" y="334368"/>
                  </a:lnTo>
                  <a:lnTo>
                    <a:pt x="714930" y="334368"/>
                  </a:lnTo>
                  <a:lnTo>
                    <a:pt x="714930" y="283773"/>
                  </a:lnTo>
                  <a:lnTo>
                    <a:pt x="686333" y="283773"/>
                  </a:lnTo>
                  <a:lnTo>
                    <a:pt x="686333" y="228778"/>
                  </a:lnTo>
                  <a:lnTo>
                    <a:pt x="622540" y="228778"/>
                  </a:lnTo>
                  <a:lnTo>
                    <a:pt x="622540" y="173784"/>
                  </a:lnTo>
                  <a:lnTo>
                    <a:pt x="585144" y="173784"/>
                  </a:lnTo>
                  <a:lnTo>
                    <a:pt x="585144" y="129788"/>
                  </a:lnTo>
                  <a:lnTo>
                    <a:pt x="413560" y="129788"/>
                  </a:lnTo>
                  <a:lnTo>
                    <a:pt x="413560" y="65994"/>
                  </a:lnTo>
                  <a:lnTo>
                    <a:pt x="184782" y="65994"/>
                  </a:lnTo>
                  <a:lnTo>
                    <a:pt x="184782" y="0"/>
                  </a:lnTo>
                  <a:lnTo>
                    <a:pt x="0" y="0"/>
                  </a:lnTo>
                  <a:lnTo>
                    <a:pt x="0" y="65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61" name="Group 160">
              <a:extLst>
                <a:ext uri="{FF2B5EF4-FFF2-40B4-BE49-F238E27FC236}">
                  <a16:creationId xmlns:a16="http://schemas.microsoft.com/office/drawing/2014/main" id="{A9C72715-F6BB-4231-92CA-BD011CE2608B}"/>
                </a:ext>
              </a:extLst>
            </p:cNvPr>
            <p:cNvGrpSpPr/>
            <p:nvPr/>
          </p:nvGrpSpPr>
          <p:grpSpPr>
            <a:xfrm>
              <a:off x="12204706" y="3595846"/>
              <a:ext cx="3190884" cy="828675"/>
              <a:chOff x="12204706" y="3595846"/>
              <a:chExt cx="3190884" cy="828675"/>
            </a:xfrm>
          </p:grpSpPr>
          <p:sp>
            <p:nvSpPr>
              <p:cNvPr id="138" name="Freeform: Shape 137">
                <a:extLst>
                  <a:ext uri="{FF2B5EF4-FFF2-40B4-BE49-F238E27FC236}">
                    <a16:creationId xmlns:a16="http://schemas.microsoft.com/office/drawing/2014/main" id="{D4DDA80B-3470-4F47-9964-10D58BA0E185}"/>
                  </a:ext>
                </a:extLst>
              </p:cNvPr>
              <p:cNvSpPr/>
              <p:nvPr/>
            </p:nvSpPr>
            <p:spPr>
              <a:xfrm>
                <a:off x="12204706" y="35958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 name="Freeform: Shape 138">
                <a:extLst>
                  <a:ext uri="{FF2B5EF4-FFF2-40B4-BE49-F238E27FC236}">
                    <a16:creationId xmlns:a16="http://schemas.microsoft.com/office/drawing/2014/main" id="{F747251E-0418-4C4C-A777-609FB9CFE28D}"/>
                  </a:ext>
                </a:extLst>
              </p:cNvPr>
              <p:cNvSpPr/>
              <p:nvPr/>
            </p:nvSpPr>
            <p:spPr>
              <a:xfrm>
                <a:off x="12338056" y="35958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 name="Freeform: Shape 139">
                <a:extLst>
                  <a:ext uri="{FF2B5EF4-FFF2-40B4-BE49-F238E27FC236}">
                    <a16:creationId xmlns:a16="http://schemas.microsoft.com/office/drawing/2014/main" id="{FE783B42-8ADF-4624-95E0-0C7CD7C6F54E}"/>
                  </a:ext>
                </a:extLst>
              </p:cNvPr>
              <p:cNvSpPr/>
              <p:nvPr/>
            </p:nvSpPr>
            <p:spPr>
              <a:xfrm>
                <a:off x="12471406" y="35958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1" name="Freeform: Shape 140">
                <a:extLst>
                  <a:ext uri="{FF2B5EF4-FFF2-40B4-BE49-F238E27FC236}">
                    <a16:creationId xmlns:a16="http://schemas.microsoft.com/office/drawing/2014/main" id="{550EE8A1-3765-4E31-BC14-A2BF8DF0CFE5}"/>
                  </a:ext>
                </a:extLst>
              </p:cNvPr>
              <p:cNvSpPr/>
              <p:nvPr/>
            </p:nvSpPr>
            <p:spPr>
              <a:xfrm>
                <a:off x="12776206" y="37291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2" name="Freeform: Shape 141">
                <a:extLst>
                  <a:ext uri="{FF2B5EF4-FFF2-40B4-BE49-F238E27FC236}">
                    <a16:creationId xmlns:a16="http://schemas.microsoft.com/office/drawing/2014/main" id="{F239FAFA-21EB-42AF-B18D-FD8B12CFA3A1}"/>
                  </a:ext>
                </a:extLst>
              </p:cNvPr>
              <p:cNvSpPr/>
              <p:nvPr/>
            </p:nvSpPr>
            <p:spPr>
              <a:xfrm>
                <a:off x="13061956" y="38815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3" name="Freeform: Shape 142">
                <a:extLst>
                  <a:ext uri="{FF2B5EF4-FFF2-40B4-BE49-F238E27FC236}">
                    <a16:creationId xmlns:a16="http://schemas.microsoft.com/office/drawing/2014/main" id="{DEE904E0-C4A7-43A2-A8BB-C24254CD1715}"/>
                  </a:ext>
                </a:extLst>
              </p:cNvPr>
              <p:cNvSpPr/>
              <p:nvPr/>
            </p:nvSpPr>
            <p:spPr>
              <a:xfrm>
                <a:off x="13100056" y="38815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4" name="Freeform: Shape 143">
                <a:extLst>
                  <a:ext uri="{FF2B5EF4-FFF2-40B4-BE49-F238E27FC236}">
                    <a16:creationId xmlns:a16="http://schemas.microsoft.com/office/drawing/2014/main" id="{07CD38A7-F5A2-43D2-8186-D718F05C2D16}"/>
                  </a:ext>
                </a:extLst>
              </p:cNvPr>
              <p:cNvSpPr/>
              <p:nvPr/>
            </p:nvSpPr>
            <p:spPr>
              <a:xfrm>
                <a:off x="13214356" y="38815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5" name="Freeform: Shape 144">
                <a:extLst>
                  <a:ext uri="{FF2B5EF4-FFF2-40B4-BE49-F238E27FC236}">
                    <a16:creationId xmlns:a16="http://schemas.microsoft.com/office/drawing/2014/main" id="{8307696D-E4EE-4752-96B9-F4B933BEC820}"/>
                  </a:ext>
                </a:extLst>
              </p:cNvPr>
              <p:cNvSpPr/>
              <p:nvPr/>
            </p:nvSpPr>
            <p:spPr>
              <a:xfrm>
                <a:off x="13385806" y="39958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6" name="Freeform: Shape 145">
                <a:extLst>
                  <a:ext uri="{FF2B5EF4-FFF2-40B4-BE49-F238E27FC236}">
                    <a16:creationId xmlns:a16="http://schemas.microsoft.com/office/drawing/2014/main" id="{22CCECDD-CBCD-4C09-B2CC-AB1C162E7309}"/>
                  </a:ext>
                </a:extLst>
              </p:cNvPr>
              <p:cNvSpPr/>
              <p:nvPr/>
            </p:nvSpPr>
            <p:spPr>
              <a:xfrm>
                <a:off x="13462006" y="39958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7" name="Freeform: Shape 146">
                <a:extLst>
                  <a:ext uri="{FF2B5EF4-FFF2-40B4-BE49-F238E27FC236}">
                    <a16:creationId xmlns:a16="http://schemas.microsoft.com/office/drawing/2014/main" id="{2BD103DD-F280-4EC9-A7C5-F0DC5F3466D0}"/>
                  </a:ext>
                </a:extLst>
              </p:cNvPr>
              <p:cNvSpPr/>
              <p:nvPr/>
            </p:nvSpPr>
            <p:spPr>
              <a:xfrm>
                <a:off x="13519156" y="39958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8" name="Freeform: Shape 147">
                <a:extLst>
                  <a:ext uri="{FF2B5EF4-FFF2-40B4-BE49-F238E27FC236}">
                    <a16:creationId xmlns:a16="http://schemas.microsoft.com/office/drawing/2014/main" id="{CDAE0A37-9A0A-4709-A2B0-A52B6803AF58}"/>
                  </a:ext>
                </a:extLst>
              </p:cNvPr>
              <p:cNvSpPr/>
              <p:nvPr/>
            </p:nvSpPr>
            <p:spPr>
              <a:xfrm>
                <a:off x="13823956" y="41101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9" name="Freeform: Shape 148">
                <a:extLst>
                  <a:ext uri="{FF2B5EF4-FFF2-40B4-BE49-F238E27FC236}">
                    <a16:creationId xmlns:a16="http://schemas.microsoft.com/office/drawing/2014/main" id="{F2631084-A342-4EFC-9C62-13FF2A0F740C}"/>
                  </a:ext>
                </a:extLst>
              </p:cNvPr>
              <p:cNvSpPr/>
              <p:nvPr/>
            </p:nvSpPr>
            <p:spPr>
              <a:xfrm>
                <a:off x="13957306" y="41101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0" name="Freeform: Shape 149">
                <a:extLst>
                  <a:ext uri="{FF2B5EF4-FFF2-40B4-BE49-F238E27FC236}">
                    <a16:creationId xmlns:a16="http://schemas.microsoft.com/office/drawing/2014/main" id="{C3FA1116-0674-44D8-8180-D08DE97030EB}"/>
                  </a:ext>
                </a:extLst>
              </p:cNvPr>
              <p:cNvSpPr/>
              <p:nvPr/>
            </p:nvSpPr>
            <p:spPr>
              <a:xfrm>
                <a:off x="14071605" y="41101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1" name="Freeform: Shape 150">
                <a:extLst>
                  <a:ext uri="{FF2B5EF4-FFF2-40B4-BE49-F238E27FC236}">
                    <a16:creationId xmlns:a16="http://schemas.microsoft.com/office/drawing/2014/main" id="{847F0F6F-A7AF-4069-9DA8-A3476B09C06D}"/>
                  </a:ext>
                </a:extLst>
              </p:cNvPr>
              <p:cNvSpPr/>
              <p:nvPr/>
            </p:nvSpPr>
            <p:spPr>
              <a:xfrm>
                <a:off x="14243055" y="41101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2" name="Freeform: Shape 151">
                <a:extLst>
                  <a:ext uri="{FF2B5EF4-FFF2-40B4-BE49-F238E27FC236}">
                    <a16:creationId xmlns:a16="http://schemas.microsoft.com/office/drawing/2014/main" id="{AA432606-0960-45AF-BC23-46AF769CD8E7}"/>
                  </a:ext>
                </a:extLst>
              </p:cNvPr>
              <p:cNvSpPr/>
              <p:nvPr/>
            </p:nvSpPr>
            <p:spPr>
              <a:xfrm>
                <a:off x="14338305" y="41101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3" name="Freeform: Shape 152">
                <a:extLst>
                  <a:ext uri="{FF2B5EF4-FFF2-40B4-BE49-F238E27FC236}">
                    <a16:creationId xmlns:a16="http://schemas.microsoft.com/office/drawing/2014/main" id="{CE7E5B7F-49EB-4390-A7EF-4A5991CD0F42}"/>
                  </a:ext>
                </a:extLst>
              </p:cNvPr>
              <p:cNvSpPr/>
              <p:nvPr/>
            </p:nvSpPr>
            <p:spPr>
              <a:xfrm>
                <a:off x="14452605" y="41101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4" name="Freeform: Shape 153">
                <a:extLst>
                  <a:ext uri="{FF2B5EF4-FFF2-40B4-BE49-F238E27FC236}">
                    <a16:creationId xmlns:a16="http://schemas.microsoft.com/office/drawing/2014/main" id="{DF35DB1C-A084-42E4-A119-0086DB1A97AB}"/>
                  </a:ext>
                </a:extLst>
              </p:cNvPr>
              <p:cNvSpPr/>
              <p:nvPr/>
            </p:nvSpPr>
            <p:spPr>
              <a:xfrm>
                <a:off x="14509755" y="41101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5" name="Freeform: Shape 154">
                <a:extLst>
                  <a:ext uri="{FF2B5EF4-FFF2-40B4-BE49-F238E27FC236}">
                    <a16:creationId xmlns:a16="http://schemas.microsoft.com/office/drawing/2014/main" id="{01D831E7-10D2-43E5-9C2D-0ACA4D0AD3B9}"/>
                  </a:ext>
                </a:extLst>
              </p:cNvPr>
              <p:cNvSpPr/>
              <p:nvPr/>
            </p:nvSpPr>
            <p:spPr>
              <a:xfrm>
                <a:off x="14776455" y="43387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6" name="Freeform: Shape 155">
                <a:extLst>
                  <a:ext uri="{FF2B5EF4-FFF2-40B4-BE49-F238E27FC236}">
                    <a16:creationId xmlns:a16="http://schemas.microsoft.com/office/drawing/2014/main" id="{1A89CEA3-E5DB-4421-B16E-87208F1C8A89}"/>
                  </a:ext>
                </a:extLst>
              </p:cNvPr>
              <p:cNvSpPr/>
              <p:nvPr/>
            </p:nvSpPr>
            <p:spPr>
              <a:xfrm>
                <a:off x="14890766" y="43387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7" name="Freeform: Shape 156">
                <a:extLst>
                  <a:ext uri="{FF2B5EF4-FFF2-40B4-BE49-F238E27FC236}">
                    <a16:creationId xmlns:a16="http://schemas.microsoft.com/office/drawing/2014/main" id="{39914F2A-E1DD-472A-8AB4-605ED6C5E5D8}"/>
                  </a:ext>
                </a:extLst>
              </p:cNvPr>
              <p:cNvSpPr/>
              <p:nvPr/>
            </p:nvSpPr>
            <p:spPr>
              <a:xfrm>
                <a:off x="15043166" y="43387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8" name="Freeform: Shape 157">
                <a:extLst>
                  <a:ext uri="{FF2B5EF4-FFF2-40B4-BE49-F238E27FC236}">
                    <a16:creationId xmlns:a16="http://schemas.microsoft.com/office/drawing/2014/main" id="{066FE672-1026-4007-A9FF-F671724BBA9C}"/>
                  </a:ext>
                </a:extLst>
              </p:cNvPr>
              <p:cNvSpPr/>
              <p:nvPr/>
            </p:nvSpPr>
            <p:spPr>
              <a:xfrm>
                <a:off x="15081266" y="43387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9" name="Freeform: Shape 158">
                <a:extLst>
                  <a:ext uri="{FF2B5EF4-FFF2-40B4-BE49-F238E27FC236}">
                    <a16:creationId xmlns:a16="http://schemas.microsoft.com/office/drawing/2014/main" id="{D04FA3F1-C4BE-449C-9DA9-0435D5390750}"/>
                  </a:ext>
                </a:extLst>
              </p:cNvPr>
              <p:cNvSpPr/>
              <p:nvPr/>
            </p:nvSpPr>
            <p:spPr>
              <a:xfrm>
                <a:off x="15138416" y="43387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0" name="Freeform: Shape 159">
                <a:extLst>
                  <a:ext uri="{FF2B5EF4-FFF2-40B4-BE49-F238E27FC236}">
                    <a16:creationId xmlns:a16="http://schemas.microsoft.com/office/drawing/2014/main" id="{801096C2-38E2-4D6E-BF14-77D6E7CD2F28}"/>
                  </a:ext>
                </a:extLst>
              </p:cNvPr>
              <p:cNvSpPr/>
              <p:nvPr/>
            </p:nvSpPr>
            <p:spPr>
              <a:xfrm>
                <a:off x="15386066" y="43387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135" name="Text Box 9"/>
          <p:cNvSpPr txBox="1">
            <a:spLocks noChangeArrowheads="1"/>
          </p:cNvSpPr>
          <p:nvPr/>
        </p:nvSpPr>
        <p:spPr bwMode="auto">
          <a:xfrm>
            <a:off x="231776" y="6476500"/>
            <a:ext cx="3451076" cy="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zh-CN" sz="12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a</a:t>
            </a: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按组织学亚型分层</a:t>
            </a:r>
          </a:p>
        </p:txBody>
      </p:sp>
      <p:sp>
        <p:nvSpPr>
          <p:cNvPr id="136" name="Freeform: Shape 137">
            <a:extLst>
              <a:ext uri="{FF2B5EF4-FFF2-40B4-BE49-F238E27FC236}">
                <a16:creationId xmlns:a16="http://schemas.microsoft.com/office/drawing/2014/main" id="{D4DDA80B-3470-4F47-9964-10D58BA0E185}"/>
              </a:ext>
            </a:extLst>
          </p:cNvPr>
          <p:cNvSpPr/>
          <p:nvPr/>
        </p:nvSpPr>
        <p:spPr>
          <a:xfrm>
            <a:off x="1454365" y="2366539"/>
            <a:ext cx="6194" cy="5203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3" name="TextBox 162"/>
          <p:cNvSpPr txBox="1"/>
          <p:nvPr/>
        </p:nvSpPr>
        <p:spPr>
          <a:xfrm>
            <a:off x="2656934" y="1914124"/>
            <a:ext cx="481222" cy="338554"/>
          </a:xfrm>
          <a:prstGeom prst="rect">
            <a:avLst/>
          </a:prstGeom>
          <a:noFill/>
        </p:spPr>
        <p:txBody>
          <a:bodyPr wrap="none" rtlCol="0">
            <a:spAutoFit/>
          </a:bodyPr>
          <a:lstStyle/>
          <a:p>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p:txBody>
      </p:sp>
    </p:spTree>
    <p:extLst>
      <p:ext uri="{BB962C8B-B14F-4D97-AF65-F5344CB8AC3E}">
        <p14:creationId xmlns:p14="http://schemas.microsoft.com/office/powerpoint/2010/main" val="27854898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8" name="Straight Connector 147">
            <a:extLst>
              <a:ext uri="{FF2B5EF4-FFF2-40B4-BE49-F238E27FC236}">
                <a16:creationId xmlns:a16="http://schemas.microsoft.com/office/drawing/2014/main" id="{17FDC61A-0E73-405F-B490-4806A3799505}"/>
              </a:ext>
            </a:extLst>
          </p:cNvPr>
          <p:cNvCxnSpPr/>
          <p:nvPr/>
        </p:nvCxnSpPr>
        <p:spPr>
          <a:xfrm flipH="1">
            <a:off x="5249169" y="2820663"/>
            <a:ext cx="1445278" cy="7676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LBA17：非小细胞肺癌 (NSCLC) 肿瘤突变负荷测定的协调研究 </a:t>
            </a:r>
            <a:br>
              <a:rPr lang="en-GB"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Garrido-Martin EM 等人</a:t>
            </a:r>
          </a:p>
        </p:txBody>
      </p:sp>
      <p:sp>
        <p:nvSpPr>
          <p:cNvPr id="3" name="Content Placeholder 2"/>
          <p:cNvSpPr>
            <a:spLocks noGrp="1"/>
          </p:cNvSpPr>
          <p:nvPr>
            <p:ph idx="1"/>
          </p:nvPr>
        </p:nvSpPr>
        <p:spPr>
          <a:xfrm>
            <a:off x="228600" y="1320800"/>
            <a:ext cx="8686800" cy="162149"/>
          </a:xfrm>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4" name="Text Box 4"/>
          <p:cNvSpPr txBox="1">
            <a:spLocks noChangeArrowheads="1"/>
          </p:cNvSpPr>
          <p:nvPr/>
        </p:nvSpPr>
        <p:spPr bwMode="auto">
          <a:xfrm>
            <a:off x="4518736" y="6474897"/>
            <a:ext cx="44046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Garrido-Martin EM, et al. Ann Oncol 2019;30(suppl):Abstr LBA17</a:t>
            </a:r>
          </a:p>
        </p:txBody>
      </p:sp>
      <p:grpSp>
        <p:nvGrpSpPr>
          <p:cNvPr id="5" name="Group 4"/>
          <p:cNvGrpSpPr/>
          <p:nvPr/>
        </p:nvGrpSpPr>
        <p:grpSpPr>
          <a:xfrm>
            <a:off x="4693883" y="2029979"/>
            <a:ext cx="2747339" cy="2066208"/>
            <a:chOff x="4590377" y="1633141"/>
            <a:chExt cx="2747339" cy="2066208"/>
          </a:xfrm>
        </p:grpSpPr>
        <p:grpSp>
          <p:nvGrpSpPr>
            <p:cNvPr id="43" name="Group 42">
              <a:extLst>
                <a:ext uri="{FF2B5EF4-FFF2-40B4-BE49-F238E27FC236}">
                  <a16:creationId xmlns:a16="http://schemas.microsoft.com/office/drawing/2014/main" id="{F68E1C77-824F-4AAA-9FB5-37C167734CA3}"/>
                </a:ext>
              </a:extLst>
            </p:cNvPr>
            <p:cNvGrpSpPr/>
            <p:nvPr/>
          </p:nvGrpSpPr>
          <p:grpSpPr>
            <a:xfrm>
              <a:off x="4590377" y="1633141"/>
              <a:ext cx="2747339" cy="2066208"/>
              <a:chOff x="323588" y="1997803"/>
              <a:chExt cx="6206058" cy="3315113"/>
            </a:xfrm>
          </p:grpSpPr>
          <p:sp>
            <p:nvSpPr>
              <p:cNvPr id="46" name="TextBox 45">
                <a:extLst>
                  <a:ext uri="{FF2B5EF4-FFF2-40B4-BE49-F238E27FC236}">
                    <a16:creationId xmlns:a16="http://schemas.microsoft.com/office/drawing/2014/main" id="{5E2C6992-0F37-447F-AF52-96E54DF4542C}"/>
                  </a:ext>
                </a:extLst>
              </p:cNvPr>
              <p:cNvSpPr txBox="1"/>
              <p:nvPr/>
            </p:nvSpPr>
            <p:spPr>
              <a:xfrm>
                <a:off x="2647602" y="4832714"/>
                <a:ext cx="2486626" cy="48020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总 TMB (F1CDx)</a:t>
                </a:r>
              </a:p>
            </p:txBody>
          </p:sp>
          <p:sp>
            <p:nvSpPr>
              <p:cNvPr id="47" name="Freeform 21">
                <a:extLst>
                  <a:ext uri="{FF2B5EF4-FFF2-40B4-BE49-F238E27FC236}">
                    <a16:creationId xmlns:a16="http://schemas.microsoft.com/office/drawing/2014/main" id="{2B2AF710-1A19-4C07-BFDC-FD2F86927575}"/>
                  </a:ext>
                </a:extLst>
              </p:cNvPr>
              <p:cNvSpPr/>
              <p:nvPr/>
            </p:nvSpPr>
            <p:spPr bwMode="auto">
              <a:xfrm>
                <a:off x="1406975" y="2182217"/>
                <a:ext cx="4929299"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Line 6">
                <a:extLst>
                  <a:ext uri="{FF2B5EF4-FFF2-40B4-BE49-F238E27FC236}">
                    <a16:creationId xmlns:a16="http://schemas.microsoft.com/office/drawing/2014/main" id="{4202C072-5D16-4329-A99E-64B3B15558ED}"/>
                  </a:ext>
                </a:extLst>
              </p:cNvPr>
              <p:cNvSpPr>
                <a:spLocks noChangeShapeType="1"/>
              </p:cNvSpPr>
              <p:nvPr/>
            </p:nvSpPr>
            <p:spPr bwMode="auto">
              <a:xfrm>
                <a:off x="1321338" y="2182215"/>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Line 7">
                <a:extLst>
                  <a:ext uri="{FF2B5EF4-FFF2-40B4-BE49-F238E27FC236}">
                    <a16:creationId xmlns:a16="http://schemas.microsoft.com/office/drawing/2014/main" id="{1AEABC10-ABAF-40C7-B534-890AFFE76CB4}"/>
                  </a:ext>
                </a:extLst>
              </p:cNvPr>
              <p:cNvSpPr>
                <a:spLocks noChangeShapeType="1"/>
              </p:cNvSpPr>
              <p:nvPr/>
            </p:nvSpPr>
            <p:spPr bwMode="auto">
              <a:xfrm>
                <a:off x="1321338" y="2656057"/>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Line 8">
                <a:extLst>
                  <a:ext uri="{FF2B5EF4-FFF2-40B4-BE49-F238E27FC236}">
                    <a16:creationId xmlns:a16="http://schemas.microsoft.com/office/drawing/2014/main" id="{87E04C87-7A93-4B7E-BF86-020289F79F6E}"/>
                  </a:ext>
                </a:extLst>
              </p:cNvPr>
              <p:cNvSpPr>
                <a:spLocks noChangeShapeType="1"/>
              </p:cNvSpPr>
              <p:nvPr/>
            </p:nvSpPr>
            <p:spPr bwMode="auto">
              <a:xfrm>
                <a:off x="1321338" y="3104271"/>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Line 9">
                <a:extLst>
                  <a:ext uri="{FF2B5EF4-FFF2-40B4-BE49-F238E27FC236}">
                    <a16:creationId xmlns:a16="http://schemas.microsoft.com/office/drawing/2014/main" id="{65853E83-D99F-4227-8856-116817D124D8}"/>
                  </a:ext>
                </a:extLst>
              </p:cNvPr>
              <p:cNvSpPr>
                <a:spLocks noChangeShapeType="1"/>
              </p:cNvSpPr>
              <p:nvPr/>
            </p:nvSpPr>
            <p:spPr bwMode="auto">
              <a:xfrm>
                <a:off x="1321338" y="3581076"/>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Line 10">
                <a:extLst>
                  <a:ext uri="{FF2B5EF4-FFF2-40B4-BE49-F238E27FC236}">
                    <a16:creationId xmlns:a16="http://schemas.microsoft.com/office/drawing/2014/main" id="{CC0A89EF-B558-446D-920F-926B47B78BAF}"/>
                  </a:ext>
                </a:extLst>
              </p:cNvPr>
              <p:cNvSpPr>
                <a:spLocks noChangeShapeType="1"/>
              </p:cNvSpPr>
              <p:nvPr/>
            </p:nvSpPr>
            <p:spPr bwMode="auto">
              <a:xfrm>
                <a:off x="1321338" y="4044345"/>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Line 11">
                <a:extLst>
                  <a:ext uri="{FF2B5EF4-FFF2-40B4-BE49-F238E27FC236}">
                    <a16:creationId xmlns:a16="http://schemas.microsoft.com/office/drawing/2014/main" id="{128DC27D-EC96-408B-89BE-ABE1AF1F8EC1}"/>
                  </a:ext>
                </a:extLst>
              </p:cNvPr>
              <p:cNvSpPr>
                <a:spLocks noChangeShapeType="1"/>
              </p:cNvSpPr>
              <p:nvPr/>
            </p:nvSpPr>
            <p:spPr bwMode="auto">
              <a:xfrm>
                <a:off x="1321338" y="4522666"/>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TextBox 53">
                <a:extLst>
                  <a:ext uri="{FF2B5EF4-FFF2-40B4-BE49-F238E27FC236}">
                    <a16:creationId xmlns:a16="http://schemas.microsoft.com/office/drawing/2014/main" id="{FBB83DAE-C0E1-4B85-89FA-28D08E0712AB}"/>
                  </a:ext>
                </a:extLst>
              </p:cNvPr>
              <p:cNvSpPr txBox="1"/>
              <p:nvPr/>
            </p:nvSpPr>
            <p:spPr>
              <a:xfrm rot="16200000">
                <a:off x="-387986" y="3115947"/>
                <a:ext cx="1935002" cy="51185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总 TMB (TML HMS)</a:t>
                </a:r>
              </a:p>
            </p:txBody>
          </p:sp>
          <p:sp>
            <p:nvSpPr>
              <p:cNvPr id="55" name="TextBox 54">
                <a:extLst>
                  <a:ext uri="{FF2B5EF4-FFF2-40B4-BE49-F238E27FC236}">
                    <a16:creationId xmlns:a16="http://schemas.microsoft.com/office/drawing/2014/main" id="{299539FF-46B2-419C-9A84-AEF88B4D6278}"/>
                  </a:ext>
                </a:extLst>
              </p:cNvPr>
              <p:cNvSpPr txBox="1"/>
              <p:nvPr/>
            </p:nvSpPr>
            <p:spPr>
              <a:xfrm>
                <a:off x="669293" y="1997803"/>
                <a:ext cx="642215"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56" name="TextBox 55">
                <a:extLst>
                  <a:ext uri="{FF2B5EF4-FFF2-40B4-BE49-F238E27FC236}">
                    <a16:creationId xmlns:a16="http://schemas.microsoft.com/office/drawing/2014/main" id="{10C5BF60-B0DA-441C-82DC-52D1621F5C96}"/>
                  </a:ext>
                </a:extLst>
              </p:cNvPr>
              <p:cNvSpPr txBox="1"/>
              <p:nvPr/>
            </p:nvSpPr>
            <p:spPr>
              <a:xfrm>
                <a:off x="828625" y="2473485"/>
                <a:ext cx="482886"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57" name="TextBox 56">
                <a:extLst>
                  <a:ext uri="{FF2B5EF4-FFF2-40B4-BE49-F238E27FC236}">
                    <a16:creationId xmlns:a16="http://schemas.microsoft.com/office/drawing/2014/main" id="{9EAF5E2F-A298-4556-9B29-3322497971F4}"/>
                  </a:ext>
                </a:extLst>
              </p:cNvPr>
              <p:cNvSpPr txBox="1"/>
              <p:nvPr/>
            </p:nvSpPr>
            <p:spPr>
              <a:xfrm>
                <a:off x="828625" y="2921482"/>
                <a:ext cx="482886"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58" name="TextBox 57">
                <a:extLst>
                  <a:ext uri="{FF2B5EF4-FFF2-40B4-BE49-F238E27FC236}">
                    <a16:creationId xmlns:a16="http://schemas.microsoft.com/office/drawing/2014/main" id="{7B7BE4EC-6AA8-4191-AEEF-75B229335823}"/>
                  </a:ext>
                </a:extLst>
              </p:cNvPr>
              <p:cNvSpPr txBox="1"/>
              <p:nvPr/>
            </p:nvSpPr>
            <p:spPr>
              <a:xfrm>
                <a:off x="828625" y="3398073"/>
                <a:ext cx="482886"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59" name="TextBox 58">
                <a:extLst>
                  <a:ext uri="{FF2B5EF4-FFF2-40B4-BE49-F238E27FC236}">
                    <a16:creationId xmlns:a16="http://schemas.microsoft.com/office/drawing/2014/main" id="{17112473-2924-44E5-8E28-017AD408CD6C}"/>
                  </a:ext>
                </a:extLst>
              </p:cNvPr>
              <p:cNvSpPr txBox="1"/>
              <p:nvPr/>
            </p:nvSpPr>
            <p:spPr>
              <a:xfrm>
                <a:off x="828625" y="3861118"/>
                <a:ext cx="482886"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60" name="TextBox 59">
                <a:extLst>
                  <a:ext uri="{FF2B5EF4-FFF2-40B4-BE49-F238E27FC236}">
                    <a16:creationId xmlns:a16="http://schemas.microsoft.com/office/drawing/2014/main" id="{6C7C384F-62BC-43D1-9A99-2B46BFFE9A03}"/>
                  </a:ext>
                </a:extLst>
              </p:cNvPr>
              <p:cNvSpPr txBox="1"/>
              <p:nvPr/>
            </p:nvSpPr>
            <p:spPr>
              <a:xfrm>
                <a:off x="987952" y="4339218"/>
                <a:ext cx="323558"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61" name="Line 19">
                <a:extLst>
                  <a:ext uri="{FF2B5EF4-FFF2-40B4-BE49-F238E27FC236}">
                    <a16:creationId xmlns:a16="http://schemas.microsoft.com/office/drawing/2014/main" id="{8F7C77BF-1F71-4A98-B05A-AC53917C5D6F}"/>
                  </a:ext>
                </a:extLst>
              </p:cNvPr>
              <p:cNvSpPr>
                <a:spLocks noChangeShapeType="1"/>
              </p:cNvSpPr>
              <p:nvPr/>
            </p:nvSpPr>
            <p:spPr bwMode="auto">
              <a:xfrm flipH="1">
                <a:off x="2439147" y="4608492"/>
                <a:ext cx="0" cy="6852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2" name="Line 19">
                <a:extLst>
                  <a:ext uri="{FF2B5EF4-FFF2-40B4-BE49-F238E27FC236}">
                    <a16:creationId xmlns:a16="http://schemas.microsoft.com/office/drawing/2014/main" id="{7206A9D7-FF68-4DFE-AD79-F48958F1C497}"/>
                  </a:ext>
                </a:extLst>
              </p:cNvPr>
              <p:cNvSpPr>
                <a:spLocks noChangeShapeType="1"/>
              </p:cNvSpPr>
              <p:nvPr/>
            </p:nvSpPr>
            <p:spPr bwMode="auto">
              <a:xfrm flipH="1">
                <a:off x="4363647" y="4608492"/>
                <a:ext cx="0" cy="6852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 name="Line 21">
                <a:extLst>
                  <a:ext uri="{FF2B5EF4-FFF2-40B4-BE49-F238E27FC236}">
                    <a16:creationId xmlns:a16="http://schemas.microsoft.com/office/drawing/2014/main" id="{5AF940FD-67A0-4C06-9C4D-75CEE6498438}"/>
                  </a:ext>
                </a:extLst>
              </p:cNvPr>
              <p:cNvSpPr>
                <a:spLocks noChangeShapeType="1"/>
              </p:cNvSpPr>
              <p:nvPr/>
            </p:nvSpPr>
            <p:spPr bwMode="auto">
              <a:xfrm flipH="1">
                <a:off x="6204195" y="4608492"/>
                <a:ext cx="0" cy="68528"/>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4" name="Line 21">
                <a:extLst>
                  <a:ext uri="{FF2B5EF4-FFF2-40B4-BE49-F238E27FC236}">
                    <a16:creationId xmlns:a16="http://schemas.microsoft.com/office/drawing/2014/main" id="{DAFB9DC5-FFFF-4365-902B-29CA5BAC09EF}"/>
                  </a:ext>
                </a:extLst>
              </p:cNvPr>
              <p:cNvSpPr>
                <a:spLocks noChangeShapeType="1"/>
              </p:cNvSpPr>
              <p:nvPr/>
            </p:nvSpPr>
            <p:spPr bwMode="auto">
              <a:xfrm flipH="1">
                <a:off x="1544624" y="4608492"/>
                <a:ext cx="0" cy="68528"/>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 name="Line 19">
                <a:extLst>
                  <a:ext uri="{FF2B5EF4-FFF2-40B4-BE49-F238E27FC236}">
                    <a16:creationId xmlns:a16="http://schemas.microsoft.com/office/drawing/2014/main" id="{EB88B08C-7CDD-440B-9353-83A545DFF920}"/>
                  </a:ext>
                </a:extLst>
              </p:cNvPr>
              <p:cNvSpPr>
                <a:spLocks noChangeShapeType="1"/>
              </p:cNvSpPr>
              <p:nvPr/>
            </p:nvSpPr>
            <p:spPr bwMode="auto">
              <a:xfrm flipH="1">
                <a:off x="3407263" y="4608492"/>
                <a:ext cx="0" cy="6852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66" name="Group 65">
                <a:extLst>
                  <a:ext uri="{FF2B5EF4-FFF2-40B4-BE49-F238E27FC236}">
                    <a16:creationId xmlns:a16="http://schemas.microsoft.com/office/drawing/2014/main" id="{85E33743-D11E-4C6F-AFF0-9512178E9819}"/>
                  </a:ext>
                </a:extLst>
              </p:cNvPr>
              <p:cNvGrpSpPr/>
              <p:nvPr/>
            </p:nvGrpSpPr>
            <p:grpSpPr>
              <a:xfrm>
                <a:off x="1373338" y="4644945"/>
                <a:ext cx="5156308" cy="363753"/>
                <a:chOff x="1559956" y="4691600"/>
                <a:chExt cx="5156308" cy="363753"/>
              </a:xfrm>
            </p:grpSpPr>
            <p:sp>
              <p:nvSpPr>
                <p:cNvPr id="69" name="TextBox 68">
                  <a:extLst>
                    <a:ext uri="{FF2B5EF4-FFF2-40B4-BE49-F238E27FC236}">
                      <a16:creationId xmlns:a16="http://schemas.microsoft.com/office/drawing/2014/main" id="{62FE2CE3-14EF-41E2-BFC3-3253F77CD04C}"/>
                    </a:ext>
                  </a:extLst>
                </p:cNvPr>
                <p:cNvSpPr txBox="1"/>
                <p:nvPr/>
              </p:nvSpPr>
              <p:spPr>
                <a:xfrm>
                  <a:off x="6074049" y="4691799"/>
                  <a:ext cx="642215"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70" name="TextBox 69">
                  <a:extLst>
                    <a:ext uri="{FF2B5EF4-FFF2-40B4-BE49-F238E27FC236}">
                      <a16:creationId xmlns:a16="http://schemas.microsoft.com/office/drawing/2014/main" id="{20BA3F6E-DB80-4AF9-B5CE-1AD32AE7C236}"/>
                    </a:ext>
                  </a:extLst>
                </p:cNvPr>
                <p:cNvSpPr txBox="1"/>
                <p:nvPr/>
              </p:nvSpPr>
              <p:spPr>
                <a:xfrm>
                  <a:off x="2387058" y="4691799"/>
                  <a:ext cx="482885"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71" name="TextBox 70">
                  <a:extLst>
                    <a:ext uri="{FF2B5EF4-FFF2-40B4-BE49-F238E27FC236}">
                      <a16:creationId xmlns:a16="http://schemas.microsoft.com/office/drawing/2014/main" id="{C3D22CEA-2BDA-4DD8-8455-91D8685D7A9C}"/>
                    </a:ext>
                  </a:extLst>
                </p:cNvPr>
                <p:cNvSpPr txBox="1"/>
                <p:nvPr/>
              </p:nvSpPr>
              <p:spPr>
                <a:xfrm>
                  <a:off x="4308781" y="4691799"/>
                  <a:ext cx="482885"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72" name="TextBox 71">
                  <a:extLst>
                    <a:ext uri="{FF2B5EF4-FFF2-40B4-BE49-F238E27FC236}">
                      <a16:creationId xmlns:a16="http://schemas.microsoft.com/office/drawing/2014/main" id="{3B85A41E-D1B2-4F72-9AFE-9A7049F88A56}"/>
                    </a:ext>
                  </a:extLst>
                </p:cNvPr>
                <p:cNvSpPr txBox="1"/>
                <p:nvPr/>
              </p:nvSpPr>
              <p:spPr>
                <a:xfrm>
                  <a:off x="1559956" y="4691801"/>
                  <a:ext cx="323558"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73" name="TextBox 72">
                  <a:extLst>
                    <a:ext uri="{FF2B5EF4-FFF2-40B4-BE49-F238E27FC236}">
                      <a16:creationId xmlns:a16="http://schemas.microsoft.com/office/drawing/2014/main" id="{97F0B7FB-D8BF-446B-8BDC-B914C3D7D5BD}"/>
                    </a:ext>
                  </a:extLst>
                </p:cNvPr>
                <p:cNvSpPr txBox="1"/>
                <p:nvPr/>
              </p:nvSpPr>
              <p:spPr>
                <a:xfrm>
                  <a:off x="3353055" y="4691799"/>
                  <a:ext cx="482886"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74" name="TextBox 73">
                  <a:extLst>
                    <a:ext uri="{FF2B5EF4-FFF2-40B4-BE49-F238E27FC236}">
                      <a16:creationId xmlns:a16="http://schemas.microsoft.com/office/drawing/2014/main" id="{968E6E17-0815-42E3-9463-D59518C71780}"/>
                    </a:ext>
                  </a:extLst>
                </p:cNvPr>
                <p:cNvSpPr txBox="1"/>
                <p:nvPr/>
              </p:nvSpPr>
              <p:spPr>
                <a:xfrm>
                  <a:off x="5257499" y="4691600"/>
                  <a:ext cx="482886"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grpSp>
          <p:sp>
            <p:nvSpPr>
              <p:cNvPr id="67" name="Line 19">
                <a:extLst>
                  <a:ext uri="{FF2B5EF4-FFF2-40B4-BE49-F238E27FC236}">
                    <a16:creationId xmlns:a16="http://schemas.microsoft.com/office/drawing/2014/main" id="{F5A1D9F2-E092-4059-A7E3-015FEFAE79EA}"/>
                  </a:ext>
                </a:extLst>
              </p:cNvPr>
              <p:cNvSpPr>
                <a:spLocks noChangeShapeType="1"/>
              </p:cNvSpPr>
              <p:nvPr/>
            </p:nvSpPr>
            <p:spPr bwMode="auto">
              <a:xfrm flipH="1">
                <a:off x="5312364" y="4608293"/>
                <a:ext cx="0" cy="6852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8" name="TextBox 67">
                <a:extLst>
                  <a:ext uri="{FF2B5EF4-FFF2-40B4-BE49-F238E27FC236}">
                    <a16:creationId xmlns:a16="http://schemas.microsoft.com/office/drawing/2014/main" id="{3BB6171A-09CC-4E21-9D42-9E8B6B622644}"/>
                  </a:ext>
                </a:extLst>
              </p:cNvPr>
              <p:cNvSpPr txBox="1"/>
              <p:nvPr/>
            </p:nvSpPr>
            <p:spPr>
              <a:xfrm>
                <a:off x="3004274" y="2087661"/>
                <a:ext cx="1773275" cy="727106"/>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R</a:t>
                </a:r>
                <a:r>
                  <a:rPr lang="zh-CN" sz="10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 0.8119</a:t>
                </a:r>
                <a:br>
                  <a:rPr sz="1000">
                    <a:latin typeface="Arial" panose="020B0604020202020204" pitchFamily="34" charset="0"/>
                    <a:ea typeface="宋体" panose="02010600030101010101" pitchFamily="2" charset="-122"/>
                    <a:cs typeface="Arial" panose="020B0604020202020204" pitchFamily="34" charset="0"/>
                  </a:rPr>
                </a:b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N=96</a:t>
                </a:r>
              </a:p>
            </p:txBody>
          </p:sp>
        </p:grpSp>
        <p:cxnSp>
          <p:nvCxnSpPr>
            <p:cNvPr id="44" name="Straight Connector 43">
              <a:extLst>
                <a:ext uri="{FF2B5EF4-FFF2-40B4-BE49-F238E27FC236}">
                  <a16:creationId xmlns:a16="http://schemas.microsoft.com/office/drawing/2014/main" id="{6545452A-CC2B-4D9A-B645-68FDD56DC811}"/>
                </a:ext>
              </a:extLst>
            </p:cNvPr>
            <p:cNvCxnSpPr/>
            <p:nvPr/>
          </p:nvCxnSpPr>
          <p:spPr>
            <a:xfrm flipV="1">
              <a:off x="5133943" y="1794116"/>
              <a:ext cx="1998642" cy="1409766"/>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3BA8369F-0A17-47BA-81EC-1A5D55ABAA60}"/>
                </a:ext>
              </a:extLst>
            </p:cNvPr>
            <p:cNvSpPr>
              <a:spLocks noChangeAspect="1"/>
            </p:cNvSpPr>
            <p:nvPr/>
          </p:nvSpPr>
          <p:spPr>
            <a:xfrm>
              <a:off x="6590941" y="2315825"/>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9" name="Oval 148">
              <a:extLst>
                <a:ext uri="{FF2B5EF4-FFF2-40B4-BE49-F238E27FC236}">
                  <a16:creationId xmlns:a16="http://schemas.microsoft.com/office/drawing/2014/main" id="{FF42A6B0-2D13-4837-A093-FC7DF600D714}"/>
                </a:ext>
              </a:extLst>
            </p:cNvPr>
            <p:cNvSpPr>
              <a:spLocks noChangeAspect="1"/>
            </p:cNvSpPr>
            <p:nvPr/>
          </p:nvSpPr>
          <p:spPr>
            <a:xfrm>
              <a:off x="6534870" y="2384924"/>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1" name="Oval 150">
              <a:extLst>
                <a:ext uri="{FF2B5EF4-FFF2-40B4-BE49-F238E27FC236}">
                  <a16:creationId xmlns:a16="http://schemas.microsoft.com/office/drawing/2014/main" id="{D2FA5B9D-4543-4A52-81C1-DCFD7214D18C}"/>
                </a:ext>
              </a:extLst>
            </p:cNvPr>
            <p:cNvSpPr>
              <a:spLocks noChangeAspect="1"/>
            </p:cNvSpPr>
            <p:nvPr/>
          </p:nvSpPr>
          <p:spPr>
            <a:xfrm>
              <a:off x="6235957" y="2538255"/>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2" name="Oval 151">
              <a:extLst>
                <a:ext uri="{FF2B5EF4-FFF2-40B4-BE49-F238E27FC236}">
                  <a16:creationId xmlns:a16="http://schemas.microsoft.com/office/drawing/2014/main" id="{1CC18861-E25F-4CAF-8612-31C9AAEFFA92}"/>
                </a:ext>
              </a:extLst>
            </p:cNvPr>
            <p:cNvSpPr>
              <a:spLocks noChangeAspect="1"/>
            </p:cNvSpPr>
            <p:nvPr/>
          </p:nvSpPr>
          <p:spPr>
            <a:xfrm>
              <a:off x="5880973" y="2462999"/>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3" name="Oval 152">
              <a:extLst>
                <a:ext uri="{FF2B5EF4-FFF2-40B4-BE49-F238E27FC236}">
                  <a16:creationId xmlns:a16="http://schemas.microsoft.com/office/drawing/2014/main" id="{8287D5FB-153B-4FC3-80B3-E1E9358B05E9}"/>
                </a:ext>
              </a:extLst>
            </p:cNvPr>
            <p:cNvSpPr>
              <a:spLocks noChangeAspect="1"/>
            </p:cNvSpPr>
            <p:nvPr/>
          </p:nvSpPr>
          <p:spPr>
            <a:xfrm>
              <a:off x="5986465" y="261286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4" name="Oval 153">
              <a:extLst>
                <a:ext uri="{FF2B5EF4-FFF2-40B4-BE49-F238E27FC236}">
                  <a16:creationId xmlns:a16="http://schemas.microsoft.com/office/drawing/2014/main" id="{B0D47926-5BD6-4BDB-89B2-6ECD3E86D958}"/>
                </a:ext>
              </a:extLst>
            </p:cNvPr>
            <p:cNvSpPr>
              <a:spLocks noChangeAspect="1"/>
            </p:cNvSpPr>
            <p:nvPr/>
          </p:nvSpPr>
          <p:spPr>
            <a:xfrm>
              <a:off x="5975469" y="272167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5" name="Oval 154">
              <a:extLst>
                <a:ext uri="{FF2B5EF4-FFF2-40B4-BE49-F238E27FC236}">
                  <a16:creationId xmlns:a16="http://schemas.microsoft.com/office/drawing/2014/main" id="{26367E5F-FC9D-4E78-9D0B-8EFE67EE1F78}"/>
                </a:ext>
              </a:extLst>
            </p:cNvPr>
            <p:cNvSpPr>
              <a:spLocks noChangeAspect="1"/>
            </p:cNvSpPr>
            <p:nvPr/>
          </p:nvSpPr>
          <p:spPr>
            <a:xfrm>
              <a:off x="6044614" y="280546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6" name="Oval 155">
              <a:extLst>
                <a:ext uri="{FF2B5EF4-FFF2-40B4-BE49-F238E27FC236}">
                  <a16:creationId xmlns:a16="http://schemas.microsoft.com/office/drawing/2014/main" id="{3E89EBDB-40D9-4BD4-BDAA-76FD020ED786}"/>
                </a:ext>
              </a:extLst>
            </p:cNvPr>
            <p:cNvSpPr>
              <a:spLocks noChangeAspect="1"/>
            </p:cNvSpPr>
            <p:nvPr/>
          </p:nvSpPr>
          <p:spPr>
            <a:xfrm>
              <a:off x="5757393" y="2700039"/>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7" name="Oval 156">
              <a:extLst>
                <a:ext uri="{FF2B5EF4-FFF2-40B4-BE49-F238E27FC236}">
                  <a16:creationId xmlns:a16="http://schemas.microsoft.com/office/drawing/2014/main" id="{9EB74413-A36B-4509-9F67-63296A08A81F}"/>
                </a:ext>
              </a:extLst>
            </p:cNvPr>
            <p:cNvSpPr>
              <a:spLocks noChangeAspect="1"/>
            </p:cNvSpPr>
            <p:nvPr/>
          </p:nvSpPr>
          <p:spPr>
            <a:xfrm>
              <a:off x="5728163" y="279357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8" name="Oval 157">
              <a:extLst>
                <a:ext uri="{FF2B5EF4-FFF2-40B4-BE49-F238E27FC236}">
                  <a16:creationId xmlns:a16="http://schemas.microsoft.com/office/drawing/2014/main" id="{755FFDFC-135C-49DC-9189-ADC0EA17DDDD}"/>
                </a:ext>
              </a:extLst>
            </p:cNvPr>
            <p:cNvSpPr>
              <a:spLocks noChangeAspect="1"/>
            </p:cNvSpPr>
            <p:nvPr/>
          </p:nvSpPr>
          <p:spPr>
            <a:xfrm>
              <a:off x="5719453" y="285767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9" name="Oval 158">
              <a:extLst>
                <a:ext uri="{FF2B5EF4-FFF2-40B4-BE49-F238E27FC236}">
                  <a16:creationId xmlns:a16="http://schemas.microsoft.com/office/drawing/2014/main" id="{DCB35344-57E9-41ED-85D1-2262A6AABDFD}"/>
                </a:ext>
              </a:extLst>
            </p:cNvPr>
            <p:cNvSpPr>
              <a:spLocks noChangeAspect="1"/>
            </p:cNvSpPr>
            <p:nvPr/>
          </p:nvSpPr>
          <p:spPr>
            <a:xfrm>
              <a:off x="5728163" y="291521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0" name="Oval 159">
              <a:extLst>
                <a:ext uri="{FF2B5EF4-FFF2-40B4-BE49-F238E27FC236}">
                  <a16:creationId xmlns:a16="http://schemas.microsoft.com/office/drawing/2014/main" id="{712905A8-9F2C-4D40-BEF1-13E1F01849DE}"/>
                </a:ext>
              </a:extLst>
            </p:cNvPr>
            <p:cNvSpPr>
              <a:spLocks noChangeAspect="1"/>
            </p:cNvSpPr>
            <p:nvPr/>
          </p:nvSpPr>
          <p:spPr>
            <a:xfrm>
              <a:off x="5597419" y="300380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1" name="Oval 160">
              <a:extLst>
                <a:ext uri="{FF2B5EF4-FFF2-40B4-BE49-F238E27FC236}">
                  <a16:creationId xmlns:a16="http://schemas.microsoft.com/office/drawing/2014/main" id="{07758CAC-1AB9-4BAB-BB89-296633A6E209}"/>
                </a:ext>
              </a:extLst>
            </p:cNvPr>
            <p:cNvSpPr>
              <a:spLocks noChangeAspect="1"/>
            </p:cNvSpPr>
            <p:nvPr/>
          </p:nvSpPr>
          <p:spPr>
            <a:xfrm>
              <a:off x="5569980" y="3042055"/>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2" name="Oval 161">
              <a:extLst>
                <a:ext uri="{FF2B5EF4-FFF2-40B4-BE49-F238E27FC236}">
                  <a16:creationId xmlns:a16="http://schemas.microsoft.com/office/drawing/2014/main" id="{A70D5373-4318-4870-8BD9-13583F39CCD1}"/>
                </a:ext>
              </a:extLst>
            </p:cNvPr>
            <p:cNvSpPr>
              <a:spLocks noChangeAspect="1"/>
            </p:cNvSpPr>
            <p:nvPr/>
          </p:nvSpPr>
          <p:spPr>
            <a:xfrm>
              <a:off x="5542541" y="308030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3" name="Oval 162">
              <a:extLst>
                <a:ext uri="{FF2B5EF4-FFF2-40B4-BE49-F238E27FC236}">
                  <a16:creationId xmlns:a16="http://schemas.microsoft.com/office/drawing/2014/main" id="{3A4D4E25-8932-48FE-BF12-65BB1A6A17CA}"/>
                </a:ext>
              </a:extLst>
            </p:cNvPr>
            <p:cNvSpPr>
              <a:spLocks noChangeAspect="1"/>
            </p:cNvSpPr>
            <p:nvPr/>
          </p:nvSpPr>
          <p:spPr>
            <a:xfrm>
              <a:off x="5597419" y="312947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4" name="Oval 163">
              <a:extLst>
                <a:ext uri="{FF2B5EF4-FFF2-40B4-BE49-F238E27FC236}">
                  <a16:creationId xmlns:a16="http://schemas.microsoft.com/office/drawing/2014/main" id="{8F6C0986-B076-4935-A8F4-893AA46BA829}"/>
                </a:ext>
              </a:extLst>
            </p:cNvPr>
            <p:cNvSpPr>
              <a:spLocks noChangeAspect="1"/>
            </p:cNvSpPr>
            <p:nvPr/>
          </p:nvSpPr>
          <p:spPr>
            <a:xfrm>
              <a:off x="5525228" y="286614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5" name="Oval 164">
              <a:extLst>
                <a:ext uri="{FF2B5EF4-FFF2-40B4-BE49-F238E27FC236}">
                  <a16:creationId xmlns:a16="http://schemas.microsoft.com/office/drawing/2014/main" id="{A49AEBAF-6B46-4001-B20B-4BAFAD023C07}"/>
                </a:ext>
              </a:extLst>
            </p:cNvPr>
            <p:cNvSpPr>
              <a:spLocks noChangeAspect="1"/>
            </p:cNvSpPr>
            <p:nvPr/>
          </p:nvSpPr>
          <p:spPr>
            <a:xfrm>
              <a:off x="5411368" y="2890494"/>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6" name="Oval 165">
              <a:extLst>
                <a:ext uri="{FF2B5EF4-FFF2-40B4-BE49-F238E27FC236}">
                  <a16:creationId xmlns:a16="http://schemas.microsoft.com/office/drawing/2014/main" id="{4ACFCA4A-7382-4685-B67E-2277F432BDA7}"/>
                </a:ext>
              </a:extLst>
            </p:cNvPr>
            <p:cNvSpPr>
              <a:spLocks noChangeAspect="1"/>
            </p:cNvSpPr>
            <p:nvPr/>
          </p:nvSpPr>
          <p:spPr>
            <a:xfrm>
              <a:off x="5379337" y="285767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7" name="Oval 166">
              <a:extLst>
                <a:ext uri="{FF2B5EF4-FFF2-40B4-BE49-F238E27FC236}">
                  <a16:creationId xmlns:a16="http://schemas.microsoft.com/office/drawing/2014/main" id="{5DFDDFA6-39DA-4FFA-9029-A85E59BB1F9F}"/>
                </a:ext>
              </a:extLst>
            </p:cNvPr>
            <p:cNvSpPr>
              <a:spLocks noChangeAspect="1"/>
            </p:cNvSpPr>
            <p:nvPr/>
          </p:nvSpPr>
          <p:spPr>
            <a:xfrm>
              <a:off x="5492078" y="293609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8" name="Oval 167">
              <a:extLst>
                <a:ext uri="{FF2B5EF4-FFF2-40B4-BE49-F238E27FC236}">
                  <a16:creationId xmlns:a16="http://schemas.microsoft.com/office/drawing/2014/main" id="{06D06D50-BCDC-415C-A451-73954DD43B46}"/>
                </a:ext>
              </a:extLst>
            </p:cNvPr>
            <p:cNvSpPr>
              <a:spLocks noChangeAspect="1"/>
            </p:cNvSpPr>
            <p:nvPr/>
          </p:nvSpPr>
          <p:spPr>
            <a:xfrm>
              <a:off x="5449353" y="298794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9" name="Oval 168">
              <a:extLst>
                <a:ext uri="{FF2B5EF4-FFF2-40B4-BE49-F238E27FC236}">
                  <a16:creationId xmlns:a16="http://schemas.microsoft.com/office/drawing/2014/main" id="{99993DC9-0411-4A08-A32A-33F5745097B1}"/>
                </a:ext>
              </a:extLst>
            </p:cNvPr>
            <p:cNvSpPr>
              <a:spLocks noChangeAspect="1"/>
            </p:cNvSpPr>
            <p:nvPr/>
          </p:nvSpPr>
          <p:spPr>
            <a:xfrm>
              <a:off x="5406628" y="3039791"/>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0" name="Oval 169">
              <a:extLst>
                <a:ext uri="{FF2B5EF4-FFF2-40B4-BE49-F238E27FC236}">
                  <a16:creationId xmlns:a16="http://schemas.microsoft.com/office/drawing/2014/main" id="{2FCDBF39-74E3-4B68-B912-CD052362E1E0}"/>
                </a:ext>
              </a:extLst>
            </p:cNvPr>
            <p:cNvSpPr>
              <a:spLocks noChangeAspect="1"/>
            </p:cNvSpPr>
            <p:nvPr/>
          </p:nvSpPr>
          <p:spPr>
            <a:xfrm>
              <a:off x="5353958" y="3011420"/>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1" name="Oval 170">
              <a:extLst>
                <a:ext uri="{FF2B5EF4-FFF2-40B4-BE49-F238E27FC236}">
                  <a16:creationId xmlns:a16="http://schemas.microsoft.com/office/drawing/2014/main" id="{B01E8BF3-DDD2-475D-AF61-74EA50B2A4DD}"/>
                </a:ext>
              </a:extLst>
            </p:cNvPr>
            <p:cNvSpPr>
              <a:spLocks noChangeAspect="1"/>
            </p:cNvSpPr>
            <p:nvPr/>
          </p:nvSpPr>
          <p:spPr>
            <a:xfrm>
              <a:off x="5298385" y="2970215"/>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2" name="Oval 171">
              <a:extLst>
                <a:ext uri="{FF2B5EF4-FFF2-40B4-BE49-F238E27FC236}">
                  <a16:creationId xmlns:a16="http://schemas.microsoft.com/office/drawing/2014/main" id="{AEBDB2D7-6075-4231-A003-E7DD4EE960A6}"/>
                </a:ext>
              </a:extLst>
            </p:cNvPr>
            <p:cNvSpPr>
              <a:spLocks noChangeAspect="1"/>
            </p:cNvSpPr>
            <p:nvPr/>
          </p:nvSpPr>
          <p:spPr>
            <a:xfrm>
              <a:off x="5273901" y="292173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3" name="Oval 172">
              <a:extLst>
                <a:ext uri="{FF2B5EF4-FFF2-40B4-BE49-F238E27FC236}">
                  <a16:creationId xmlns:a16="http://schemas.microsoft.com/office/drawing/2014/main" id="{05ED4365-5BC4-4D45-9B4F-17632B7D334E}"/>
                </a:ext>
              </a:extLst>
            </p:cNvPr>
            <p:cNvSpPr>
              <a:spLocks noChangeAspect="1"/>
            </p:cNvSpPr>
            <p:nvPr/>
          </p:nvSpPr>
          <p:spPr>
            <a:xfrm>
              <a:off x="5250347" y="2975220"/>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4" name="Oval 173">
              <a:extLst>
                <a:ext uri="{FF2B5EF4-FFF2-40B4-BE49-F238E27FC236}">
                  <a16:creationId xmlns:a16="http://schemas.microsoft.com/office/drawing/2014/main" id="{16C7D955-1E99-4D80-9EA4-3555D1EC11A9}"/>
                </a:ext>
              </a:extLst>
            </p:cNvPr>
            <p:cNvSpPr>
              <a:spLocks noChangeAspect="1"/>
            </p:cNvSpPr>
            <p:nvPr/>
          </p:nvSpPr>
          <p:spPr>
            <a:xfrm>
              <a:off x="5183837" y="2978697"/>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5" name="Oval 174">
              <a:extLst>
                <a:ext uri="{FF2B5EF4-FFF2-40B4-BE49-F238E27FC236}">
                  <a16:creationId xmlns:a16="http://schemas.microsoft.com/office/drawing/2014/main" id="{70E2C469-FE01-49A7-B006-E1988AD83A15}"/>
                </a:ext>
              </a:extLst>
            </p:cNvPr>
            <p:cNvSpPr>
              <a:spLocks noChangeAspect="1"/>
            </p:cNvSpPr>
            <p:nvPr/>
          </p:nvSpPr>
          <p:spPr>
            <a:xfrm>
              <a:off x="5233555" y="301809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6" name="Oval 175">
              <a:extLst>
                <a:ext uri="{FF2B5EF4-FFF2-40B4-BE49-F238E27FC236}">
                  <a16:creationId xmlns:a16="http://schemas.microsoft.com/office/drawing/2014/main" id="{4086B244-3DE1-469E-AB21-A7A39C047B8B}"/>
                </a:ext>
              </a:extLst>
            </p:cNvPr>
            <p:cNvSpPr>
              <a:spLocks noChangeAspect="1"/>
            </p:cNvSpPr>
            <p:nvPr/>
          </p:nvSpPr>
          <p:spPr>
            <a:xfrm>
              <a:off x="5293574" y="3022609"/>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7" name="Oval 176">
              <a:extLst>
                <a:ext uri="{FF2B5EF4-FFF2-40B4-BE49-F238E27FC236}">
                  <a16:creationId xmlns:a16="http://schemas.microsoft.com/office/drawing/2014/main" id="{5934D493-A3D2-48B8-ACC5-DB0AF73FE346}"/>
                </a:ext>
              </a:extLst>
            </p:cNvPr>
            <p:cNvSpPr>
              <a:spLocks noChangeAspect="1"/>
            </p:cNvSpPr>
            <p:nvPr/>
          </p:nvSpPr>
          <p:spPr>
            <a:xfrm>
              <a:off x="5406628" y="3125830"/>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8" name="Oval 177">
              <a:extLst>
                <a:ext uri="{FF2B5EF4-FFF2-40B4-BE49-F238E27FC236}">
                  <a16:creationId xmlns:a16="http://schemas.microsoft.com/office/drawing/2014/main" id="{D0A94F71-1331-4C2A-92D1-744330AB236B}"/>
                </a:ext>
              </a:extLst>
            </p:cNvPr>
            <p:cNvSpPr>
              <a:spLocks noChangeAspect="1"/>
            </p:cNvSpPr>
            <p:nvPr/>
          </p:nvSpPr>
          <p:spPr>
            <a:xfrm>
              <a:off x="5339250" y="3076981"/>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9" name="Oval 178">
              <a:extLst>
                <a:ext uri="{FF2B5EF4-FFF2-40B4-BE49-F238E27FC236}">
                  <a16:creationId xmlns:a16="http://schemas.microsoft.com/office/drawing/2014/main" id="{93A3DDCE-3895-4F46-94D0-1A693CC14F54}"/>
                </a:ext>
              </a:extLst>
            </p:cNvPr>
            <p:cNvSpPr>
              <a:spLocks noChangeAspect="1"/>
            </p:cNvSpPr>
            <p:nvPr/>
          </p:nvSpPr>
          <p:spPr>
            <a:xfrm>
              <a:off x="5439744" y="307286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0" name="Oval 179">
              <a:extLst>
                <a:ext uri="{FF2B5EF4-FFF2-40B4-BE49-F238E27FC236}">
                  <a16:creationId xmlns:a16="http://schemas.microsoft.com/office/drawing/2014/main" id="{22DF462E-7701-4D11-85A8-2021F653F930}"/>
                </a:ext>
              </a:extLst>
            </p:cNvPr>
            <p:cNvSpPr>
              <a:spLocks noChangeAspect="1"/>
            </p:cNvSpPr>
            <p:nvPr/>
          </p:nvSpPr>
          <p:spPr>
            <a:xfrm>
              <a:off x="5341314" y="3119389"/>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1" name="Oval 180">
              <a:extLst>
                <a:ext uri="{FF2B5EF4-FFF2-40B4-BE49-F238E27FC236}">
                  <a16:creationId xmlns:a16="http://schemas.microsoft.com/office/drawing/2014/main" id="{EF250DEE-A8F2-4874-A269-CAA9FF965689}"/>
                </a:ext>
              </a:extLst>
            </p:cNvPr>
            <p:cNvSpPr>
              <a:spLocks noChangeAspect="1"/>
            </p:cNvSpPr>
            <p:nvPr/>
          </p:nvSpPr>
          <p:spPr>
            <a:xfrm>
              <a:off x="5280831" y="3094824"/>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2" name="Oval 181">
              <a:extLst>
                <a:ext uri="{FF2B5EF4-FFF2-40B4-BE49-F238E27FC236}">
                  <a16:creationId xmlns:a16="http://schemas.microsoft.com/office/drawing/2014/main" id="{C0129FA1-C004-478B-8D3E-22616E1AF8D9}"/>
                </a:ext>
              </a:extLst>
            </p:cNvPr>
            <p:cNvSpPr>
              <a:spLocks noChangeAspect="1"/>
            </p:cNvSpPr>
            <p:nvPr/>
          </p:nvSpPr>
          <p:spPr>
            <a:xfrm>
              <a:off x="5220348" y="3070259"/>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3" name="Oval 182">
              <a:extLst>
                <a:ext uri="{FF2B5EF4-FFF2-40B4-BE49-F238E27FC236}">
                  <a16:creationId xmlns:a16="http://schemas.microsoft.com/office/drawing/2014/main" id="{83C515B3-957C-4F4D-B903-0BC79409A2DF}"/>
                </a:ext>
              </a:extLst>
            </p:cNvPr>
            <p:cNvSpPr>
              <a:spLocks noChangeAspect="1"/>
            </p:cNvSpPr>
            <p:nvPr/>
          </p:nvSpPr>
          <p:spPr>
            <a:xfrm>
              <a:off x="5159865" y="3045694"/>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4" name="Oval 183">
              <a:extLst>
                <a:ext uri="{FF2B5EF4-FFF2-40B4-BE49-F238E27FC236}">
                  <a16:creationId xmlns:a16="http://schemas.microsoft.com/office/drawing/2014/main" id="{1D9E8C44-FE4D-4511-BB9F-0503EE6D782F}"/>
                </a:ext>
              </a:extLst>
            </p:cNvPr>
            <p:cNvSpPr>
              <a:spLocks noChangeAspect="1"/>
            </p:cNvSpPr>
            <p:nvPr/>
          </p:nvSpPr>
          <p:spPr>
            <a:xfrm>
              <a:off x="5114659" y="3068079"/>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5" name="Oval 184">
              <a:extLst>
                <a:ext uri="{FF2B5EF4-FFF2-40B4-BE49-F238E27FC236}">
                  <a16:creationId xmlns:a16="http://schemas.microsoft.com/office/drawing/2014/main" id="{D4A85857-63BF-4A13-AAC7-6428C33377DB}"/>
                </a:ext>
              </a:extLst>
            </p:cNvPr>
            <p:cNvSpPr>
              <a:spLocks noChangeAspect="1"/>
            </p:cNvSpPr>
            <p:nvPr/>
          </p:nvSpPr>
          <p:spPr>
            <a:xfrm>
              <a:off x="5175142" y="3103674"/>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6" name="Oval 185">
              <a:extLst>
                <a:ext uri="{FF2B5EF4-FFF2-40B4-BE49-F238E27FC236}">
                  <a16:creationId xmlns:a16="http://schemas.microsoft.com/office/drawing/2014/main" id="{1F8E0DF5-8F78-49A6-9416-39EF4EFC7B01}"/>
                </a:ext>
              </a:extLst>
            </p:cNvPr>
            <p:cNvSpPr>
              <a:spLocks noChangeAspect="1"/>
            </p:cNvSpPr>
            <p:nvPr/>
          </p:nvSpPr>
          <p:spPr>
            <a:xfrm>
              <a:off x="5235625" y="3139269"/>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7" name="Oval 186">
              <a:extLst>
                <a:ext uri="{FF2B5EF4-FFF2-40B4-BE49-F238E27FC236}">
                  <a16:creationId xmlns:a16="http://schemas.microsoft.com/office/drawing/2014/main" id="{F0BC0F8E-0D62-48DF-8474-5E1852784F77}"/>
                </a:ext>
              </a:extLst>
            </p:cNvPr>
            <p:cNvSpPr>
              <a:spLocks noChangeAspect="1"/>
            </p:cNvSpPr>
            <p:nvPr/>
          </p:nvSpPr>
          <p:spPr>
            <a:xfrm>
              <a:off x="5188643" y="316510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8" name="Oval 187">
              <a:extLst>
                <a:ext uri="{FF2B5EF4-FFF2-40B4-BE49-F238E27FC236}">
                  <a16:creationId xmlns:a16="http://schemas.microsoft.com/office/drawing/2014/main" id="{531B7980-1E54-4F6F-9D6A-0970E17D2179}"/>
                </a:ext>
              </a:extLst>
            </p:cNvPr>
            <p:cNvSpPr>
              <a:spLocks noChangeAspect="1"/>
            </p:cNvSpPr>
            <p:nvPr/>
          </p:nvSpPr>
          <p:spPr>
            <a:xfrm>
              <a:off x="5145828" y="3153416"/>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9" name="Oval 188">
              <a:extLst>
                <a:ext uri="{FF2B5EF4-FFF2-40B4-BE49-F238E27FC236}">
                  <a16:creationId xmlns:a16="http://schemas.microsoft.com/office/drawing/2014/main" id="{3CA730C0-730C-4F42-84C8-F48CE43A73C8}"/>
                </a:ext>
              </a:extLst>
            </p:cNvPr>
            <p:cNvSpPr>
              <a:spLocks noChangeAspect="1"/>
            </p:cNvSpPr>
            <p:nvPr/>
          </p:nvSpPr>
          <p:spPr>
            <a:xfrm>
              <a:off x="5106026" y="3160035"/>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0" name="Oval 189">
              <a:extLst>
                <a:ext uri="{FF2B5EF4-FFF2-40B4-BE49-F238E27FC236}">
                  <a16:creationId xmlns:a16="http://schemas.microsoft.com/office/drawing/2014/main" id="{26049C67-7869-4FE9-84C3-6AB3D9B5342F}"/>
                </a:ext>
              </a:extLst>
            </p:cNvPr>
            <p:cNvSpPr>
              <a:spLocks noChangeAspect="1"/>
            </p:cNvSpPr>
            <p:nvPr/>
          </p:nvSpPr>
          <p:spPr>
            <a:xfrm>
              <a:off x="5096862" y="312910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1" name="Oval 190">
              <a:extLst>
                <a:ext uri="{FF2B5EF4-FFF2-40B4-BE49-F238E27FC236}">
                  <a16:creationId xmlns:a16="http://schemas.microsoft.com/office/drawing/2014/main" id="{64FA4ED3-D6BE-47DA-A5AD-41DD40115829}"/>
                </a:ext>
              </a:extLst>
            </p:cNvPr>
            <p:cNvSpPr>
              <a:spLocks noChangeAspect="1"/>
            </p:cNvSpPr>
            <p:nvPr/>
          </p:nvSpPr>
          <p:spPr>
            <a:xfrm>
              <a:off x="5087698" y="3098171"/>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6" name="Group 5"/>
          <p:cNvGrpSpPr/>
          <p:nvPr/>
        </p:nvGrpSpPr>
        <p:grpSpPr>
          <a:xfrm>
            <a:off x="1805825" y="2029979"/>
            <a:ext cx="2747339" cy="2066208"/>
            <a:chOff x="1702319" y="1633141"/>
            <a:chExt cx="2747339" cy="2066208"/>
          </a:xfrm>
        </p:grpSpPr>
        <p:grpSp>
          <p:nvGrpSpPr>
            <p:cNvPr id="7" name="Group 6">
              <a:extLst>
                <a:ext uri="{FF2B5EF4-FFF2-40B4-BE49-F238E27FC236}">
                  <a16:creationId xmlns:a16="http://schemas.microsoft.com/office/drawing/2014/main" id="{A5B12EB2-1280-41A2-A735-1B3E53F4FBF1}"/>
                </a:ext>
              </a:extLst>
            </p:cNvPr>
            <p:cNvGrpSpPr/>
            <p:nvPr/>
          </p:nvGrpSpPr>
          <p:grpSpPr>
            <a:xfrm>
              <a:off x="1702319" y="1633141"/>
              <a:ext cx="2747339" cy="2066208"/>
              <a:chOff x="323590" y="1997803"/>
              <a:chExt cx="6206059" cy="3315113"/>
            </a:xfrm>
          </p:grpSpPr>
          <p:sp>
            <p:nvSpPr>
              <p:cNvPr id="8" name="TextBox 7">
                <a:extLst>
                  <a:ext uri="{FF2B5EF4-FFF2-40B4-BE49-F238E27FC236}">
                    <a16:creationId xmlns:a16="http://schemas.microsoft.com/office/drawing/2014/main" id="{01B8EA70-05C5-419C-9846-A424B92E93BA}"/>
                  </a:ext>
                </a:extLst>
              </p:cNvPr>
              <p:cNvSpPr txBox="1"/>
              <p:nvPr/>
            </p:nvSpPr>
            <p:spPr>
              <a:xfrm>
                <a:off x="2647602" y="4832714"/>
                <a:ext cx="2486626" cy="48020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总 TMB (F1CDx)</a:t>
                </a:r>
              </a:p>
            </p:txBody>
          </p:sp>
          <p:sp>
            <p:nvSpPr>
              <p:cNvPr id="9" name="Freeform 21">
                <a:extLst>
                  <a:ext uri="{FF2B5EF4-FFF2-40B4-BE49-F238E27FC236}">
                    <a16:creationId xmlns:a16="http://schemas.microsoft.com/office/drawing/2014/main" id="{DDA60DCA-FA01-4626-A3F1-8F04CF35C351}"/>
                  </a:ext>
                </a:extLst>
              </p:cNvPr>
              <p:cNvSpPr/>
              <p:nvPr/>
            </p:nvSpPr>
            <p:spPr bwMode="auto">
              <a:xfrm>
                <a:off x="1406975" y="2182217"/>
                <a:ext cx="4929298" cy="24260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Line 6">
                <a:extLst>
                  <a:ext uri="{FF2B5EF4-FFF2-40B4-BE49-F238E27FC236}">
                    <a16:creationId xmlns:a16="http://schemas.microsoft.com/office/drawing/2014/main" id="{2719514D-906A-46D1-BBAB-E5F2AE041E2D}"/>
                  </a:ext>
                </a:extLst>
              </p:cNvPr>
              <p:cNvSpPr>
                <a:spLocks noChangeShapeType="1"/>
              </p:cNvSpPr>
              <p:nvPr/>
            </p:nvSpPr>
            <p:spPr bwMode="auto">
              <a:xfrm>
                <a:off x="1321338" y="2182215"/>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Line 7">
                <a:extLst>
                  <a:ext uri="{FF2B5EF4-FFF2-40B4-BE49-F238E27FC236}">
                    <a16:creationId xmlns:a16="http://schemas.microsoft.com/office/drawing/2014/main" id="{955746D7-652F-4F37-980B-0C485F37DBC8}"/>
                  </a:ext>
                </a:extLst>
              </p:cNvPr>
              <p:cNvSpPr>
                <a:spLocks noChangeShapeType="1"/>
              </p:cNvSpPr>
              <p:nvPr/>
            </p:nvSpPr>
            <p:spPr bwMode="auto">
              <a:xfrm>
                <a:off x="1321338" y="2656057"/>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Line 8">
                <a:extLst>
                  <a:ext uri="{FF2B5EF4-FFF2-40B4-BE49-F238E27FC236}">
                    <a16:creationId xmlns:a16="http://schemas.microsoft.com/office/drawing/2014/main" id="{24829DEA-6E32-4251-BB86-EF746F975370}"/>
                  </a:ext>
                </a:extLst>
              </p:cNvPr>
              <p:cNvSpPr>
                <a:spLocks noChangeShapeType="1"/>
              </p:cNvSpPr>
              <p:nvPr/>
            </p:nvSpPr>
            <p:spPr bwMode="auto">
              <a:xfrm>
                <a:off x="1321338" y="3104271"/>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9">
                <a:extLst>
                  <a:ext uri="{FF2B5EF4-FFF2-40B4-BE49-F238E27FC236}">
                    <a16:creationId xmlns:a16="http://schemas.microsoft.com/office/drawing/2014/main" id="{2694E3A3-94C6-4D6F-91A8-0551B9DF4561}"/>
                  </a:ext>
                </a:extLst>
              </p:cNvPr>
              <p:cNvSpPr>
                <a:spLocks noChangeShapeType="1"/>
              </p:cNvSpPr>
              <p:nvPr/>
            </p:nvSpPr>
            <p:spPr bwMode="auto">
              <a:xfrm>
                <a:off x="1321338" y="3581076"/>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10">
                <a:extLst>
                  <a:ext uri="{FF2B5EF4-FFF2-40B4-BE49-F238E27FC236}">
                    <a16:creationId xmlns:a16="http://schemas.microsoft.com/office/drawing/2014/main" id="{09B07113-446F-45B7-9445-F420C638B8E8}"/>
                  </a:ext>
                </a:extLst>
              </p:cNvPr>
              <p:cNvSpPr>
                <a:spLocks noChangeShapeType="1"/>
              </p:cNvSpPr>
              <p:nvPr/>
            </p:nvSpPr>
            <p:spPr bwMode="auto">
              <a:xfrm>
                <a:off x="1321338" y="4044345"/>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11">
                <a:extLst>
                  <a:ext uri="{FF2B5EF4-FFF2-40B4-BE49-F238E27FC236}">
                    <a16:creationId xmlns:a16="http://schemas.microsoft.com/office/drawing/2014/main" id="{BA0DC0B7-EED4-4C29-AE99-31076B5C280A}"/>
                  </a:ext>
                </a:extLst>
              </p:cNvPr>
              <p:cNvSpPr>
                <a:spLocks noChangeShapeType="1"/>
              </p:cNvSpPr>
              <p:nvPr/>
            </p:nvSpPr>
            <p:spPr bwMode="auto">
              <a:xfrm>
                <a:off x="1321338" y="4522666"/>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TextBox 16">
                <a:extLst>
                  <a:ext uri="{FF2B5EF4-FFF2-40B4-BE49-F238E27FC236}">
                    <a16:creationId xmlns:a16="http://schemas.microsoft.com/office/drawing/2014/main" id="{38AE7AA2-23C8-4F47-8FBA-12C65909CB7D}"/>
                  </a:ext>
                </a:extLst>
              </p:cNvPr>
              <p:cNvSpPr txBox="1"/>
              <p:nvPr/>
            </p:nvSpPr>
            <p:spPr>
              <a:xfrm rot="16200000">
                <a:off x="-601454" y="3115947"/>
                <a:ext cx="2361941" cy="51185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总 TMB (TSO500 H12O)</a:t>
                </a:r>
              </a:p>
            </p:txBody>
          </p:sp>
          <p:sp>
            <p:nvSpPr>
              <p:cNvPr id="18" name="TextBox 17">
                <a:extLst>
                  <a:ext uri="{FF2B5EF4-FFF2-40B4-BE49-F238E27FC236}">
                    <a16:creationId xmlns:a16="http://schemas.microsoft.com/office/drawing/2014/main" id="{F9C82792-420B-4CA4-AE85-59AEEC1987F9}"/>
                  </a:ext>
                </a:extLst>
              </p:cNvPr>
              <p:cNvSpPr txBox="1"/>
              <p:nvPr/>
            </p:nvSpPr>
            <p:spPr>
              <a:xfrm>
                <a:off x="669295" y="1997803"/>
                <a:ext cx="642215"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9" name="TextBox 18">
                <a:extLst>
                  <a:ext uri="{FF2B5EF4-FFF2-40B4-BE49-F238E27FC236}">
                    <a16:creationId xmlns:a16="http://schemas.microsoft.com/office/drawing/2014/main" id="{18ABD4C9-7B4E-452C-AC0B-44D9B0850A8C}"/>
                  </a:ext>
                </a:extLst>
              </p:cNvPr>
              <p:cNvSpPr txBox="1"/>
              <p:nvPr/>
            </p:nvSpPr>
            <p:spPr>
              <a:xfrm>
                <a:off x="828627" y="2473485"/>
                <a:ext cx="482886"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0" name="TextBox 19">
                <a:extLst>
                  <a:ext uri="{FF2B5EF4-FFF2-40B4-BE49-F238E27FC236}">
                    <a16:creationId xmlns:a16="http://schemas.microsoft.com/office/drawing/2014/main" id="{4C8137A5-51A2-4BDD-A7F4-993BF2C9D568}"/>
                  </a:ext>
                </a:extLst>
              </p:cNvPr>
              <p:cNvSpPr txBox="1"/>
              <p:nvPr/>
            </p:nvSpPr>
            <p:spPr>
              <a:xfrm>
                <a:off x="828627" y="2921482"/>
                <a:ext cx="482886"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1" name="TextBox 20">
                <a:extLst>
                  <a:ext uri="{FF2B5EF4-FFF2-40B4-BE49-F238E27FC236}">
                    <a16:creationId xmlns:a16="http://schemas.microsoft.com/office/drawing/2014/main" id="{87304582-D9E7-452E-B88D-D3025D8855AD}"/>
                  </a:ext>
                </a:extLst>
              </p:cNvPr>
              <p:cNvSpPr txBox="1"/>
              <p:nvPr/>
            </p:nvSpPr>
            <p:spPr>
              <a:xfrm>
                <a:off x="828627" y="3398073"/>
                <a:ext cx="482886"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2" name="TextBox 21">
                <a:extLst>
                  <a:ext uri="{FF2B5EF4-FFF2-40B4-BE49-F238E27FC236}">
                    <a16:creationId xmlns:a16="http://schemas.microsoft.com/office/drawing/2014/main" id="{571ED846-291E-4AE1-B3B3-87A8F0AE0788}"/>
                  </a:ext>
                </a:extLst>
              </p:cNvPr>
              <p:cNvSpPr txBox="1"/>
              <p:nvPr/>
            </p:nvSpPr>
            <p:spPr>
              <a:xfrm>
                <a:off x="828627" y="3861118"/>
                <a:ext cx="482886"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3" name="TextBox 22">
                <a:extLst>
                  <a:ext uri="{FF2B5EF4-FFF2-40B4-BE49-F238E27FC236}">
                    <a16:creationId xmlns:a16="http://schemas.microsoft.com/office/drawing/2014/main" id="{7312F231-A99F-4BFC-912B-F897F88178F3}"/>
                  </a:ext>
                </a:extLst>
              </p:cNvPr>
              <p:cNvSpPr txBox="1"/>
              <p:nvPr/>
            </p:nvSpPr>
            <p:spPr>
              <a:xfrm>
                <a:off x="987954" y="4339218"/>
                <a:ext cx="323558"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4" name="Line 19">
                <a:extLst>
                  <a:ext uri="{FF2B5EF4-FFF2-40B4-BE49-F238E27FC236}">
                    <a16:creationId xmlns:a16="http://schemas.microsoft.com/office/drawing/2014/main" id="{22ED67CE-A8EA-4DE0-A603-8F368A6FB11D}"/>
                  </a:ext>
                </a:extLst>
              </p:cNvPr>
              <p:cNvSpPr>
                <a:spLocks noChangeShapeType="1"/>
              </p:cNvSpPr>
              <p:nvPr/>
            </p:nvSpPr>
            <p:spPr bwMode="auto">
              <a:xfrm flipH="1">
                <a:off x="2439147" y="4608492"/>
                <a:ext cx="0" cy="6852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Line 19">
                <a:extLst>
                  <a:ext uri="{FF2B5EF4-FFF2-40B4-BE49-F238E27FC236}">
                    <a16:creationId xmlns:a16="http://schemas.microsoft.com/office/drawing/2014/main" id="{4315B605-26FC-469B-AF01-ADD3858D62E8}"/>
                  </a:ext>
                </a:extLst>
              </p:cNvPr>
              <p:cNvSpPr>
                <a:spLocks noChangeShapeType="1"/>
              </p:cNvSpPr>
              <p:nvPr/>
            </p:nvSpPr>
            <p:spPr bwMode="auto">
              <a:xfrm flipH="1">
                <a:off x="4363647" y="4608492"/>
                <a:ext cx="0" cy="6852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Line 21">
                <a:extLst>
                  <a:ext uri="{FF2B5EF4-FFF2-40B4-BE49-F238E27FC236}">
                    <a16:creationId xmlns:a16="http://schemas.microsoft.com/office/drawing/2014/main" id="{79D31FEB-24EA-4989-A796-7EA83830152C}"/>
                  </a:ext>
                </a:extLst>
              </p:cNvPr>
              <p:cNvSpPr>
                <a:spLocks noChangeShapeType="1"/>
              </p:cNvSpPr>
              <p:nvPr/>
            </p:nvSpPr>
            <p:spPr bwMode="auto">
              <a:xfrm flipH="1">
                <a:off x="6204195" y="4608492"/>
                <a:ext cx="0" cy="68528"/>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Line 21">
                <a:extLst>
                  <a:ext uri="{FF2B5EF4-FFF2-40B4-BE49-F238E27FC236}">
                    <a16:creationId xmlns:a16="http://schemas.microsoft.com/office/drawing/2014/main" id="{A8F9FA34-C473-4F2A-85AC-6ECF826BD55A}"/>
                  </a:ext>
                </a:extLst>
              </p:cNvPr>
              <p:cNvSpPr>
                <a:spLocks noChangeShapeType="1"/>
              </p:cNvSpPr>
              <p:nvPr/>
            </p:nvSpPr>
            <p:spPr bwMode="auto">
              <a:xfrm flipH="1">
                <a:off x="1544624" y="4608492"/>
                <a:ext cx="0" cy="68528"/>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Line 19">
                <a:extLst>
                  <a:ext uri="{FF2B5EF4-FFF2-40B4-BE49-F238E27FC236}">
                    <a16:creationId xmlns:a16="http://schemas.microsoft.com/office/drawing/2014/main" id="{D9E7278C-1A35-42DE-9740-08A172973508}"/>
                  </a:ext>
                </a:extLst>
              </p:cNvPr>
              <p:cNvSpPr>
                <a:spLocks noChangeShapeType="1"/>
              </p:cNvSpPr>
              <p:nvPr/>
            </p:nvSpPr>
            <p:spPr bwMode="auto">
              <a:xfrm flipH="1">
                <a:off x="3407263" y="4608492"/>
                <a:ext cx="0" cy="6852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29" name="Group 28">
                <a:extLst>
                  <a:ext uri="{FF2B5EF4-FFF2-40B4-BE49-F238E27FC236}">
                    <a16:creationId xmlns:a16="http://schemas.microsoft.com/office/drawing/2014/main" id="{5E0A9F9F-6991-4205-963E-01CBD6EB4201}"/>
                  </a:ext>
                </a:extLst>
              </p:cNvPr>
              <p:cNvGrpSpPr/>
              <p:nvPr/>
            </p:nvGrpSpPr>
            <p:grpSpPr>
              <a:xfrm>
                <a:off x="1373337" y="4644945"/>
                <a:ext cx="5156312" cy="363753"/>
                <a:chOff x="1559955" y="4691600"/>
                <a:chExt cx="5156312" cy="363753"/>
              </a:xfrm>
            </p:grpSpPr>
            <p:sp>
              <p:nvSpPr>
                <p:cNvPr id="30" name="TextBox 29">
                  <a:extLst>
                    <a:ext uri="{FF2B5EF4-FFF2-40B4-BE49-F238E27FC236}">
                      <a16:creationId xmlns:a16="http://schemas.microsoft.com/office/drawing/2014/main" id="{75A05E39-F366-4F01-ABD3-8E7FD3DBE90F}"/>
                    </a:ext>
                  </a:extLst>
                </p:cNvPr>
                <p:cNvSpPr txBox="1"/>
                <p:nvPr/>
              </p:nvSpPr>
              <p:spPr>
                <a:xfrm>
                  <a:off x="6074052" y="4691799"/>
                  <a:ext cx="642215"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31" name="TextBox 30">
                  <a:extLst>
                    <a:ext uri="{FF2B5EF4-FFF2-40B4-BE49-F238E27FC236}">
                      <a16:creationId xmlns:a16="http://schemas.microsoft.com/office/drawing/2014/main" id="{A72C8EE3-7394-4FB9-A35B-E581E15A7D31}"/>
                    </a:ext>
                  </a:extLst>
                </p:cNvPr>
                <p:cNvSpPr txBox="1"/>
                <p:nvPr/>
              </p:nvSpPr>
              <p:spPr>
                <a:xfrm>
                  <a:off x="2387057" y="4691799"/>
                  <a:ext cx="482886"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32" name="TextBox 31">
                  <a:extLst>
                    <a:ext uri="{FF2B5EF4-FFF2-40B4-BE49-F238E27FC236}">
                      <a16:creationId xmlns:a16="http://schemas.microsoft.com/office/drawing/2014/main" id="{9EE238A6-098C-4A0C-887A-614AF816E499}"/>
                    </a:ext>
                  </a:extLst>
                </p:cNvPr>
                <p:cNvSpPr txBox="1"/>
                <p:nvPr/>
              </p:nvSpPr>
              <p:spPr>
                <a:xfrm>
                  <a:off x="4308780" y="4691799"/>
                  <a:ext cx="482886"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33" name="TextBox 32">
                  <a:extLst>
                    <a:ext uri="{FF2B5EF4-FFF2-40B4-BE49-F238E27FC236}">
                      <a16:creationId xmlns:a16="http://schemas.microsoft.com/office/drawing/2014/main" id="{EE9907D4-403C-4478-9BBD-7D91BA24EABF}"/>
                    </a:ext>
                  </a:extLst>
                </p:cNvPr>
                <p:cNvSpPr txBox="1"/>
                <p:nvPr/>
              </p:nvSpPr>
              <p:spPr>
                <a:xfrm>
                  <a:off x="1559955" y="4691801"/>
                  <a:ext cx="323558"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4" name="TextBox 33">
                  <a:extLst>
                    <a:ext uri="{FF2B5EF4-FFF2-40B4-BE49-F238E27FC236}">
                      <a16:creationId xmlns:a16="http://schemas.microsoft.com/office/drawing/2014/main" id="{FC44243D-0626-4194-A583-7FFC1BC17BAA}"/>
                    </a:ext>
                  </a:extLst>
                </p:cNvPr>
                <p:cNvSpPr txBox="1"/>
                <p:nvPr/>
              </p:nvSpPr>
              <p:spPr>
                <a:xfrm>
                  <a:off x="3353054" y="4691799"/>
                  <a:ext cx="482886"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36" name="TextBox 35">
                  <a:extLst>
                    <a:ext uri="{FF2B5EF4-FFF2-40B4-BE49-F238E27FC236}">
                      <a16:creationId xmlns:a16="http://schemas.microsoft.com/office/drawing/2014/main" id="{42E35CD3-B1B2-479F-A1ED-8D03240A0DBB}"/>
                    </a:ext>
                  </a:extLst>
                </p:cNvPr>
                <p:cNvSpPr txBox="1"/>
                <p:nvPr/>
              </p:nvSpPr>
              <p:spPr>
                <a:xfrm>
                  <a:off x="5257499" y="4691600"/>
                  <a:ext cx="482886"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grpSp>
          <p:sp>
            <p:nvSpPr>
              <p:cNvPr id="35" name="Line 19">
                <a:extLst>
                  <a:ext uri="{FF2B5EF4-FFF2-40B4-BE49-F238E27FC236}">
                    <a16:creationId xmlns:a16="http://schemas.microsoft.com/office/drawing/2014/main" id="{DCBE3E36-E2D8-4856-9D90-5A0FA29D0454}"/>
                  </a:ext>
                </a:extLst>
              </p:cNvPr>
              <p:cNvSpPr>
                <a:spLocks noChangeShapeType="1"/>
              </p:cNvSpPr>
              <p:nvPr/>
            </p:nvSpPr>
            <p:spPr bwMode="auto">
              <a:xfrm flipH="1">
                <a:off x="5312364" y="4608293"/>
                <a:ext cx="0" cy="6852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 name="TextBox 37">
                <a:extLst>
                  <a:ext uri="{FF2B5EF4-FFF2-40B4-BE49-F238E27FC236}">
                    <a16:creationId xmlns:a16="http://schemas.microsoft.com/office/drawing/2014/main" id="{00E7AB5E-EEAA-494A-B619-339EF3D1A334}"/>
                  </a:ext>
                </a:extLst>
              </p:cNvPr>
              <p:cNvSpPr txBox="1"/>
              <p:nvPr/>
            </p:nvSpPr>
            <p:spPr>
              <a:xfrm>
                <a:off x="3004274" y="2087661"/>
                <a:ext cx="1773275" cy="727106"/>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R</a:t>
                </a:r>
                <a:r>
                  <a:rPr lang="zh-CN" sz="10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 0.8775</a:t>
                </a:r>
                <a:br>
                  <a:rPr sz="1000">
                    <a:latin typeface="Arial" panose="020B0604020202020204" pitchFamily="34" charset="0"/>
                    <a:ea typeface="宋体" panose="02010600030101010101" pitchFamily="2" charset="-122"/>
                    <a:cs typeface="Arial" panose="020B0604020202020204" pitchFamily="34" charset="0"/>
                  </a:rPr>
                </a:b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N=96</a:t>
                </a:r>
              </a:p>
            </p:txBody>
          </p:sp>
        </p:grpSp>
        <p:cxnSp>
          <p:nvCxnSpPr>
            <p:cNvPr id="39" name="Straight Connector 38">
              <a:extLst>
                <a:ext uri="{FF2B5EF4-FFF2-40B4-BE49-F238E27FC236}">
                  <a16:creationId xmlns:a16="http://schemas.microsoft.com/office/drawing/2014/main" id="{7BE5D076-2CE2-40B4-B0A4-7F08425B53BA}"/>
                </a:ext>
              </a:extLst>
            </p:cNvPr>
            <p:cNvCxnSpPr/>
            <p:nvPr/>
          </p:nvCxnSpPr>
          <p:spPr>
            <a:xfrm flipV="1">
              <a:off x="2242856" y="1809750"/>
              <a:ext cx="2062728" cy="139706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B449FF09-F8DC-4028-A10F-C605A4694445}"/>
                </a:ext>
              </a:extLst>
            </p:cNvPr>
            <p:cNvSpPr>
              <a:spLocks noChangeAspect="1"/>
            </p:cNvSpPr>
            <p:nvPr/>
          </p:nvSpPr>
          <p:spPr>
            <a:xfrm>
              <a:off x="3767882" y="1981226"/>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8" name="Oval 107">
              <a:extLst>
                <a:ext uri="{FF2B5EF4-FFF2-40B4-BE49-F238E27FC236}">
                  <a16:creationId xmlns:a16="http://schemas.microsoft.com/office/drawing/2014/main" id="{D4564875-F240-43D7-8208-AEC27457F950}"/>
                </a:ext>
              </a:extLst>
            </p:cNvPr>
            <p:cNvSpPr>
              <a:spLocks noChangeAspect="1"/>
            </p:cNvSpPr>
            <p:nvPr/>
          </p:nvSpPr>
          <p:spPr>
            <a:xfrm>
              <a:off x="3702882" y="2104742"/>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9" name="Oval 108">
              <a:extLst>
                <a:ext uri="{FF2B5EF4-FFF2-40B4-BE49-F238E27FC236}">
                  <a16:creationId xmlns:a16="http://schemas.microsoft.com/office/drawing/2014/main" id="{766C5311-8517-4B92-8CBA-A157ACFCC045}"/>
                </a:ext>
              </a:extLst>
            </p:cNvPr>
            <p:cNvSpPr>
              <a:spLocks noChangeAspect="1"/>
            </p:cNvSpPr>
            <p:nvPr/>
          </p:nvSpPr>
          <p:spPr>
            <a:xfrm>
              <a:off x="3400151" y="2299573"/>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0" name="Oval 109">
              <a:extLst>
                <a:ext uri="{FF2B5EF4-FFF2-40B4-BE49-F238E27FC236}">
                  <a16:creationId xmlns:a16="http://schemas.microsoft.com/office/drawing/2014/main" id="{BA75D527-FF7F-414A-A546-50B4502208F9}"/>
                </a:ext>
              </a:extLst>
            </p:cNvPr>
            <p:cNvSpPr>
              <a:spLocks noChangeAspect="1"/>
            </p:cNvSpPr>
            <p:nvPr/>
          </p:nvSpPr>
          <p:spPr>
            <a:xfrm>
              <a:off x="3138577" y="2448790"/>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Oval 110">
              <a:extLst>
                <a:ext uri="{FF2B5EF4-FFF2-40B4-BE49-F238E27FC236}">
                  <a16:creationId xmlns:a16="http://schemas.microsoft.com/office/drawing/2014/main" id="{7EC4F66C-1828-4875-A6D9-D707988F6FC0}"/>
                </a:ext>
              </a:extLst>
            </p:cNvPr>
            <p:cNvSpPr>
              <a:spLocks noChangeAspect="1"/>
            </p:cNvSpPr>
            <p:nvPr/>
          </p:nvSpPr>
          <p:spPr>
            <a:xfrm>
              <a:off x="3031421" y="2412790"/>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Oval 111">
              <a:extLst>
                <a:ext uri="{FF2B5EF4-FFF2-40B4-BE49-F238E27FC236}">
                  <a16:creationId xmlns:a16="http://schemas.microsoft.com/office/drawing/2014/main" id="{60379D0D-FE89-4419-A677-09C6C956C5A8}"/>
                </a:ext>
              </a:extLst>
            </p:cNvPr>
            <p:cNvSpPr>
              <a:spLocks noChangeAspect="1"/>
            </p:cNvSpPr>
            <p:nvPr/>
          </p:nvSpPr>
          <p:spPr>
            <a:xfrm>
              <a:off x="3170753" y="2581866"/>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Oval 112">
              <a:extLst>
                <a:ext uri="{FF2B5EF4-FFF2-40B4-BE49-F238E27FC236}">
                  <a16:creationId xmlns:a16="http://schemas.microsoft.com/office/drawing/2014/main" id="{E6A161DA-D0A2-410F-B733-C2558196AECD}"/>
                </a:ext>
              </a:extLst>
            </p:cNvPr>
            <p:cNvSpPr>
              <a:spLocks noChangeAspect="1"/>
            </p:cNvSpPr>
            <p:nvPr/>
          </p:nvSpPr>
          <p:spPr>
            <a:xfrm>
              <a:off x="3112285" y="2629545"/>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Oval 113">
              <a:extLst>
                <a:ext uri="{FF2B5EF4-FFF2-40B4-BE49-F238E27FC236}">
                  <a16:creationId xmlns:a16="http://schemas.microsoft.com/office/drawing/2014/main" id="{AA60BB33-6C76-4B57-82A8-CF1E3834C742}"/>
                </a:ext>
              </a:extLst>
            </p:cNvPr>
            <p:cNvSpPr>
              <a:spLocks noChangeAspect="1"/>
            </p:cNvSpPr>
            <p:nvPr/>
          </p:nvSpPr>
          <p:spPr>
            <a:xfrm>
              <a:off x="2871373" y="2665545"/>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Oval 114">
              <a:extLst>
                <a:ext uri="{FF2B5EF4-FFF2-40B4-BE49-F238E27FC236}">
                  <a16:creationId xmlns:a16="http://schemas.microsoft.com/office/drawing/2014/main" id="{0899130C-18F7-41B4-8E31-FBEBC2FD332D}"/>
                </a:ext>
              </a:extLst>
            </p:cNvPr>
            <p:cNvSpPr>
              <a:spLocks noChangeAspect="1"/>
            </p:cNvSpPr>
            <p:nvPr/>
          </p:nvSpPr>
          <p:spPr>
            <a:xfrm>
              <a:off x="2924810" y="2844170"/>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Oval 115">
              <a:extLst>
                <a:ext uri="{FF2B5EF4-FFF2-40B4-BE49-F238E27FC236}">
                  <a16:creationId xmlns:a16="http://schemas.microsoft.com/office/drawing/2014/main" id="{EBC10BCC-9829-489A-9EE0-9B5DDDECBECE}"/>
                </a:ext>
              </a:extLst>
            </p:cNvPr>
            <p:cNvSpPr>
              <a:spLocks noChangeAspect="1"/>
            </p:cNvSpPr>
            <p:nvPr/>
          </p:nvSpPr>
          <p:spPr>
            <a:xfrm>
              <a:off x="2853958" y="2870047"/>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Oval 116">
              <a:extLst>
                <a:ext uri="{FF2B5EF4-FFF2-40B4-BE49-F238E27FC236}">
                  <a16:creationId xmlns:a16="http://schemas.microsoft.com/office/drawing/2014/main" id="{3AE7C06C-FEA5-4E59-B6D2-5577EB28D37A}"/>
                </a:ext>
              </a:extLst>
            </p:cNvPr>
            <p:cNvSpPr>
              <a:spLocks noChangeAspect="1"/>
            </p:cNvSpPr>
            <p:nvPr/>
          </p:nvSpPr>
          <p:spPr>
            <a:xfrm>
              <a:off x="2554052" y="3037280"/>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Oval 117">
              <a:extLst>
                <a:ext uri="{FF2B5EF4-FFF2-40B4-BE49-F238E27FC236}">
                  <a16:creationId xmlns:a16="http://schemas.microsoft.com/office/drawing/2014/main" id="{84090D7A-0967-4931-BD5E-2E27C29416BF}"/>
                </a:ext>
              </a:extLst>
            </p:cNvPr>
            <p:cNvSpPr>
              <a:spLocks noChangeAspect="1"/>
            </p:cNvSpPr>
            <p:nvPr/>
          </p:nvSpPr>
          <p:spPr>
            <a:xfrm>
              <a:off x="2653382" y="2894050"/>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Oval 118">
              <a:extLst>
                <a:ext uri="{FF2B5EF4-FFF2-40B4-BE49-F238E27FC236}">
                  <a16:creationId xmlns:a16="http://schemas.microsoft.com/office/drawing/2014/main" id="{4FDC0CA8-5DAF-44DB-B6B2-C48097EEC4AD}"/>
                </a:ext>
              </a:extLst>
            </p:cNvPr>
            <p:cNvSpPr>
              <a:spLocks noChangeAspect="1"/>
            </p:cNvSpPr>
            <p:nvPr/>
          </p:nvSpPr>
          <p:spPr>
            <a:xfrm>
              <a:off x="2729448" y="2964006"/>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Oval 119">
              <a:extLst>
                <a:ext uri="{FF2B5EF4-FFF2-40B4-BE49-F238E27FC236}">
                  <a16:creationId xmlns:a16="http://schemas.microsoft.com/office/drawing/2014/main" id="{413B6191-7C91-42F6-B341-317652C6CC7B}"/>
                </a:ext>
              </a:extLst>
            </p:cNvPr>
            <p:cNvSpPr>
              <a:spLocks noChangeAspect="1"/>
            </p:cNvSpPr>
            <p:nvPr/>
          </p:nvSpPr>
          <p:spPr>
            <a:xfrm>
              <a:off x="2697596" y="3024560"/>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Oval 120">
              <a:extLst>
                <a:ext uri="{FF2B5EF4-FFF2-40B4-BE49-F238E27FC236}">
                  <a16:creationId xmlns:a16="http://schemas.microsoft.com/office/drawing/2014/main" id="{1006BC24-BEC0-4701-A3F8-9914F3ADCA1E}"/>
                </a:ext>
              </a:extLst>
            </p:cNvPr>
            <p:cNvSpPr>
              <a:spLocks noChangeAspect="1"/>
            </p:cNvSpPr>
            <p:nvPr/>
          </p:nvSpPr>
          <p:spPr>
            <a:xfrm>
              <a:off x="2657247" y="3077910"/>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Oval 121">
              <a:extLst>
                <a:ext uri="{FF2B5EF4-FFF2-40B4-BE49-F238E27FC236}">
                  <a16:creationId xmlns:a16="http://schemas.microsoft.com/office/drawing/2014/main" id="{9A2794D4-F698-40A6-B3E9-6725B5D09815}"/>
                </a:ext>
              </a:extLst>
            </p:cNvPr>
            <p:cNvSpPr>
              <a:spLocks noChangeAspect="1"/>
            </p:cNvSpPr>
            <p:nvPr/>
          </p:nvSpPr>
          <p:spPr>
            <a:xfrm>
              <a:off x="2539122" y="2890494"/>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Oval 122">
              <a:extLst>
                <a:ext uri="{FF2B5EF4-FFF2-40B4-BE49-F238E27FC236}">
                  <a16:creationId xmlns:a16="http://schemas.microsoft.com/office/drawing/2014/main" id="{5F53615B-3592-4364-AA65-685264BEA4E9}"/>
                </a:ext>
              </a:extLst>
            </p:cNvPr>
            <p:cNvSpPr>
              <a:spLocks noChangeAspect="1"/>
            </p:cNvSpPr>
            <p:nvPr/>
          </p:nvSpPr>
          <p:spPr>
            <a:xfrm>
              <a:off x="2475095" y="2931968"/>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Oval 123">
              <a:extLst>
                <a:ext uri="{FF2B5EF4-FFF2-40B4-BE49-F238E27FC236}">
                  <a16:creationId xmlns:a16="http://schemas.microsoft.com/office/drawing/2014/main" id="{9238E0A5-565F-4554-B03F-4479D0C39764}"/>
                </a:ext>
              </a:extLst>
            </p:cNvPr>
            <p:cNvSpPr>
              <a:spLocks noChangeAspect="1"/>
            </p:cNvSpPr>
            <p:nvPr/>
          </p:nvSpPr>
          <p:spPr>
            <a:xfrm>
              <a:off x="2720023" y="3178805"/>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Oval 124">
              <a:extLst>
                <a:ext uri="{FF2B5EF4-FFF2-40B4-BE49-F238E27FC236}">
                  <a16:creationId xmlns:a16="http://schemas.microsoft.com/office/drawing/2014/main" id="{16B8E6F4-5F6F-4E04-B1E4-715CF3456997}"/>
                </a:ext>
              </a:extLst>
            </p:cNvPr>
            <p:cNvSpPr>
              <a:spLocks noChangeAspect="1"/>
            </p:cNvSpPr>
            <p:nvPr/>
          </p:nvSpPr>
          <p:spPr>
            <a:xfrm>
              <a:off x="2580008" y="2972293"/>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Oval 125">
              <a:extLst>
                <a:ext uri="{FF2B5EF4-FFF2-40B4-BE49-F238E27FC236}">
                  <a16:creationId xmlns:a16="http://schemas.microsoft.com/office/drawing/2014/main" id="{A6387D8A-EF27-4911-8506-403D438506F7}"/>
                </a:ext>
              </a:extLst>
            </p:cNvPr>
            <p:cNvSpPr>
              <a:spLocks noChangeAspect="1"/>
            </p:cNvSpPr>
            <p:nvPr/>
          </p:nvSpPr>
          <p:spPr>
            <a:xfrm>
              <a:off x="2461177" y="2803231"/>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Oval 126">
              <a:extLst>
                <a:ext uri="{FF2B5EF4-FFF2-40B4-BE49-F238E27FC236}">
                  <a16:creationId xmlns:a16="http://schemas.microsoft.com/office/drawing/2014/main" id="{C3484DFB-8723-4EAC-A32C-0CCDFED19BCC}"/>
                </a:ext>
              </a:extLst>
            </p:cNvPr>
            <p:cNvSpPr>
              <a:spLocks noChangeAspect="1"/>
            </p:cNvSpPr>
            <p:nvPr/>
          </p:nvSpPr>
          <p:spPr>
            <a:xfrm>
              <a:off x="2569650" y="3105693"/>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Oval 127">
              <a:extLst>
                <a:ext uri="{FF2B5EF4-FFF2-40B4-BE49-F238E27FC236}">
                  <a16:creationId xmlns:a16="http://schemas.microsoft.com/office/drawing/2014/main" id="{F0A3B92C-BADE-4801-B3FB-BD6E9D960473}"/>
                </a:ext>
              </a:extLst>
            </p:cNvPr>
            <p:cNvSpPr>
              <a:spLocks noChangeAspect="1"/>
            </p:cNvSpPr>
            <p:nvPr/>
          </p:nvSpPr>
          <p:spPr>
            <a:xfrm>
              <a:off x="2513050" y="3054092"/>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Oval 128">
              <a:extLst>
                <a:ext uri="{FF2B5EF4-FFF2-40B4-BE49-F238E27FC236}">
                  <a16:creationId xmlns:a16="http://schemas.microsoft.com/office/drawing/2014/main" id="{1CA72396-EFAD-43CA-AF74-C1FFA96CE15B}"/>
                </a:ext>
              </a:extLst>
            </p:cNvPr>
            <p:cNvSpPr>
              <a:spLocks noChangeAspect="1"/>
            </p:cNvSpPr>
            <p:nvPr/>
          </p:nvSpPr>
          <p:spPr>
            <a:xfrm>
              <a:off x="2411126" y="2962494"/>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Oval 129">
              <a:extLst>
                <a:ext uri="{FF2B5EF4-FFF2-40B4-BE49-F238E27FC236}">
                  <a16:creationId xmlns:a16="http://schemas.microsoft.com/office/drawing/2014/main" id="{21CBB487-A62D-4540-BE1B-3F4D219AD4DD}"/>
                </a:ext>
              </a:extLst>
            </p:cNvPr>
            <p:cNvSpPr>
              <a:spLocks noChangeAspect="1"/>
            </p:cNvSpPr>
            <p:nvPr/>
          </p:nvSpPr>
          <p:spPr>
            <a:xfrm>
              <a:off x="2388334" y="3020492"/>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Oval 130">
              <a:extLst>
                <a:ext uri="{FF2B5EF4-FFF2-40B4-BE49-F238E27FC236}">
                  <a16:creationId xmlns:a16="http://schemas.microsoft.com/office/drawing/2014/main" id="{D3F961F4-D8FE-4643-95F7-3D0A90EF1592}"/>
                </a:ext>
              </a:extLst>
            </p:cNvPr>
            <p:cNvSpPr>
              <a:spLocks noChangeAspect="1"/>
            </p:cNvSpPr>
            <p:nvPr/>
          </p:nvSpPr>
          <p:spPr>
            <a:xfrm>
              <a:off x="2456082" y="3032079"/>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Oval 131">
              <a:extLst>
                <a:ext uri="{FF2B5EF4-FFF2-40B4-BE49-F238E27FC236}">
                  <a16:creationId xmlns:a16="http://schemas.microsoft.com/office/drawing/2014/main" id="{027C8E85-0E65-4B11-B728-A7C225394114}"/>
                </a:ext>
              </a:extLst>
            </p:cNvPr>
            <p:cNvSpPr>
              <a:spLocks noChangeAspect="1"/>
            </p:cNvSpPr>
            <p:nvPr/>
          </p:nvSpPr>
          <p:spPr>
            <a:xfrm>
              <a:off x="2465570" y="3096190"/>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Oval 132">
              <a:extLst>
                <a:ext uri="{FF2B5EF4-FFF2-40B4-BE49-F238E27FC236}">
                  <a16:creationId xmlns:a16="http://schemas.microsoft.com/office/drawing/2014/main" id="{725FDFAE-FB1C-454C-AECA-C8EAFC1B9A5C}"/>
                </a:ext>
              </a:extLst>
            </p:cNvPr>
            <p:cNvSpPr>
              <a:spLocks noChangeAspect="1"/>
            </p:cNvSpPr>
            <p:nvPr/>
          </p:nvSpPr>
          <p:spPr>
            <a:xfrm>
              <a:off x="2405278" y="3075802"/>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Oval 133">
              <a:extLst>
                <a:ext uri="{FF2B5EF4-FFF2-40B4-BE49-F238E27FC236}">
                  <a16:creationId xmlns:a16="http://schemas.microsoft.com/office/drawing/2014/main" id="{2911624D-551C-4801-88B1-EFF2685FCC5A}"/>
                </a:ext>
              </a:extLst>
            </p:cNvPr>
            <p:cNvSpPr>
              <a:spLocks noChangeAspect="1"/>
            </p:cNvSpPr>
            <p:nvPr/>
          </p:nvSpPr>
          <p:spPr>
            <a:xfrm>
              <a:off x="2289976" y="3069693"/>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Oval 134">
              <a:extLst>
                <a:ext uri="{FF2B5EF4-FFF2-40B4-BE49-F238E27FC236}">
                  <a16:creationId xmlns:a16="http://schemas.microsoft.com/office/drawing/2014/main" id="{10133C61-144E-4083-8C8E-C95B02846AE6}"/>
                </a:ext>
              </a:extLst>
            </p:cNvPr>
            <p:cNvSpPr>
              <a:spLocks noChangeAspect="1"/>
            </p:cNvSpPr>
            <p:nvPr/>
          </p:nvSpPr>
          <p:spPr>
            <a:xfrm>
              <a:off x="2344152" y="3086608"/>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Oval 135">
              <a:extLst>
                <a:ext uri="{FF2B5EF4-FFF2-40B4-BE49-F238E27FC236}">
                  <a16:creationId xmlns:a16="http://schemas.microsoft.com/office/drawing/2014/main" id="{70BC222B-8808-488A-BC2C-B817D1BA4E0F}"/>
                </a:ext>
              </a:extLst>
            </p:cNvPr>
            <p:cNvSpPr>
              <a:spLocks noChangeAspect="1"/>
            </p:cNvSpPr>
            <p:nvPr/>
          </p:nvSpPr>
          <p:spPr>
            <a:xfrm>
              <a:off x="2497177" y="3179939"/>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 name="Oval 136">
              <a:extLst>
                <a:ext uri="{FF2B5EF4-FFF2-40B4-BE49-F238E27FC236}">
                  <a16:creationId xmlns:a16="http://schemas.microsoft.com/office/drawing/2014/main" id="{38D34C38-3576-4421-88EE-C360005616F7}"/>
                </a:ext>
              </a:extLst>
            </p:cNvPr>
            <p:cNvSpPr>
              <a:spLocks noChangeAspect="1"/>
            </p:cNvSpPr>
            <p:nvPr/>
          </p:nvSpPr>
          <p:spPr>
            <a:xfrm>
              <a:off x="2452900" y="3177202"/>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 name="Oval 137">
              <a:extLst>
                <a:ext uri="{FF2B5EF4-FFF2-40B4-BE49-F238E27FC236}">
                  <a16:creationId xmlns:a16="http://schemas.microsoft.com/office/drawing/2014/main" id="{F01BEF0D-AC9F-4C9B-BBD8-96F1B9E8B5A5}"/>
                </a:ext>
              </a:extLst>
            </p:cNvPr>
            <p:cNvSpPr>
              <a:spLocks noChangeAspect="1"/>
            </p:cNvSpPr>
            <p:nvPr/>
          </p:nvSpPr>
          <p:spPr>
            <a:xfrm>
              <a:off x="2409096" y="3119464"/>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 name="Oval 138">
              <a:extLst>
                <a:ext uri="{FF2B5EF4-FFF2-40B4-BE49-F238E27FC236}">
                  <a16:creationId xmlns:a16="http://schemas.microsoft.com/office/drawing/2014/main" id="{CB11B529-B4BF-4133-B2C7-A76435ED9C50}"/>
                </a:ext>
              </a:extLst>
            </p:cNvPr>
            <p:cNvSpPr>
              <a:spLocks noChangeAspect="1"/>
            </p:cNvSpPr>
            <p:nvPr/>
          </p:nvSpPr>
          <p:spPr>
            <a:xfrm>
              <a:off x="2347970" y="3114251"/>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 name="Oval 139">
              <a:extLst>
                <a:ext uri="{FF2B5EF4-FFF2-40B4-BE49-F238E27FC236}">
                  <a16:creationId xmlns:a16="http://schemas.microsoft.com/office/drawing/2014/main" id="{0B74FF8E-A204-4330-8AD5-8FB8AE84BB0C}"/>
                </a:ext>
              </a:extLst>
            </p:cNvPr>
            <p:cNvSpPr>
              <a:spLocks noChangeAspect="1"/>
            </p:cNvSpPr>
            <p:nvPr/>
          </p:nvSpPr>
          <p:spPr>
            <a:xfrm>
              <a:off x="2286844" y="3109038"/>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1" name="Oval 140">
              <a:extLst>
                <a:ext uri="{FF2B5EF4-FFF2-40B4-BE49-F238E27FC236}">
                  <a16:creationId xmlns:a16="http://schemas.microsoft.com/office/drawing/2014/main" id="{69D3015B-5083-4326-A21F-F8C1FF099987}"/>
                </a:ext>
              </a:extLst>
            </p:cNvPr>
            <p:cNvSpPr>
              <a:spLocks noChangeAspect="1"/>
            </p:cNvSpPr>
            <p:nvPr/>
          </p:nvSpPr>
          <p:spPr>
            <a:xfrm>
              <a:off x="2215261" y="3131882"/>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2" name="Oval 141">
              <a:extLst>
                <a:ext uri="{FF2B5EF4-FFF2-40B4-BE49-F238E27FC236}">
                  <a16:creationId xmlns:a16="http://schemas.microsoft.com/office/drawing/2014/main" id="{222E2CAA-0320-4132-BD89-05ED76876582}"/>
                </a:ext>
              </a:extLst>
            </p:cNvPr>
            <p:cNvSpPr>
              <a:spLocks noChangeAspect="1"/>
            </p:cNvSpPr>
            <p:nvPr/>
          </p:nvSpPr>
          <p:spPr>
            <a:xfrm>
              <a:off x="2280496" y="3158091"/>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3" name="Oval 142">
              <a:extLst>
                <a:ext uri="{FF2B5EF4-FFF2-40B4-BE49-F238E27FC236}">
                  <a16:creationId xmlns:a16="http://schemas.microsoft.com/office/drawing/2014/main" id="{787E70AE-D061-4ED6-BF1F-7E0F6ABFC8F5}"/>
                </a:ext>
              </a:extLst>
            </p:cNvPr>
            <p:cNvSpPr>
              <a:spLocks noChangeAspect="1"/>
            </p:cNvSpPr>
            <p:nvPr/>
          </p:nvSpPr>
          <p:spPr>
            <a:xfrm>
              <a:off x="2360773" y="3161782"/>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4" name="Oval 143">
              <a:extLst>
                <a:ext uri="{FF2B5EF4-FFF2-40B4-BE49-F238E27FC236}">
                  <a16:creationId xmlns:a16="http://schemas.microsoft.com/office/drawing/2014/main" id="{81E5AA48-809D-4BE8-8F70-2E5BEFD82A29}"/>
                </a:ext>
              </a:extLst>
            </p:cNvPr>
            <p:cNvSpPr>
              <a:spLocks noChangeAspect="1"/>
            </p:cNvSpPr>
            <p:nvPr/>
          </p:nvSpPr>
          <p:spPr>
            <a:xfrm>
              <a:off x="2208913" y="3180935"/>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75" name="Group 74">
            <a:extLst>
              <a:ext uri="{FF2B5EF4-FFF2-40B4-BE49-F238E27FC236}">
                <a16:creationId xmlns:a16="http://schemas.microsoft.com/office/drawing/2014/main" id="{4C6DBAE8-C413-433C-9496-F300335620BD}"/>
              </a:ext>
            </a:extLst>
          </p:cNvPr>
          <p:cNvGrpSpPr/>
          <p:nvPr/>
        </p:nvGrpSpPr>
        <p:grpSpPr>
          <a:xfrm>
            <a:off x="1796299" y="4231210"/>
            <a:ext cx="2756867" cy="2066206"/>
            <a:chOff x="1845096" y="1633141"/>
            <a:chExt cx="2756867" cy="2066206"/>
          </a:xfrm>
        </p:grpSpPr>
        <p:grpSp>
          <p:nvGrpSpPr>
            <p:cNvPr id="76" name="Group 75">
              <a:extLst>
                <a:ext uri="{FF2B5EF4-FFF2-40B4-BE49-F238E27FC236}">
                  <a16:creationId xmlns:a16="http://schemas.microsoft.com/office/drawing/2014/main" id="{E6CBB288-798F-4A0A-9524-139E86975A4A}"/>
                </a:ext>
              </a:extLst>
            </p:cNvPr>
            <p:cNvGrpSpPr/>
            <p:nvPr/>
          </p:nvGrpSpPr>
          <p:grpSpPr>
            <a:xfrm>
              <a:off x="1845096" y="1633141"/>
              <a:ext cx="2756867" cy="2066206"/>
              <a:chOff x="302070" y="1997805"/>
              <a:chExt cx="6227583" cy="3315111"/>
            </a:xfrm>
          </p:grpSpPr>
          <p:sp>
            <p:nvSpPr>
              <p:cNvPr id="79" name="TextBox 78">
                <a:extLst>
                  <a:ext uri="{FF2B5EF4-FFF2-40B4-BE49-F238E27FC236}">
                    <a16:creationId xmlns:a16="http://schemas.microsoft.com/office/drawing/2014/main" id="{4341612D-3A23-44A4-A394-201D1AD1A3A4}"/>
                  </a:ext>
                </a:extLst>
              </p:cNvPr>
              <p:cNvSpPr txBox="1"/>
              <p:nvPr/>
            </p:nvSpPr>
            <p:spPr>
              <a:xfrm>
                <a:off x="2146091" y="4832714"/>
                <a:ext cx="3489666" cy="48020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总 TMB (TSO500 H12O)</a:t>
                </a:r>
              </a:p>
            </p:txBody>
          </p:sp>
          <p:sp>
            <p:nvSpPr>
              <p:cNvPr id="80" name="Freeform 21">
                <a:extLst>
                  <a:ext uri="{FF2B5EF4-FFF2-40B4-BE49-F238E27FC236}">
                    <a16:creationId xmlns:a16="http://schemas.microsoft.com/office/drawing/2014/main" id="{E2D2F2D5-51F3-4747-B76B-37BD50A33D3F}"/>
                  </a:ext>
                </a:extLst>
              </p:cNvPr>
              <p:cNvSpPr/>
              <p:nvPr/>
            </p:nvSpPr>
            <p:spPr bwMode="auto">
              <a:xfrm>
                <a:off x="1406975" y="2182217"/>
                <a:ext cx="4929299"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1" name="Line 6">
                <a:extLst>
                  <a:ext uri="{FF2B5EF4-FFF2-40B4-BE49-F238E27FC236}">
                    <a16:creationId xmlns:a16="http://schemas.microsoft.com/office/drawing/2014/main" id="{337034ED-5C57-4195-93E5-C9C6CB1BC71D}"/>
                  </a:ext>
                </a:extLst>
              </p:cNvPr>
              <p:cNvSpPr>
                <a:spLocks noChangeShapeType="1"/>
              </p:cNvSpPr>
              <p:nvPr/>
            </p:nvSpPr>
            <p:spPr bwMode="auto">
              <a:xfrm>
                <a:off x="1321338" y="2182215"/>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2" name="Line 7">
                <a:extLst>
                  <a:ext uri="{FF2B5EF4-FFF2-40B4-BE49-F238E27FC236}">
                    <a16:creationId xmlns:a16="http://schemas.microsoft.com/office/drawing/2014/main" id="{1F585340-D593-47EE-AD42-9B15333D0304}"/>
                  </a:ext>
                </a:extLst>
              </p:cNvPr>
              <p:cNvSpPr>
                <a:spLocks noChangeShapeType="1"/>
              </p:cNvSpPr>
              <p:nvPr/>
            </p:nvSpPr>
            <p:spPr bwMode="auto">
              <a:xfrm>
                <a:off x="1321338" y="2656057"/>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3" name="Line 8">
                <a:extLst>
                  <a:ext uri="{FF2B5EF4-FFF2-40B4-BE49-F238E27FC236}">
                    <a16:creationId xmlns:a16="http://schemas.microsoft.com/office/drawing/2014/main" id="{E2989E2E-48E5-486E-AF9A-DA821ED8588C}"/>
                  </a:ext>
                </a:extLst>
              </p:cNvPr>
              <p:cNvSpPr>
                <a:spLocks noChangeShapeType="1"/>
              </p:cNvSpPr>
              <p:nvPr/>
            </p:nvSpPr>
            <p:spPr bwMode="auto">
              <a:xfrm>
                <a:off x="1321338" y="3104271"/>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4" name="Line 9">
                <a:extLst>
                  <a:ext uri="{FF2B5EF4-FFF2-40B4-BE49-F238E27FC236}">
                    <a16:creationId xmlns:a16="http://schemas.microsoft.com/office/drawing/2014/main" id="{0B3C2FAD-D97A-4777-96F6-7E5D866E8B90}"/>
                  </a:ext>
                </a:extLst>
              </p:cNvPr>
              <p:cNvSpPr>
                <a:spLocks noChangeShapeType="1"/>
              </p:cNvSpPr>
              <p:nvPr/>
            </p:nvSpPr>
            <p:spPr bwMode="auto">
              <a:xfrm>
                <a:off x="1321338" y="3581076"/>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5" name="Line 10">
                <a:extLst>
                  <a:ext uri="{FF2B5EF4-FFF2-40B4-BE49-F238E27FC236}">
                    <a16:creationId xmlns:a16="http://schemas.microsoft.com/office/drawing/2014/main" id="{555ADB56-DD8C-4CAE-A66B-E56C074AD7F9}"/>
                  </a:ext>
                </a:extLst>
              </p:cNvPr>
              <p:cNvSpPr>
                <a:spLocks noChangeShapeType="1"/>
              </p:cNvSpPr>
              <p:nvPr/>
            </p:nvSpPr>
            <p:spPr bwMode="auto">
              <a:xfrm>
                <a:off x="1321338" y="4044345"/>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6" name="Line 11">
                <a:extLst>
                  <a:ext uri="{FF2B5EF4-FFF2-40B4-BE49-F238E27FC236}">
                    <a16:creationId xmlns:a16="http://schemas.microsoft.com/office/drawing/2014/main" id="{FA9375F9-665E-47DA-97B6-A390856BF953}"/>
                  </a:ext>
                </a:extLst>
              </p:cNvPr>
              <p:cNvSpPr>
                <a:spLocks noChangeShapeType="1"/>
              </p:cNvSpPr>
              <p:nvPr/>
            </p:nvSpPr>
            <p:spPr bwMode="auto">
              <a:xfrm>
                <a:off x="1321338" y="4522666"/>
                <a:ext cx="72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7" name="TextBox 86">
                <a:extLst>
                  <a:ext uri="{FF2B5EF4-FFF2-40B4-BE49-F238E27FC236}">
                    <a16:creationId xmlns:a16="http://schemas.microsoft.com/office/drawing/2014/main" id="{D309F89E-88F0-430C-B798-3F7173D664F4}"/>
                  </a:ext>
                </a:extLst>
              </p:cNvPr>
              <p:cNvSpPr txBox="1"/>
              <p:nvPr/>
            </p:nvSpPr>
            <p:spPr>
              <a:xfrm rot="16200000">
                <a:off x="-409504" y="3115945"/>
                <a:ext cx="1935002" cy="51185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总 TMB (TML HMS)</a:t>
                </a:r>
              </a:p>
            </p:txBody>
          </p:sp>
          <p:sp>
            <p:nvSpPr>
              <p:cNvPr id="88" name="TextBox 87">
                <a:extLst>
                  <a:ext uri="{FF2B5EF4-FFF2-40B4-BE49-F238E27FC236}">
                    <a16:creationId xmlns:a16="http://schemas.microsoft.com/office/drawing/2014/main" id="{12478CA4-299D-44D7-AD2D-A74FEBA8E9B0}"/>
                  </a:ext>
                </a:extLst>
              </p:cNvPr>
              <p:cNvSpPr txBox="1"/>
              <p:nvPr/>
            </p:nvSpPr>
            <p:spPr>
              <a:xfrm>
                <a:off x="669298" y="1997805"/>
                <a:ext cx="642215"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89" name="TextBox 88">
                <a:extLst>
                  <a:ext uri="{FF2B5EF4-FFF2-40B4-BE49-F238E27FC236}">
                    <a16:creationId xmlns:a16="http://schemas.microsoft.com/office/drawing/2014/main" id="{0D3F2446-E28A-4CD6-A14C-697E203442A7}"/>
                  </a:ext>
                </a:extLst>
              </p:cNvPr>
              <p:cNvSpPr txBox="1"/>
              <p:nvPr/>
            </p:nvSpPr>
            <p:spPr>
              <a:xfrm>
                <a:off x="828625" y="2473484"/>
                <a:ext cx="482886"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90" name="TextBox 89">
                <a:extLst>
                  <a:ext uri="{FF2B5EF4-FFF2-40B4-BE49-F238E27FC236}">
                    <a16:creationId xmlns:a16="http://schemas.microsoft.com/office/drawing/2014/main" id="{F6CB6DEE-A287-492F-8022-468387EE9764}"/>
                  </a:ext>
                </a:extLst>
              </p:cNvPr>
              <p:cNvSpPr txBox="1"/>
              <p:nvPr/>
            </p:nvSpPr>
            <p:spPr>
              <a:xfrm>
                <a:off x="828625" y="2921482"/>
                <a:ext cx="482886"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91" name="TextBox 90">
                <a:extLst>
                  <a:ext uri="{FF2B5EF4-FFF2-40B4-BE49-F238E27FC236}">
                    <a16:creationId xmlns:a16="http://schemas.microsoft.com/office/drawing/2014/main" id="{1A2F0A18-C965-4D7C-AAD6-49D18F8123A0}"/>
                  </a:ext>
                </a:extLst>
              </p:cNvPr>
              <p:cNvSpPr txBox="1"/>
              <p:nvPr/>
            </p:nvSpPr>
            <p:spPr>
              <a:xfrm>
                <a:off x="828625" y="3398070"/>
                <a:ext cx="482886"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92" name="TextBox 91">
                <a:extLst>
                  <a:ext uri="{FF2B5EF4-FFF2-40B4-BE49-F238E27FC236}">
                    <a16:creationId xmlns:a16="http://schemas.microsoft.com/office/drawing/2014/main" id="{FF02487F-5518-49F5-BF4D-5A1CDA0B7C27}"/>
                  </a:ext>
                </a:extLst>
              </p:cNvPr>
              <p:cNvSpPr txBox="1"/>
              <p:nvPr/>
            </p:nvSpPr>
            <p:spPr>
              <a:xfrm>
                <a:off x="828625" y="3861119"/>
                <a:ext cx="482886"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93" name="TextBox 92">
                <a:extLst>
                  <a:ext uri="{FF2B5EF4-FFF2-40B4-BE49-F238E27FC236}">
                    <a16:creationId xmlns:a16="http://schemas.microsoft.com/office/drawing/2014/main" id="{7DD77351-68E1-40A3-B378-08AB088978E9}"/>
                  </a:ext>
                </a:extLst>
              </p:cNvPr>
              <p:cNvSpPr txBox="1"/>
              <p:nvPr/>
            </p:nvSpPr>
            <p:spPr>
              <a:xfrm>
                <a:off x="987955" y="4339219"/>
                <a:ext cx="323559" cy="36355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94" name="Line 19">
                <a:extLst>
                  <a:ext uri="{FF2B5EF4-FFF2-40B4-BE49-F238E27FC236}">
                    <a16:creationId xmlns:a16="http://schemas.microsoft.com/office/drawing/2014/main" id="{09DE2EDC-C843-47DB-869B-0769F5BFF661}"/>
                  </a:ext>
                </a:extLst>
              </p:cNvPr>
              <p:cNvSpPr>
                <a:spLocks noChangeShapeType="1"/>
              </p:cNvSpPr>
              <p:nvPr/>
            </p:nvSpPr>
            <p:spPr bwMode="auto">
              <a:xfrm flipH="1">
                <a:off x="2439147" y="4608492"/>
                <a:ext cx="0" cy="6852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5" name="Line 19">
                <a:extLst>
                  <a:ext uri="{FF2B5EF4-FFF2-40B4-BE49-F238E27FC236}">
                    <a16:creationId xmlns:a16="http://schemas.microsoft.com/office/drawing/2014/main" id="{2496685B-2088-41C7-81C5-7AA4E8EF2A98}"/>
                  </a:ext>
                </a:extLst>
              </p:cNvPr>
              <p:cNvSpPr>
                <a:spLocks noChangeShapeType="1"/>
              </p:cNvSpPr>
              <p:nvPr/>
            </p:nvSpPr>
            <p:spPr bwMode="auto">
              <a:xfrm flipH="1">
                <a:off x="4363647" y="4608492"/>
                <a:ext cx="0" cy="6852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6" name="Line 21">
                <a:extLst>
                  <a:ext uri="{FF2B5EF4-FFF2-40B4-BE49-F238E27FC236}">
                    <a16:creationId xmlns:a16="http://schemas.microsoft.com/office/drawing/2014/main" id="{12EC0C7A-7A74-4CAF-894F-230EFCC58508}"/>
                  </a:ext>
                </a:extLst>
              </p:cNvPr>
              <p:cNvSpPr>
                <a:spLocks noChangeShapeType="1"/>
              </p:cNvSpPr>
              <p:nvPr/>
            </p:nvSpPr>
            <p:spPr bwMode="auto">
              <a:xfrm flipH="1">
                <a:off x="6204195" y="4608492"/>
                <a:ext cx="0" cy="68528"/>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7" name="Line 21">
                <a:extLst>
                  <a:ext uri="{FF2B5EF4-FFF2-40B4-BE49-F238E27FC236}">
                    <a16:creationId xmlns:a16="http://schemas.microsoft.com/office/drawing/2014/main" id="{A4244060-195C-455A-AD35-6CDF16B83653}"/>
                  </a:ext>
                </a:extLst>
              </p:cNvPr>
              <p:cNvSpPr>
                <a:spLocks noChangeShapeType="1"/>
              </p:cNvSpPr>
              <p:nvPr/>
            </p:nvSpPr>
            <p:spPr bwMode="auto">
              <a:xfrm flipH="1">
                <a:off x="1544624" y="4608492"/>
                <a:ext cx="0" cy="68528"/>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8" name="Line 19">
                <a:extLst>
                  <a:ext uri="{FF2B5EF4-FFF2-40B4-BE49-F238E27FC236}">
                    <a16:creationId xmlns:a16="http://schemas.microsoft.com/office/drawing/2014/main" id="{9343EC99-CF47-4FAD-B056-8E94B6FD810B}"/>
                  </a:ext>
                </a:extLst>
              </p:cNvPr>
              <p:cNvSpPr>
                <a:spLocks noChangeShapeType="1"/>
              </p:cNvSpPr>
              <p:nvPr/>
            </p:nvSpPr>
            <p:spPr bwMode="auto">
              <a:xfrm flipH="1">
                <a:off x="3407263" y="4608492"/>
                <a:ext cx="0" cy="6852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99" name="Group 98">
                <a:extLst>
                  <a:ext uri="{FF2B5EF4-FFF2-40B4-BE49-F238E27FC236}">
                    <a16:creationId xmlns:a16="http://schemas.microsoft.com/office/drawing/2014/main" id="{2F2B6F8D-1F5F-48C3-9F82-EEA2123A160B}"/>
                  </a:ext>
                </a:extLst>
              </p:cNvPr>
              <p:cNvGrpSpPr/>
              <p:nvPr/>
            </p:nvGrpSpPr>
            <p:grpSpPr>
              <a:xfrm>
                <a:off x="1373337" y="4644944"/>
                <a:ext cx="5156316" cy="363754"/>
                <a:chOff x="1559955" y="4691599"/>
                <a:chExt cx="5156316" cy="363754"/>
              </a:xfrm>
            </p:grpSpPr>
            <p:sp>
              <p:nvSpPr>
                <p:cNvPr id="102" name="TextBox 101">
                  <a:extLst>
                    <a:ext uri="{FF2B5EF4-FFF2-40B4-BE49-F238E27FC236}">
                      <a16:creationId xmlns:a16="http://schemas.microsoft.com/office/drawing/2014/main" id="{E33BC25A-3857-40D7-BFF7-5464E69407D3}"/>
                    </a:ext>
                  </a:extLst>
                </p:cNvPr>
                <p:cNvSpPr txBox="1"/>
                <p:nvPr/>
              </p:nvSpPr>
              <p:spPr>
                <a:xfrm>
                  <a:off x="6074056" y="4691797"/>
                  <a:ext cx="642215"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03" name="TextBox 102">
                  <a:extLst>
                    <a:ext uri="{FF2B5EF4-FFF2-40B4-BE49-F238E27FC236}">
                      <a16:creationId xmlns:a16="http://schemas.microsoft.com/office/drawing/2014/main" id="{9ECA6599-557B-45BE-9BFB-E34F14DDDFE3}"/>
                    </a:ext>
                  </a:extLst>
                </p:cNvPr>
                <p:cNvSpPr txBox="1"/>
                <p:nvPr/>
              </p:nvSpPr>
              <p:spPr>
                <a:xfrm>
                  <a:off x="2387058" y="4691798"/>
                  <a:ext cx="482886" cy="36355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04" name="TextBox 103">
                  <a:extLst>
                    <a:ext uri="{FF2B5EF4-FFF2-40B4-BE49-F238E27FC236}">
                      <a16:creationId xmlns:a16="http://schemas.microsoft.com/office/drawing/2014/main" id="{E2344DD2-E221-4223-B29B-AB6CA9FA4C97}"/>
                    </a:ext>
                  </a:extLst>
                </p:cNvPr>
                <p:cNvSpPr txBox="1"/>
                <p:nvPr/>
              </p:nvSpPr>
              <p:spPr>
                <a:xfrm>
                  <a:off x="4308784" y="4691798"/>
                  <a:ext cx="482886" cy="36355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05" name="TextBox 104">
                  <a:extLst>
                    <a:ext uri="{FF2B5EF4-FFF2-40B4-BE49-F238E27FC236}">
                      <a16:creationId xmlns:a16="http://schemas.microsoft.com/office/drawing/2014/main" id="{4BBFB214-3ED0-4FE1-82CB-35FBCC357412}"/>
                    </a:ext>
                  </a:extLst>
                </p:cNvPr>
                <p:cNvSpPr txBox="1"/>
                <p:nvPr/>
              </p:nvSpPr>
              <p:spPr>
                <a:xfrm>
                  <a:off x="1559955" y="4691800"/>
                  <a:ext cx="323559" cy="363553"/>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06" name="TextBox 105">
                  <a:extLst>
                    <a:ext uri="{FF2B5EF4-FFF2-40B4-BE49-F238E27FC236}">
                      <a16:creationId xmlns:a16="http://schemas.microsoft.com/office/drawing/2014/main" id="{BF8C6CFA-3292-4CE1-BAAF-B05A27744075}"/>
                    </a:ext>
                  </a:extLst>
                </p:cNvPr>
                <p:cNvSpPr txBox="1"/>
                <p:nvPr/>
              </p:nvSpPr>
              <p:spPr>
                <a:xfrm>
                  <a:off x="3353054" y="4691800"/>
                  <a:ext cx="482886"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07" name="TextBox 106">
                  <a:extLst>
                    <a:ext uri="{FF2B5EF4-FFF2-40B4-BE49-F238E27FC236}">
                      <a16:creationId xmlns:a16="http://schemas.microsoft.com/office/drawing/2014/main" id="{AEEEBFB2-E7B0-461D-BBB4-3F3131DF4783}"/>
                    </a:ext>
                  </a:extLst>
                </p:cNvPr>
                <p:cNvSpPr txBox="1"/>
                <p:nvPr/>
              </p:nvSpPr>
              <p:spPr>
                <a:xfrm>
                  <a:off x="5257499" y="4691599"/>
                  <a:ext cx="482886" cy="36355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grpSp>
          <p:sp>
            <p:nvSpPr>
              <p:cNvPr id="100" name="Line 19">
                <a:extLst>
                  <a:ext uri="{FF2B5EF4-FFF2-40B4-BE49-F238E27FC236}">
                    <a16:creationId xmlns:a16="http://schemas.microsoft.com/office/drawing/2014/main" id="{D03576DA-E1E4-40DE-B137-583BE5DC2387}"/>
                  </a:ext>
                </a:extLst>
              </p:cNvPr>
              <p:cNvSpPr>
                <a:spLocks noChangeShapeType="1"/>
              </p:cNvSpPr>
              <p:nvPr/>
            </p:nvSpPr>
            <p:spPr bwMode="auto">
              <a:xfrm flipH="1">
                <a:off x="5312364" y="4608293"/>
                <a:ext cx="0" cy="6852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1" name="TextBox 100">
                <a:extLst>
                  <a:ext uri="{FF2B5EF4-FFF2-40B4-BE49-F238E27FC236}">
                    <a16:creationId xmlns:a16="http://schemas.microsoft.com/office/drawing/2014/main" id="{C390871A-1B5C-4DCE-9692-96B7EA45D00E}"/>
                  </a:ext>
                </a:extLst>
              </p:cNvPr>
              <p:cNvSpPr txBox="1"/>
              <p:nvPr/>
            </p:nvSpPr>
            <p:spPr>
              <a:xfrm>
                <a:off x="3004273" y="2087660"/>
                <a:ext cx="1773275" cy="72710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R</a:t>
                </a:r>
                <a:r>
                  <a:rPr lang="zh-CN" sz="1000" b="0" i="0" strike="noStrike" cap="none" spc="0" baseline="3000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 0.8545</a:t>
                </a:r>
                <a:br>
                  <a:rPr sz="1000">
                    <a:latin typeface="Arial" panose="020B0604020202020204" pitchFamily="34" charset="0"/>
                    <a:ea typeface="宋体" panose="02010600030101010101" pitchFamily="2" charset="-122"/>
                    <a:cs typeface="Arial" panose="020B0604020202020204" pitchFamily="34" charset="0"/>
                  </a:rPr>
                </a:b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N=96</a:t>
                </a:r>
              </a:p>
            </p:txBody>
          </p:sp>
        </p:grpSp>
        <p:cxnSp>
          <p:nvCxnSpPr>
            <p:cNvPr id="77" name="Straight Connector 76">
              <a:extLst>
                <a:ext uri="{FF2B5EF4-FFF2-40B4-BE49-F238E27FC236}">
                  <a16:creationId xmlns:a16="http://schemas.microsoft.com/office/drawing/2014/main" id="{5BEA1B04-34FC-45C3-A096-68DD944B5F65}"/>
                </a:ext>
              </a:extLst>
            </p:cNvPr>
            <p:cNvCxnSpPr/>
            <p:nvPr/>
          </p:nvCxnSpPr>
          <p:spPr>
            <a:xfrm flipV="1">
              <a:off x="2395159" y="1809750"/>
              <a:ext cx="2062728" cy="1397060"/>
            </a:xfrm>
            <a:prstGeom prst="line">
              <a:avLst/>
            </a:prstGeom>
            <a:ln w="15875">
              <a:solidFill>
                <a:srgbClr val="363636"/>
              </a:solidFill>
              <a:prstDash val="sysDash"/>
            </a:ln>
          </p:spPr>
          <p:style>
            <a:lnRef idx="1">
              <a:schemeClr val="accent1"/>
            </a:lnRef>
            <a:fillRef idx="0">
              <a:schemeClr val="accent1"/>
            </a:fillRef>
            <a:effectRef idx="0">
              <a:schemeClr val="accent1"/>
            </a:effectRef>
            <a:fontRef idx="minor">
              <a:schemeClr val="tx1"/>
            </a:fontRef>
          </p:style>
        </p:cxnSp>
      </p:grpSp>
      <p:cxnSp>
        <p:nvCxnSpPr>
          <p:cNvPr id="194" name="Straight Connector 193">
            <a:extLst>
              <a:ext uri="{FF2B5EF4-FFF2-40B4-BE49-F238E27FC236}">
                <a16:creationId xmlns:a16="http://schemas.microsoft.com/office/drawing/2014/main" id="{51F37657-0EE8-4B9D-8E1F-837F8AC1EBF8}"/>
              </a:ext>
            </a:extLst>
          </p:cNvPr>
          <p:cNvCxnSpPr/>
          <p:nvPr/>
        </p:nvCxnSpPr>
        <p:spPr>
          <a:xfrm flipH="1">
            <a:off x="2342152" y="4902472"/>
            <a:ext cx="1779003" cy="901365"/>
          </a:xfrm>
          <a:prstGeom prst="line">
            <a:avLst/>
          </a:prstGeom>
          <a:ln w="15875">
            <a:solidFill>
              <a:srgbClr val="363636"/>
            </a:solidFill>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2FA6B692-078E-466E-B2F9-2953AEC3EF49}"/>
              </a:ext>
            </a:extLst>
          </p:cNvPr>
          <p:cNvSpPr>
            <a:spLocks noChangeAspect="1"/>
          </p:cNvSpPr>
          <p:nvPr/>
        </p:nvSpPr>
        <p:spPr>
          <a:xfrm>
            <a:off x="4053124" y="4879565"/>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6" name="Oval 195">
            <a:extLst>
              <a:ext uri="{FF2B5EF4-FFF2-40B4-BE49-F238E27FC236}">
                <a16:creationId xmlns:a16="http://schemas.microsoft.com/office/drawing/2014/main" id="{9B275D28-5377-4566-BDAD-F616FBC42E2D}"/>
              </a:ext>
            </a:extLst>
          </p:cNvPr>
          <p:cNvSpPr>
            <a:spLocks noChangeAspect="1"/>
          </p:cNvSpPr>
          <p:nvPr/>
        </p:nvSpPr>
        <p:spPr>
          <a:xfrm>
            <a:off x="3869058" y="4949894"/>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7" name="Oval 196">
            <a:extLst>
              <a:ext uri="{FF2B5EF4-FFF2-40B4-BE49-F238E27FC236}">
                <a16:creationId xmlns:a16="http://schemas.microsoft.com/office/drawing/2014/main" id="{41392D63-FC84-4A82-B6CB-AEA140175EA6}"/>
              </a:ext>
            </a:extLst>
          </p:cNvPr>
          <p:cNvSpPr>
            <a:spLocks noChangeAspect="1"/>
          </p:cNvSpPr>
          <p:nvPr/>
        </p:nvSpPr>
        <p:spPr>
          <a:xfrm>
            <a:off x="3594800" y="5106349"/>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8" name="Oval 197">
            <a:extLst>
              <a:ext uri="{FF2B5EF4-FFF2-40B4-BE49-F238E27FC236}">
                <a16:creationId xmlns:a16="http://schemas.microsoft.com/office/drawing/2014/main" id="{9A8D6EC7-3AF6-4147-8F04-CBB982D14C14}"/>
              </a:ext>
            </a:extLst>
          </p:cNvPr>
          <p:cNvSpPr>
            <a:spLocks noChangeAspect="1"/>
          </p:cNvSpPr>
          <p:nvPr/>
        </p:nvSpPr>
        <p:spPr>
          <a:xfrm>
            <a:off x="3445070" y="5040976"/>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9" name="Oval 198">
            <a:extLst>
              <a:ext uri="{FF2B5EF4-FFF2-40B4-BE49-F238E27FC236}">
                <a16:creationId xmlns:a16="http://schemas.microsoft.com/office/drawing/2014/main" id="{BE99A0D3-1643-45D8-8249-6B8AE605327B}"/>
              </a:ext>
            </a:extLst>
          </p:cNvPr>
          <p:cNvSpPr>
            <a:spLocks noChangeAspect="1"/>
          </p:cNvSpPr>
          <p:nvPr/>
        </p:nvSpPr>
        <p:spPr>
          <a:xfrm>
            <a:off x="3373336" y="5176859"/>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1" name="Oval 200">
            <a:extLst>
              <a:ext uri="{FF2B5EF4-FFF2-40B4-BE49-F238E27FC236}">
                <a16:creationId xmlns:a16="http://schemas.microsoft.com/office/drawing/2014/main" id="{7711598D-C971-4291-82D2-447CD921FBE1}"/>
              </a:ext>
            </a:extLst>
          </p:cNvPr>
          <p:cNvSpPr>
            <a:spLocks noChangeAspect="1"/>
          </p:cNvSpPr>
          <p:nvPr/>
        </p:nvSpPr>
        <p:spPr>
          <a:xfrm>
            <a:off x="3195653" y="5381515"/>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2" name="Oval 201">
            <a:extLst>
              <a:ext uri="{FF2B5EF4-FFF2-40B4-BE49-F238E27FC236}">
                <a16:creationId xmlns:a16="http://schemas.microsoft.com/office/drawing/2014/main" id="{60104114-FAF0-4DB9-AADE-26259741BD3A}"/>
              </a:ext>
            </a:extLst>
          </p:cNvPr>
          <p:cNvSpPr>
            <a:spLocks noChangeAspect="1"/>
          </p:cNvSpPr>
          <p:nvPr/>
        </p:nvSpPr>
        <p:spPr>
          <a:xfrm>
            <a:off x="3159653" y="5299589"/>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3" name="Oval 202">
            <a:extLst>
              <a:ext uri="{FF2B5EF4-FFF2-40B4-BE49-F238E27FC236}">
                <a16:creationId xmlns:a16="http://schemas.microsoft.com/office/drawing/2014/main" id="{3B88EB8B-1AF8-40BB-904B-BB11F0F32691}"/>
              </a:ext>
            </a:extLst>
          </p:cNvPr>
          <p:cNvSpPr>
            <a:spLocks noChangeAspect="1"/>
          </p:cNvSpPr>
          <p:nvPr/>
        </p:nvSpPr>
        <p:spPr>
          <a:xfrm>
            <a:off x="3034404" y="5494577"/>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4" name="Oval 203">
            <a:extLst>
              <a:ext uri="{FF2B5EF4-FFF2-40B4-BE49-F238E27FC236}">
                <a16:creationId xmlns:a16="http://schemas.microsoft.com/office/drawing/2014/main" id="{E63FF9D3-4B34-4A1C-AC74-8E7F05D78B95}"/>
              </a:ext>
            </a:extLst>
          </p:cNvPr>
          <p:cNvSpPr>
            <a:spLocks noChangeAspect="1"/>
          </p:cNvSpPr>
          <p:nvPr/>
        </p:nvSpPr>
        <p:spPr>
          <a:xfrm>
            <a:off x="3010879" y="5381765"/>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5" name="Oval 204">
            <a:extLst>
              <a:ext uri="{FF2B5EF4-FFF2-40B4-BE49-F238E27FC236}">
                <a16:creationId xmlns:a16="http://schemas.microsoft.com/office/drawing/2014/main" id="{1F7F1404-3F68-4D4D-8CBF-AE379F0EDA59}"/>
              </a:ext>
            </a:extLst>
          </p:cNvPr>
          <p:cNvSpPr>
            <a:spLocks noChangeAspect="1"/>
          </p:cNvSpPr>
          <p:nvPr/>
        </p:nvSpPr>
        <p:spPr>
          <a:xfrm>
            <a:off x="2803539" y="5282938"/>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6" name="Oval 205">
            <a:extLst>
              <a:ext uri="{FF2B5EF4-FFF2-40B4-BE49-F238E27FC236}">
                <a16:creationId xmlns:a16="http://schemas.microsoft.com/office/drawing/2014/main" id="{2E429930-F227-42DE-8144-74FE3A54839C}"/>
              </a:ext>
            </a:extLst>
          </p:cNvPr>
          <p:cNvSpPr>
            <a:spLocks noChangeAspect="1"/>
          </p:cNvSpPr>
          <p:nvPr/>
        </p:nvSpPr>
        <p:spPr>
          <a:xfrm>
            <a:off x="2318767" y="5469417"/>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7" name="Oval 206">
            <a:extLst>
              <a:ext uri="{FF2B5EF4-FFF2-40B4-BE49-F238E27FC236}">
                <a16:creationId xmlns:a16="http://schemas.microsoft.com/office/drawing/2014/main" id="{A11A83DA-DC70-4FCB-AA9F-43EC6BA3AFC2}"/>
              </a:ext>
            </a:extLst>
          </p:cNvPr>
          <p:cNvSpPr>
            <a:spLocks noChangeAspect="1"/>
          </p:cNvSpPr>
          <p:nvPr/>
        </p:nvSpPr>
        <p:spPr>
          <a:xfrm>
            <a:off x="2839539" y="5601295"/>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8" name="Oval 207">
            <a:extLst>
              <a:ext uri="{FF2B5EF4-FFF2-40B4-BE49-F238E27FC236}">
                <a16:creationId xmlns:a16="http://schemas.microsoft.com/office/drawing/2014/main" id="{7868D3FB-CD33-4504-BCB3-342A5F98E151}"/>
              </a:ext>
            </a:extLst>
          </p:cNvPr>
          <p:cNvSpPr>
            <a:spLocks noChangeAspect="1"/>
          </p:cNvSpPr>
          <p:nvPr/>
        </p:nvSpPr>
        <p:spPr>
          <a:xfrm>
            <a:off x="2785867" y="5436259"/>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9" name="Oval 208">
            <a:extLst>
              <a:ext uri="{FF2B5EF4-FFF2-40B4-BE49-F238E27FC236}">
                <a16:creationId xmlns:a16="http://schemas.microsoft.com/office/drawing/2014/main" id="{D152E722-0859-4ED0-A37A-08D549C7848E}"/>
              </a:ext>
            </a:extLst>
          </p:cNvPr>
          <p:cNvSpPr>
            <a:spLocks noChangeAspect="1"/>
          </p:cNvSpPr>
          <p:nvPr/>
        </p:nvSpPr>
        <p:spPr>
          <a:xfrm>
            <a:off x="2729102" y="5465168"/>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0" name="Oval 209">
            <a:extLst>
              <a:ext uri="{FF2B5EF4-FFF2-40B4-BE49-F238E27FC236}">
                <a16:creationId xmlns:a16="http://schemas.microsoft.com/office/drawing/2014/main" id="{36FCFAB4-4171-4A38-8239-B8750F0219A2}"/>
              </a:ext>
            </a:extLst>
          </p:cNvPr>
          <p:cNvSpPr>
            <a:spLocks noChangeAspect="1"/>
          </p:cNvSpPr>
          <p:nvPr/>
        </p:nvSpPr>
        <p:spPr>
          <a:xfrm>
            <a:off x="2733548" y="5533343"/>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1" name="Oval 210">
            <a:extLst>
              <a:ext uri="{FF2B5EF4-FFF2-40B4-BE49-F238E27FC236}">
                <a16:creationId xmlns:a16="http://schemas.microsoft.com/office/drawing/2014/main" id="{CBF54BD3-AA05-4D33-A8B7-7F7264FEB343}"/>
              </a:ext>
            </a:extLst>
          </p:cNvPr>
          <p:cNvSpPr>
            <a:spLocks noChangeAspect="1"/>
          </p:cNvSpPr>
          <p:nvPr/>
        </p:nvSpPr>
        <p:spPr>
          <a:xfrm>
            <a:off x="2690010" y="5601295"/>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2" name="Oval 211">
            <a:extLst>
              <a:ext uri="{FF2B5EF4-FFF2-40B4-BE49-F238E27FC236}">
                <a16:creationId xmlns:a16="http://schemas.microsoft.com/office/drawing/2014/main" id="{CD019F50-3BA7-4A9A-A401-512CEEAB6405}"/>
              </a:ext>
            </a:extLst>
          </p:cNvPr>
          <p:cNvSpPr>
            <a:spLocks noChangeAspect="1"/>
          </p:cNvSpPr>
          <p:nvPr/>
        </p:nvSpPr>
        <p:spPr>
          <a:xfrm>
            <a:off x="2639079" y="5597542"/>
            <a:ext cx="7200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3" name="Oval 212">
            <a:extLst>
              <a:ext uri="{FF2B5EF4-FFF2-40B4-BE49-F238E27FC236}">
                <a16:creationId xmlns:a16="http://schemas.microsoft.com/office/drawing/2014/main" id="{CBF1BD70-3C2F-4798-80DC-5775CC65B709}"/>
              </a:ext>
            </a:extLst>
          </p:cNvPr>
          <p:cNvSpPr>
            <a:spLocks noChangeAspect="1"/>
          </p:cNvSpPr>
          <p:nvPr/>
        </p:nvSpPr>
        <p:spPr>
          <a:xfrm>
            <a:off x="2626131" y="5511965"/>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4" name="Oval 213">
            <a:extLst>
              <a:ext uri="{FF2B5EF4-FFF2-40B4-BE49-F238E27FC236}">
                <a16:creationId xmlns:a16="http://schemas.microsoft.com/office/drawing/2014/main" id="{AFE79FE9-0569-4427-81A9-9E5B28B8CD5E}"/>
              </a:ext>
            </a:extLst>
          </p:cNvPr>
          <p:cNvSpPr>
            <a:spLocks noChangeAspect="1"/>
          </p:cNvSpPr>
          <p:nvPr/>
        </p:nvSpPr>
        <p:spPr>
          <a:xfrm>
            <a:off x="2603605" y="5627808"/>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5" name="Oval 214">
            <a:extLst>
              <a:ext uri="{FF2B5EF4-FFF2-40B4-BE49-F238E27FC236}">
                <a16:creationId xmlns:a16="http://schemas.microsoft.com/office/drawing/2014/main" id="{93ADA6C4-2DE7-4624-893E-92C55952BE86}"/>
              </a:ext>
            </a:extLst>
          </p:cNvPr>
          <p:cNvSpPr>
            <a:spLocks noChangeAspect="1"/>
          </p:cNvSpPr>
          <p:nvPr/>
        </p:nvSpPr>
        <p:spPr>
          <a:xfrm>
            <a:off x="2575753" y="5646167"/>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6" name="Oval 215">
            <a:extLst>
              <a:ext uri="{FF2B5EF4-FFF2-40B4-BE49-F238E27FC236}">
                <a16:creationId xmlns:a16="http://schemas.microsoft.com/office/drawing/2014/main" id="{A6F3B8EB-5F79-476C-9099-5BB2E0128407}"/>
              </a:ext>
            </a:extLst>
          </p:cNvPr>
          <p:cNvSpPr>
            <a:spLocks noChangeAspect="1"/>
          </p:cNvSpPr>
          <p:nvPr/>
        </p:nvSpPr>
        <p:spPr>
          <a:xfrm>
            <a:off x="2547901" y="5664526"/>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7" name="Oval 216">
            <a:extLst>
              <a:ext uri="{FF2B5EF4-FFF2-40B4-BE49-F238E27FC236}">
                <a16:creationId xmlns:a16="http://schemas.microsoft.com/office/drawing/2014/main" id="{B79A1827-FF47-4BF9-8067-1D3EB9E7B7A0}"/>
              </a:ext>
            </a:extLst>
          </p:cNvPr>
          <p:cNvSpPr>
            <a:spLocks noChangeAspect="1"/>
          </p:cNvSpPr>
          <p:nvPr/>
        </p:nvSpPr>
        <p:spPr>
          <a:xfrm>
            <a:off x="2541048" y="5590914"/>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8" name="Oval 217">
            <a:extLst>
              <a:ext uri="{FF2B5EF4-FFF2-40B4-BE49-F238E27FC236}">
                <a16:creationId xmlns:a16="http://schemas.microsoft.com/office/drawing/2014/main" id="{987BDB4E-0751-4AFF-B59C-02288908F9F2}"/>
              </a:ext>
            </a:extLst>
          </p:cNvPr>
          <p:cNvSpPr>
            <a:spLocks noChangeAspect="1"/>
          </p:cNvSpPr>
          <p:nvPr/>
        </p:nvSpPr>
        <p:spPr>
          <a:xfrm>
            <a:off x="2547901" y="5496112"/>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9" name="Oval 218">
            <a:extLst>
              <a:ext uri="{FF2B5EF4-FFF2-40B4-BE49-F238E27FC236}">
                <a16:creationId xmlns:a16="http://schemas.microsoft.com/office/drawing/2014/main" id="{D1B1CBEB-DEF9-4F1B-9A37-0970D2960793}"/>
              </a:ext>
            </a:extLst>
          </p:cNvPr>
          <p:cNvSpPr>
            <a:spLocks noChangeAspect="1"/>
          </p:cNvSpPr>
          <p:nvPr/>
        </p:nvSpPr>
        <p:spPr>
          <a:xfrm>
            <a:off x="2475544" y="5568585"/>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0" name="Oval 219">
            <a:extLst>
              <a:ext uri="{FF2B5EF4-FFF2-40B4-BE49-F238E27FC236}">
                <a16:creationId xmlns:a16="http://schemas.microsoft.com/office/drawing/2014/main" id="{CCBD98C2-8954-4104-B946-B75F307E5257}"/>
              </a:ext>
            </a:extLst>
          </p:cNvPr>
          <p:cNvSpPr>
            <a:spLocks noChangeAspect="1"/>
          </p:cNvSpPr>
          <p:nvPr/>
        </p:nvSpPr>
        <p:spPr>
          <a:xfrm>
            <a:off x="2424783" y="5563942"/>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1" name="Oval 220">
            <a:extLst>
              <a:ext uri="{FF2B5EF4-FFF2-40B4-BE49-F238E27FC236}">
                <a16:creationId xmlns:a16="http://schemas.microsoft.com/office/drawing/2014/main" id="{2F58FAED-45A6-43F9-8F51-AEF8F381DFE6}"/>
              </a:ext>
            </a:extLst>
          </p:cNvPr>
          <p:cNvSpPr>
            <a:spLocks noChangeAspect="1"/>
          </p:cNvSpPr>
          <p:nvPr/>
        </p:nvSpPr>
        <p:spPr>
          <a:xfrm>
            <a:off x="2472558" y="5626607"/>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2" name="Oval 221">
            <a:extLst>
              <a:ext uri="{FF2B5EF4-FFF2-40B4-BE49-F238E27FC236}">
                <a16:creationId xmlns:a16="http://schemas.microsoft.com/office/drawing/2014/main" id="{52F48822-A60D-4101-8AC6-A303C7995E4E}"/>
              </a:ext>
            </a:extLst>
          </p:cNvPr>
          <p:cNvSpPr>
            <a:spLocks noChangeAspect="1"/>
          </p:cNvSpPr>
          <p:nvPr/>
        </p:nvSpPr>
        <p:spPr>
          <a:xfrm>
            <a:off x="2409155" y="5625565"/>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3" name="Oval 222">
            <a:extLst>
              <a:ext uri="{FF2B5EF4-FFF2-40B4-BE49-F238E27FC236}">
                <a16:creationId xmlns:a16="http://schemas.microsoft.com/office/drawing/2014/main" id="{BDA30759-3C0F-4065-9FAC-C7F21E7873F5}"/>
              </a:ext>
            </a:extLst>
          </p:cNvPr>
          <p:cNvSpPr>
            <a:spLocks noChangeAspect="1"/>
          </p:cNvSpPr>
          <p:nvPr/>
        </p:nvSpPr>
        <p:spPr>
          <a:xfrm>
            <a:off x="2488104" y="5712839"/>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4" name="Oval 223">
            <a:extLst>
              <a:ext uri="{FF2B5EF4-FFF2-40B4-BE49-F238E27FC236}">
                <a16:creationId xmlns:a16="http://schemas.microsoft.com/office/drawing/2014/main" id="{B7DD9FD4-FADD-4AB3-9246-F7B056FCEA22}"/>
              </a:ext>
            </a:extLst>
          </p:cNvPr>
          <p:cNvSpPr>
            <a:spLocks noChangeAspect="1"/>
          </p:cNvSpPr>
          <p:nvPr/>
        </p:nvSpPr>
        <p:spPr>
          <a:xfrm>
            <a:off x="2446973" y="5669232"/>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5" name="Oval 224">
            <a:extLst>
              <a:ext uri="{FF2B5EF4-FFF2-40B4-BE49-F238E27FC236}">
                <a16:creationId xmlns:a16="http://schemas.microsoft.com/office/drawing/2014/main" id="{65251F3A-B482-424A-A812-3007237E11C9}"/>
              </a:ext>
            </a:extLst>
          </p:cNvPr>
          <p:cNvSpPr>
            <a:spLocks noChangeAspect="1"/>
          </p:cNvSpPr>
          <p:nvPr/>
        </p:nvSpPr>
        <p:spPr>
          <a:xfrm>
            <a:off x="2372345" y="5658985"/>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6" name="Oval 225">
            <a:extLst>
              <a:ext uri="{FF2B5EF4-FFF2-40B4-BE49-F238E27FC236}">
                <a16:creationId xmlns:a16="http://schemas.microsoft.com/office/drawing/2014/main" id="{1AA9A6DA-C08A-4F53-9693-2A8594FFD7C5}"/>
              </a:ext>
            </a:extLst>
          </p:cNvPr>
          <p:cNvSpPr>
            <a:spLocks noChangeAspect="1"/>
          </p:cNvSpPr>
          <p:nvPr/>
        </p:nvSpPr>
        <p:spPr>
          <a:xfrm>
            <a:off x="2443004" y="5730865"/>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7" name="Oval 226">
            <a:extLst>
              <a:ext uri="{FF2B5EF4-FFF2-40B4-BE49-F238E27FC236}">
                <a16:creationId xmlns:a16="http://schemas.microsoft.com/office/drawing/2014/main" id="{6569AF70-DC91-4F37-B31B-891F51F488C6}"/>
              </a:ext>
            </a:extLst>
          </p:cNvPr>
          <p:cNvSpPr>
            <a:spLocks noChangeAspect="1"/>
          </p:cNvSpPr>
          <p:nvPr/>
        </p:nvSpPr>
        <p:spPr>
          <a:xfrm>
            <a:off x="2388837" y="5707775"/>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8" name="Oval 227">
            <a:extLst>
              <a:ext uri="{FF2B5EF4-FFF2-40B4-BE49-F238E27FC236}">
                <a16:creationId xmlns:a16="http://schemas.microsoft.com/office/drawing/2014/main" id="{95E480A0-C564-47AD-8569-BB1E4EEB65BA}"/>
              </a:ext>
            </a:extLst>
          </p:cNvPr>
          <p:cNvSpPr>
            <a:spLocks noChangeAspect="1"/>
          </p:cNvSpPr>
          <p:nvPr/>
        </p:nvSpPr>
        <p:spPr>
          <a:xfrm>
            <a:off x="2300326" y="5673295"/>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9" name="Oval 228">
            <a:extLst>
              <a:ext uri="{FF2B5EF4-FFF2-40B4-BE49-F238E27FC236}">
                <a16:creationId xmlns:a16="http://schemas.microsoft.com/office/drawing/2014/main" id="{106F9765-427F-431E-AB2A-BE85BA7D897F}"/>
              </a:ext>
            </a:extLst>
          </p:cNvPr>
          <p:cNvSpPr>
            <a:spLocks noChangeAspect="1"/>
          </p:cNvSpPr>
          <p:nvPr/>
        </p:nvSpPr>
        <p:spPr>
          <a:xfrm>
            <a:off x="2286043" y="5717514"/>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0" name="Oval 229">
            <a:extLst>
              <a:ext uri="{FF2B5EF4-FFF2-40B4-BE49-F238E27FC236}">
                <a16:creationId xmlns:a16="http://schemas.microsoft.com/office/drawing/2014/main" id="{2446A068-C0B3-48BD-8F95-E57C0902A058}"/>
              </a:ext>
            </a:extLst>
          </p:cNvPr>
          <p:cNvSpPr>
            <a:spLocks noChangeAspect="1"/>
          </p:cNvSpPr>
          <p:nvPr/>
        </p:nvSpPr>
        <p:spPr>
          <a:xfrm>
            <a:off x="2343126" y="5722502"/>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1" name="Oval 230">
            <a:extLst>
              <a:ext uri="{FF2B5EF4-FFF2-40B4-BE49-F238E27FC236}">
                <a16:creationId xmlns:a16="http://schemas.microsoft.com/office/drawing/2014/main" id="{980B4D1B-35F5-4091-8C12-710E15CD1F65}"/>
              </a:ext>
            </a:extLst>
          </p:cNvPr>
          <p:cNvSpPr>
            <a:spLocks noChangeAspect="1"/>
          </p:cNvSpPr>
          <p:nvPr/>
        </p:nvSpPr>
        <p:spPr>
          <a:xfrm>
            <a:off x="2397890" y="5763510"/>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2" name="Oval 231">
            <a:extLst>
              <a:ext uri="{FF2B5EF4-FFF2-40B4-BE49-F238E27FC236}">
                <a16:creationId xmlns:a16="http://schemas.microsoft.com/office/drawing/2014/main" id="{82903BF1-A09D-4E49-883F-8E67B56C8140}"/>
              </a:ext>
            </a:extLst>
          </p:cNvPr>
          <p:cNvSpPr>
            <a:spLocks noChangeAspect="1"/>
          </p:cNvSpPr>
          <p:nvPr/>
        </p:nvSpPr>
        <p:spPr>
          <a:xfrm>
            <a:off x="2355626" y="5777942"/>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3" name="Oval 232">
            <a:extLst>
              <a:ext uri="{FF2B5EF4-FFF2-40B4-BE49-F238E27FC236}">
                <a16:creationId xmlns:a16="http://schemas.microsoft.com/office/drawing/2014/main" id="{1B588853-43A7-4396-A477-E35959D1B890}"/>
              </a:ext>
            </a:extLst>
          </p:cNvPr>
          <p:cNvSpPr>
            <a:spLocks noChangeAspect="1"/>
          </p:cNvSpPr>
          <p:nvPr/>
        </p:nvSpPr>
        <p:spPr>
          <a:xfrm>
            <a:off x="2299276" y="5771929"/>
            <a:ext cx="69410" cy="72000"/>
          </a:xfrm>
          <a:prstGeom prst="ellipse">
            <a:avLst/>
          </a:prstGeom>
          <a:solidFill>
            <a:schemeClr val="tx1"/>
          </a:solidFill>
          <a:ln w="6350">
            <a:solidFill>
              <a:srgbClr val="BE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0" name="Group 9"/>
          <p:cNvGrpSpPr/>
          <p:nvPr/>
        </p:nvGrpSpPr>
        <p:grpSpPr>
          <a:xfrm>
            <a:off x="4685341" y="4231210"/>
            <a:ext cx="2670278" cy="1888767"/>
            <a:chOff x="4581835" y="3834372"/>
            <a:chExt cx="2670278" cy="1888767"/>
          </a:xfrm>
        </p:grpSpPr>
        <p:grpSp>
          <p:nvGrpSpPr>
            <p:cNvPr id="376" name="Group 375">
              <a:extLst>
                <a:ext uri="{FF2B5EF4-FFF2-40B4-BE49-F238E27FC236}">
                  <a16:creationId xmlns:a16="http://schemas.microsoft.com/office/drawing/2014/main" id="{61DCDC7A-0CD6-40BB-BA58-63650A6A78BC}"/>
                </a:ext>
              </a:extLst>
            </p:cNvPr>
            <p:cNvGrpSpPr/>
            <p:nvPr/>
          </p:nvGrpSpPr>
          <p:grpSpPr>
            <a:xfrm>
              <a:off x="6654729" y="4990714"/>
              <a:ext cx="239215" cy="225566"/>
              <a:chOff x="7211063" y="4444795"/>
              <a:chExt cx="239215" cy="166546"/>
            </a:xfrm>
          </p:grpSpPr>
          <p:cxnSp>
            <p:nvCxnSpPr>
              <p:cNvPr id="373" name="Straight Connector 372">
                <a:extLst>
                  <a:ext uri="{FF2B5EF4-FFF2-40B4-BE49-F238E27FC236}">
                    <a16:creationId xmlns:a16="http://schemas.microsoft.com/office/drawing/2014/main" id="{4F321B60-FF0D-4819-8C7C-F7329927D86B}"/>
                  </a:ext>
                </a:extLst>
              </p:cNvPr>
              <p:cNvCxnSpPr/>
              <p:nvPr/>
            </p:nvCxnSpPr>
            <p:spPr>
              <a:xfrm>
                <a:off x="7211063" y="4444795"/>
                <a:ext cx="239215" cy="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2342B544-07C1-4982-AA3E-BFD2961025A9}"/>
                  </a:ext>
                </a:extLst>
              </p:cNvPr>
              <p:cNvCxnSpPr/>
              <p:nvPr/>
            </p:nvCxnSpPr>
            <p:spPr>
              <a:xfrm flipH="1">
                <a:off x="7330670" y="4444795"/>
                <a:ext cx="0" cy="166546"/>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377" name="Group 376">
              <a:extLst>
                <a:ext uri="{FF2B5EF4-FFF2-40B4-BE49-F238E27FC236}">
                  <a16:creationId xmlns:a16="http://schemas.microsoft.com/office/drawing/2014/main" id="{007EC36E-3892-4E56-9833-597ED0FDDC0A}"/>
                </a:ext>
              </a:extLst>
            </p:cNvPr>
            <p:cNvGrpSpPr/>
            <p:nvPr/>
          </p:nvGrpSpPr>
          <p:grpSpPr>
            <a:xfrm>
              <a:off x="6034580" y="4944315"/>
              <a:ext cx="239215" cy="225566"/>
              <a:chOff x="7211063" y="4444795"/>
              <a:chExt cx="239215" cy="166546"/>
            </a:xfrm>
          </p:grpSpPr>
          <p:cxnSp>
            <p:nvCxnSpPr>
              <p:cNvPr id="378" name="Straight Connector 377">
                <a:extLst>
                  <a:ext uri="{FF2B5EF4-FFF2-40B4-BE49-F238E27FC236}">
                    <a16:creationId xmlns:a16="http://schemas.microsoft.com/office/drawing/2014/main" id="{0E94760E-49E7-4E82-BBF8-C5E1FDF77E0B}"/>
                  </a:ext>
                </a:extLst>
              </p:cNvPr>
              <p:cNvCxnSpPr/>
              <p:nvPr/>
            </p:nvCxnSpPr>
            <p:spPr>
              <a:xfrm>
                <a:off x="7211063" y="4444795"/>
                <a:ext cx="239215" cy="0"/>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036C3044-BE8E-4110-8102-0AEB506622E8}"/>
                  </a:ext>
                </a:extLst>
              </p:cNvPr>
              <p:cNvCxnSpPr/>
              <p:nvPr/>
            </p:nvCxnSpPr>
            <p:spPr>
              <a:xfrm flipH="1">
                <a:off x="7330670" y="4444795"/>
                <a:ext cx="0" cy="166546"/>
              </a:xfrm>
              <a:prstGeom prst="line">
                <a:avLst/>
              </a:prstGeom>
              <a:ln>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380" name="Group 379">
              <a:extLst>
                <a:ext uri="{FF2B5EF4-FFF2-40B4-BE49-F238E27FC236}">
                  <a16:creationId xmlns:a16="http://schemas.microsoft.com/office/drawing/2014/main" id="{3888B968-468C-4F04-8927-D7A4EB19DF2F}"/>
                </a:ext>
              </a:extLst>
            </p:cNvPr>
            <p:cNvGrpSpPr/>
            <p:nvPr/>
          </p:nvGrpSpPr>
          <p:grpSpPr>
            <a:xfrm>
              <a:off x="5389787" y="4975654"/>
              <a:ext cx="239215" cy="225566"/>
              <a:chOff x="7211063" y="4444795"/>
              <a:chExt cx="239215" cy="166546"/>
            </a:xfrm>
            <a:solidFill>
              <a:schemeClr val="tx1">
                <a:lumMod val="60000"/>
                <a:lumOff val="40000"/>
              </a:schemeClr>
            </a:solidFill>
          </p:grpSpPr>
          <p:cxnSp>
            <p:nvCxnSpPr>
              <p:cNvPr id="381" name="Straight Connector 380">
                <a:extLst>
                  <a:ext uri="{FF2B5EF4-FFF2-40B4-BE49-F238E27FC236}">
                    <a16:creationId xmlns:a16="http://schemas.microsoft.com/office/drawing/2014/main" id="{802336DD-2C68-40F1-99D0-556F5986F9FE}"/>
                  </a:ext>
                </a:extLst>
              </p:cNvPr>
              <p:cNvCxnSpPr/>
              <p:nvPr/>
            </p:nvCxnSpPr>
            <p:spPr>
              <a:xfrm>
                <a:off x="7211063" y="4444795"/>
                <a:ext cx="239215"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337C7F9E-8328-4131-8E2A-E601B7EA69AA}"/>
                  </a:ext>
                </a:extLst>
              </p:cNvPr>
              <p:cNvCxnSpPr/>
              <p:nvPr/>
            </p:nvCxnSpPr>
            <p:spPr>
              <a:xfrm flipH="1">
                <a:off x="7330670" y="4444795"/>
                <a:ext cx="0" cy="16654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9" name="TextBox 278">
              <a:extLst>
                <a:ext uri="{FF2B5EF4-FFF2-40B4-BE49-F238E27FC236}">
                  <a16:creationId xmlns:a16="http://schemas.microsoft.com/office/drawing/2014/main" id="{AB440F39-A3D4-45CF-B9A8-280DB5700919}"/>
                </a:ext>
              </a:extLst>
            </p:cNvPr>
            <p:cNvSpPr txBox="1"/>
            <p:nvPr/>
          </p:nvSpPr>
          <p:spPr>
            <a:xfrm>
              <a:off x="5175091" y="5423844"/>
              <a:ext cx="544554" cy="299295"/>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F1CDx</a:t>
              </a:r>
            </a:p>
          </p:txBody>
        </p:sp>
        <p:sp>
          <p:nvSpPr>
            <p:cNvPr id="280" name="Freeform 21">
              <a:extLst>
                <a:ext uri="{FF2B5EF4-FFF2-40B4-BE49-F238E27FC236}">
                  <a16:creationId xmlns:a16="http://schemas.microsoft.com/office/drawing/2014/main" id="{701B03D4-4D37-40E9-9650-D0E233380292}"/>
                </a:ext>
              </a:extLst>
            </p:cNvPr>
            <p:cNvSpPr/>
            <p:nvPr/>
          </p:nvSpPr>
          <p:spPr bwMode="auto">
            <a:xfrm>
              <a:off x="5069978" y="3949311"/>
              <a:ext cx="2182135" cy="15120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1" name="Line 6">
              <a:extLst>
                <a:ext uri="{FF2B5EF4-FFF2-40B4-BE49-F238E27FC236}">
                  <a16:creationId xmlns:a16="http://schemas.microsoft.com/office/drawing/2014/main" id="{26B67EA3-0077-4561-841E-1B5A03C9AD3F}"/>
                </a:ext>
              </a:extLst>
            </p:cNvPr>
            <p:cNvSpPr>
              <a:spLocks noChangeShapeType="1"/>
            </p:cNvSpPr>
            <p:nvPr/>
          </p:nvSpPr>
          <p:spPr bwMode="auto">
            <a:xfrm>
              <a:off x="5032068" y="3949310"/>
              <a:ext cx="31873"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2" name="Line 7">
              <a:extLst>
                <a:ext uri="{FF2B5EF4-FFF2-40B4-BE49-F238E27FC236}">
                  <a16:creationId xmlns:a16="http://schemas.microsoft.com/office/drawing/2014/main" id="{E606BB77-B5EB-4478-9530-CC9B5E0ECBB0}"/>
                </a:ext>
              </a:extLst>
            </p:cNvPr>
            <p:cNvSpPr>
              <a:spLocks noChangeShapeType="1"/>
            </p:cNvSpPr>
            <p:nvPr/>
          </p:nvSpPr>
          <p:spPr bwMode="auto">
            <a:xfrm>
              <a:off x="5032068" y="4244641"/>
              <a:ext cx="31873"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3" name="Line 8">
              <a:extLst>
                <a:ext uri="{FF2B5EF4-FFF2-40B4-BE49-F238E27FC236}">
                  <a16:creationId xmlns:a16="http://schemas.microsoft.com/office/drawing/2014/main" id="{3EE4F951-1450-4D5E-93BF-74CC7B69AF70}"/>
                </a:ext>
              </a:extLst>
            </p:cNvPr>
            <p:cNvSpPr>
              <a:spLocks noChangeShapeType="1"/>
            </p:cNvSpPr>
            <p:nvPr/>
          </p:nvSpPr>
          <p:spPr bwMode="auto">
            <a:xfrm>
              <a:off x="5032068" y="4523999"/>
              <a:ext cx="31873"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4" name="Line 9">
              <a:extLst>
                <a:ext uri="{FF2B5EF4-FFF2-40B4-BE49-F238E27FC236}">
                  <a16:creationId xmlns:a16="http://schemas.microsoft.com/office/drawing/2014/main" id="{DE8637C4-3D12-4FE8-BB89-E083E72D6E8F}"/>
                </a:ext>
              </a:extLst>
            </p:cNvPr>
            <p:cNvSpPr>
              <a:spLocks noChangeShapeType="1"/>
            </p:cNvSpPr>
            <p:nvPr/>
          </p:nvSpPr>
          <p:spPr bwMode="auto">
            <a:xfrm>
              <a:off x="5032068" y="4821177"/>
              <a:ext cx="31873"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5" name="Line 10">
              <a:extLst>
                <a:ext uri="{FF2B5EF4-FFF2-40B4-BE49-F238E27FC236}">
                  <a16:creationId xmlns:a16="http://schemas.microsoft.com/office/drawing/2014/main" id="{9348ECFB-E08E-49D2-B4E2-46A1464557A2}"/>
                </a:ext>
              </a:extLst>
            </p:cNvPr>
            <p:cNvSpPr>
              <a:spLocks noChangeShapeType="1"/>
            </p:cNvSpPr>
            <p:nvPr/>
          </p:nvSpPr>
          <p:spPr bwMode="auto">
            <a:xfrm>
              <a:off x="5032068" y="5109918"/>
              <a:ext cx="31873"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7" name="TextBox 286">
              <a:extLst>
                <a:ext uri="{FF2B5EF4-FFF2-40B4-BE49-F238E27FC236}">
                  <a16:creationId xmlns:a16="http://schemas.microsoft.com/office/drawing/2014/main" id="{921106AA-4A06-47F9-82FC-6D372831C7BF}"/>
                </a:ext>
              </a:extLst>
            </p:cNvPr>
            <p:cNvSpPr txBox="1"/>
            <p:nvPr/>
          </p:nvSpPr>
          <p:spPr>
            <a:xfrm rot="16200000">
              <a:off x="4149603" y="4578474"/>
              <a:ext cx="1089088" cy="22462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总 TMB (突变/Mb)</a:t>
              </a:r>
            </a:p>
          </p:txBody>
        </p:sp>
        <p:sp>
          <p:nvSpPr>
            <p:cNvPr id="288" name="TextBox 287">
              <a:extLst>
                <a:ext uri="{FF2B5EF4-FFF2-40B4-BE49-F238E27FC236}">
                  <a16:creationId xmlns:a16="http://schemas.microsoft.com/office/drawing/2014/main" id="{CE147B2B-9FE4-40F0-A191-F530558F0497}"/>
                </a:ext>
              </a:extLst>
            </p:cNvPr>
            <p:cNvSpPr txBox="1"/>
            <p:nvPr/>
          </p:nvSpPr>
          <p:spPr>
            <a:xfrm>
              <a:off x="4743418" y="3834372"/>
              <a:ext cx="284300"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289" name="TextBox 288">
              <a:extLst>
                <a:ext uri="{FF2B5EF4-FFF2-40B4-BE49-F238E27FC236}">
                  <a16:creationId xmlns:a16="http://schemas.microsoft.com/office/drawing/2014/main" id="{91547FC3-994D-4BC2-905C-D5659978A82F}"/>
                </a:ext>
              </a:extLst>
            </p:cNvPr>
            <p:cNvSpPr txBox="1"/>
            <p:nvPr/>
          </p:nvSpPr>
          <p:spPr>
            <a:xfrm>
              <a:off x="4813951" y="4130850"/>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90" name="TextBox 289">
              <a:extLst>
                <a:ext uri="{FF2B5EF4-FFF2-40B4-BE49-F238E27FC236}">
                  <a16:creationId xmlns:a16="http://schemas.microsoft.com/office/drawing/2014/main" id="{BA139447-A4D0-465B-85E3-431FB635C635}"/>
                </a:ext>
              </a:extLst>
            </p:cNvPr>
            <p:cNvSpPr txBox="1"/>
            <p:nvPr/>
          </p:nvSpPr>
          <p:spPr>
            <a:xfrm>
              <a:off x="4813951" y="4410072"/>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91" name="TextBox 290">
              <a:extLst>
                <a:ext uri="{FF2B5EF4-FFF2-40B4-BE49-F238E27FC236}">
                  <a16:creationId xmlns:a16="http://schemas.microsoft.com/office/drawing/2014/main" id="{E0A3F4E2-75D5-4AF6-9C63-4B13D8F56A18}"/>
                </a:ext>
              </a:extLst>
            </p:cNvPr>
            <p:cNvSpPr txBox="1"/>
            <p:nvPr/>
          </p:nvSpPr>
          <p:spPr>
            <a:xfrm>
              <a:off x="4813951" y="4707115"/>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92" name="TextBox 291">
              <a:extLst>
                <a:ext uri="{FF2B5EF4-FFF2-40B4-BE49-F238E27FC236}">
                  <a16:creationId xmlns:a16="http://schemas.microsoft.com/office/drawing/2014/main" id="{97BE4297-3BDF-493A-9C09-56094D0DA33F}"/>
                </a:ext>
              </a:extLst>
            </p:cNvPr>
            <p:cNvSpPr txBox="1"/>
            <p:nvPr/>
          </p:nvSpPr>
          <p:spPr>
            <a:xfrm>
              <a:off x="4813951" y="4995719"/>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93" name="TextBox 292">
              <a:extLst>
                <a:ext uri="{FF2B5EF4-FFF2-40B4-BE49-F238E27FC236}">
                  <a16:creationId xmlns:a16="http://schemas.microsoft.com/office/drawing/2014/main" id="{03359D19-7A44-444E-860F-557D56D8F87B}"/>
                </a:ext>
              </a:extLst>
            </p:cNvPr>
            <p:cNvSpPr txBox="1"/>
            <p:nvPr/>
          </p:nvSpPr>
          <p:spPr>
            <a:xfrm>
              <a:off x="4884484" y="5293703"/>
              <a:ext cx="14323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01" name="TextBox 300">
              <a:extLst>
                <a:ext uri="{FF2B5EF4-FFF2-40B4-BE49-F238E27FC236}">
                  <a16:creationId xmlns:a16="http://schemas.microsoft.com/office/drawing/2014/main" id="{3EE6BC68-0838-4B01-9763-9F1BE3E2CD2E}"/>
                </a:ext>
              </a:extLst>
            </p:cNvPr>
            <p:cNvSpPr txBox="1"/>
            <p:nvPr/>
          </p:nvSpPr>
          <p:spPr>
            <a:xfrm>
              <a:off x="5905042" y="3940918"/>
              <a:ext cx="525525" cy="296696"/>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N = 96</a:t>
              </a:r>
            </a:p>
          </p:txBody>
        </p:sp>
        <p:sp>
          <p:nvSpPr>
            <p:cNvPr id="249" name="Oval 248">
              <a:extLst>
                <a:ext uri="{FF2B5EF4-FFF2-40B4-BE49-F238E27FC236}">
                  <a16:creationId xmlns:a16="http://schemas.microsoft.com/office/drawing/2014/main" id="{8B17C9F1-5AFD-461B-938F-EF2C6B2A6C73}"/>
                </a:ext>
              </a:extLst>
            </p:cNvPr>
            <p:cNvSpPr>
              <a:spLocks noChangeAspect="1"/>
            </p:cNvSpPr>
            <p:nvPr/>
          </p:nvSpPr>
          <p:spPr>
            <a:xfrm rot="4855011">
              <a:off x="5526585" y="4273165"/>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cxnSp>
          <p:nvCxnSpPr>
            <p:cNvPr id="310" name="Straight Connector 309">
              <a:extLst>
                <a:ext uri="{FF2B5EF4-FFF2-40B4-BE49-F238E27FC236}">
                  <a16:creationId xmlns:a16="http://schemas.microsoft.com/office/drawing/2014/main" id="{D7EA7DB4-D6EA-4871-968D-43A5C197A71B}"/>
                </a:ext>
              </a:extLst>
            </p:cNvPr>
            <p:cNvCxnSpPr/>
            <p:nvPr/>
          </p:nvCxnSpPr>
          <p:spPr>
            <a:xfrm flipV="1">
              <a:off x="5078444" y="5379361"/>
              <a:ext cx="2123665" cy="14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51C4F7B1-D28A-443B-8DA4-430128A64087}"/>
                </a:ext>
              </a:extLst>
            </p:cNvPr>
            <p:cNvCxnSpPr/>
            <p:nvPr/>
          </p:nvCxnSpPr>
          <p:spPr>
            <a:xfrm flipV="1">
              <a:off x="5078444" y="5210189"/>
              <a:ext cx="2123665" cy="14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529C76CC-58BD-4ABF-904F-08E11D443AE5}"/>
                </a:ext>
              </a:extLst>
            </p:cNvPr>
            <p:cNvSpPr txBox="1"/>
            <p:nvPr/>
          </p:nvSpPr>
          <p:spPr>
            <a:xfrm>
              <a:off x="6614751" y="5423844"/>
              <a:ext cx="401887" cy="299295"/>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TML</a:t>
              </a:r>
            </a:p>
          </p:txBody>
        </p:sp>
        <p:sp>
          <p:nvSpPr>
            <p:cNvPr id="314" name="Oval 313">
              <a:extLst>
                <a:ext uri="{FF2B5EF4-FFF2-40B4-BE49-F238E27FC236}">
                  <a16:creationId xmlns:a16="http://schemas.microsoft.com/office/drawing/2014/main" id="{47860B39-B1C5-4F66-A03B-5ABBE5B3C531}"/>
                </a:ext>
              </a:extLst>
            </p:cNvPr>
            <p:cNvSpPr>
              <a:spLocks noChangeAspect="1"/>
            </p:cNvSpPr>
            <p:nvPr/>
          </p:nvSpPr>
          <p:spPr>
            <a:xfrm rot="4855011">
              <a:off x="6731183" y="446374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5" name="Oval 314">
              <a:extLst>
                <a:ext uri="{FF2B5EF4-FFF2-40B4-BE49-F238E27FC236}">
                  <a16:creationId xmlns:a16="http://schemas.microsoft.com/office/drawing/2014/main" id="{B6710DF1-B985-4912-B3B9-6170198C5F75}"/>
                </a:ext>
              </a:extLst>
            </p:cNvPr>
            <p:cNvSpPr>
              <a:spLocks noChangeAspect="1"/>
            </p:cNvSpPr>
            <p:nvPr/>
          </p:nvSpPr>
          <p:spPr>
            <a:xfrm rot="4855011">
              <a:off x="6731182" y="4517504"/>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6" name="Oval 315">
              <a:extLst>
                <a:ext uri="{FF2B5EF4-FFF2-40B4-BE49-F238E27FC236}">
                  <a16:creationId xmlns:a16="http://schemas.microsoft.com/office/drawing/2014/main" id="{DF116CBA-F68C-4563-9D2A-2D4A430E1455}"/>
                </a:ext>
              </a:extLst>
            </p:cNvPr>
            <p:cNvSpPr>
              <a:spLocks noChangeAspect="1"/>
            </p:cNvSpPr>
            <p:nvPr/>
          </p:nvSpPr>
          <p:spPr>
            <a:xfrm rot="4855011">
              <a:off x="6738463" y="4582119"/>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7" name="Oval 316">
              <a:extLst>
                <a:ext uri="{FF2B5EF4-FFF2-40B4-BE49-F238E27FC236}">
                  <a16:creationId xmlns:a16="http://schemas.microsoft.com/office/drawing/2014/main" id="{F58DCCE6-4EF4-4587-A205-A8E77CD2DC99}"/>
                </a:ext>
              </a:extLst>
            </p:cNvPr>
            <p:cNvSpPr>
              <a:spLocks noChangeAspect="1"/>
            </p:cNvSpPr>
            <p:nvPr/>
          </p:nvSpPr>
          <p:spPr>
            <a:xfrm rot="4855011">
              <a:off x="6745744" y="465202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8" name="Oval 317">
              <a:extLst>
                <a:ext uri="{FF2B5EF4-FFF2-40B4-BE49-F238E27FC236}">
                  <a16:creationId xmlns:a16="http://schemas.microsoft.com/office/drawing/2014/main" id="{0B1C311F-63FD-4133-BC2D-CFD1386D7A96}"/>
                </a:ext>
              </a:extLst>
            </p:cNvPr>
            <p:cNvSpPr>
              <a:spLocks noChangeAspect="1"/>
            </p:cNvSpPr>
            <p:nvPr/>
          </p:nvSpPr>
          <p:spPr>
            <a:xfrm rot="4855011">
              <a:off x="6745743" y="472842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9" name="Oval 318">
              <a:extLst>
                <a:ext uri="{FF2B5EF4-FFF2-40B4-BE49-F238E27FC236}">
                  <a16:creationId xmlns:a16="http://schemas.microsoft.com/office/drawing/2014/main" id="{E5226EFB-8D03-4AA2-B21F-E9D6FC23349B}"/>
                </a:ext>
              </a:extLst>
            </p:cNvPr>
            <p:cNvSpPr>
              <a:spLocks noChangeAspect="1"/>
            </p:cNvSpPr>
            <p:nvPr/>
          </p:nvSpPr>
          <p:spPr>
            <a:xfrm rot="4855011">
              <a:off x="6784186" y="4813060"/>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0" name="Oval 319">
              <a:extLst>
                <a:ext uri="{FF2B5EF4-FFF2-40B4-BE49-F238E27FC236}">
                  <a16:creationId xmlns:a16="http://schemas.microsoft.com/office/drawing/2014/main" id="{6EAD319E-AF07-4A43-BCBE-9826C569B3DC}"/>
                </a:ext>
              </a:extLst>
            </p:cNvPr>
            <p:cNvSpPr>
              <a:spLocks noChangeAspect="1"/>
            </p:cNvSpPr>
            <p:nvPr/>
          </p:nvSpPr>
          <p:spPr>
            <a:xfrm rot="4855011">
              <a:off x="6686046" y="4825519"/>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1" name="Oval 320">
              <a:extLst>
                <a:ext uri="{FF2B5EF4-FFF2-40B4-BE49-F238E27FC236}">
                  <a16:creationId xmlns:a16="http://schemas.microsoft.com/office/drawing/2014/main" id="{F7990C03-6DB4-46CB-8EB1-C789C26063A0}"/>
                </a:ext>
              </a:extLst>
            </p:cNvPr>
            <p:cNvSpPr>
              <a:spLocks noChangeAspect="1"/>
            </p:cNvSpPr>
            <p:nvPr/>
          </p:nvSpPr>
          <p:spPr>
            <a:xfrm rot="4855011">
              <a:off x="6799680" y="4897691"/>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2" name="Oval 321">
              <a:extLst>
                <a:ext uri="{FF2B5EF4-FFF2-40B4-BE49-F238E27FC236}">
                  <a16:creationId xmlns:a16="http://schemas.microsoft.com/office/drawing/2014/main" id="{8E246246-CFEF-4EC1-B636-6DE341A5C6C2}"/>
                </a:ext>
              </a:extLst>
            </p:cNvPr>
            <p:cNvSpPr>
              <a:spLocks noChangeAspect="1"/>
            </p:cNvSpPr>
            <p:nvPr/>
          </p:nvSpPr>
          <p:spPr>
            <a:xfrm rot="4855011">
              <a:off x="6693884" y="4903860"/>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3" name="Oval 322">
              <a:extLst>
                <a:ext uri="{FF2B5EF4-FFF2-40B4-BE49-F238E27FC236}">
                  <a16:creationId xmlns:a16="http://schemas.microsoft.com/office/drawing/2014/main" id="{1E617DC2-3E81-424B-9C60-FDDA491A980D}"/>
                </a:ext>
              </a:extLst>
            </p:cNvPr>
            <p:cNvSpPr>
              <a:spLocks noChangeAspect="1"/>
            </p:cNvSpPr>
            <p:nvPr/>
          </p:nvSpPr>
          <p:spPr>
            <a:xfrm rot="4855011">
              <a:off x="6603582" y="4968775"/>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 name="Oval 323">
              <a:extLst>
                <a:ext uri="{FF2B5EF4-FFF2-40B4-BE49-F238E27FC236}">
                  <a16:creationId xmlns:a16="http://schemas.microsoft.com/office/drawing/2014/main" id="{0BA17DCD-F599-48C7-8424-F71330384736}"/>
                </a:ext>
              </a:extLst>
            </p:cNvPr>
            <p:cNvSpPr>
              <a:spLocks noChangeAspect="1"/>
            </p:cNvSpPr>
            <p:nvPr/>
          </p:nvSpPr>
          <p:spPr>
            <a:xfrm rot="4855011">
              <a:off x="6689312" y="499690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 name="Oval 324">
              <a:extLst>
                <a:ext uri="{FF2B5EF4-FFF2-40B4-BE49-F238E27FC236}">
                  <a16:creationId xmlns:a16="http://schemas.microsoft.com/office/drawing/2014/main" id="{A2806FCD-0574-4FEC-96F7-52BF533D3A09}"/>
                </a:ext>
              </a:extLst>
            </p:cNvPr>
            <p:cNvSpPr>
              <a:spLocks noChangeAspect="1"/>
            </p:cNvSpPr>
            <p:nvPr/>
          </p:nvSpPr>
          <p:spPr>
            <a:xfrm rot="4855011">
              <a:off x="6793853" y="5000337"/>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 name="Oval 325">
              <a:extLst>
                <a:ext uri="{FF2B5EF4-FFF2-40B4-BE49-F238E27FC236}">
                  <a16:creationId xmlns:a16="http://schemas.microsoft.com/office/drawing/2014/main" id="{ED5567A0-4614-427B-BEDD-E30D2B715378}"/>
                </a:ext>
              </a:extLst>
            </p:cNvPr>
            <p:cNvSpPr>
              <a:spLocks noChangeAspect="1"/>
            </p:cNvSpPr>
            <p:nvPr/>
          </p:nvSpPr>
          <p:spPr>
            <a:xfrm rot="4855011">
              <a:off x="6881198" y="4963400"/>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7" name="Oval 326">
              <a:extLst>
                <a:ext uri="{FF2B5EF4-FFF2-40B4-BE49-F238E27FC236}">
                  <a16:creationId xmlns:a16="http://schemas.microsoft.com/office/drawing/2014/main" id="{C0BA6A8A-8968-483E-B3FD-BEADAB86DDE8}"/>
                </a:ext>
              </a:extLst>
            </p:cNvPr>
            <p:cNvSpPr>
              <a:spLocks noChangeAspect="1"/>
            </p:cNvSpPr>
            <p:nvPr/>
          </p:nvSpPr>
          <p:spPr>
            <a:xfrm rot="4855011">
              <a:off x="6939935" y="5000337"/>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 name="Oval 327">
              <a:extLst>
                <a:ext uri="{FF2B5EF4-FFF2-40B4-BE49-F238E27FC236}">
                  <a16:creationId xmlns:a16="http://schemas.microsoft.com/office/drawing/2014/main" id="{CBB05007-6BC9-4055-B6D8-B7255A5B3247}"/>
                </a:ext>
              </a:extLst>
            </p:cNvPr>
            <p:cNvSpPr>
              <a:spLocks noChangeAspect="1"/>
            </p:cNvSpPr>
            <p:nvPr/>
          </p:nvSpPr>
          <p:spPr>
            <a:xfrm rot="4855011">
              <a:off x="6854452" y="503001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 name="Oval 328">
              <a:extLst>
                <a:ext uri="{FF2B5EF4-FFF2-40B4-BE49-F238E27FC236}">
                  <a16:creationId xmlns:a16="http://schemas.microsoft.com/office/drawing/2014/main" id="{20EC28B9-AD9B-4304-82D4-549246CEDC15}"/>
                </a:ext>
              </a:extLst>
            </p:cNvPr>
            <p:cNvSpPr>
              <a:spLocks noChangeAspect="1"/>
            </p:cNvSpPr>
            <p:nvPr/>
          </p:nvSpPr>
          <p:spPr>
            <a:xfrm rot="4855011">
              <a:off x="6574866" y="5016450"/>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 name="Oval 329">
              <a:extLst>
                <a:ext uri="{FF2B5EF4-FFF2-40B4-BE49-F238E27FC236}">
                  <a16:creationId xmlns:a16="http://schemas.microsoft.com/office/drawing/2014/main" id="{E07949E9-0CB2-48D0-AA62-38BCCBC5EFEB}"/>
                </a:ext>
              </a:extLst>
            </p:cNvPr>
            <p:cNvSpPr>
              <a:spLocks noChangeAspect="1"/>
            </p:cNvSpPr>
            <p:nvPr/>
          </p:nvSpPr>
          <p:spPr>
            <a:xfrm rot="4855011">
              <a:off x="6659751" y="5015814"/>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 name="Oval 330">
              <a:extLst>
                <a:ext uri="{FF2B5EF4-FFF2-40B4-BE49-F238E27FC236}">
                  <a16:creationId xmlns:a16="http://schemas.microsoft.com/office/drawing/2014/main" id="{9E5D61FD-606E-4348-B67B-9F61F3587F93}"/>
                </a:ext>
              </a:extLst>
            </p:cNvPr>
            <p:cNvSpPr>
              <a:spLocks noChangeAspect="1"/>
            </p:cNvSpPr>
            <p:nvPr/>
          </p:nvSpPr>
          <p:spPr>
            <a:xfrm rot="4855011">
              <a:off x="6571597" y="5064391"/>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2" name="Oval 331">
              <a:extLst>
                <a:ext uri="{FF2B5EF4-FFF2-40B4-BE49-F238E27FC236}">
                  <a16:creationId xmlns:a16="http://schemas.microsoft.com/office/drawing/2014/main" id="{BFE21354-9645-4BDA-A406-D65B5C783B94}"/>
                </a:ext>
              </a:extLst>
            </p:cNvPr>
            <p:cNvSpPr>
              <a:spLocks noChangeAspect="1"/>
            </p:cNvSpPr>
            <p:nvPr/>
          </p:nvSpPr>
          <p:spPr>
            <a:xfrm rot="4855011">
              <a:off x="6614212" y="5071249"/>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3" name="Oval 332">
              <a:extLst>
                <a:ext uri="{FF2B5EF4-FFF2-40B4-BE49-F238E27FC236}">
                  <a16:creationId xmlns:a16="http://schemas.microsoft.com/office/drawing/2014/main" id="{1B520A4C-ECBE-465D-9CB0-4CA4DA7B3078}"/>
                </a:ext>
              </a:extLst>
            </p:cNvPr>
            <p:cNvSpPr>
              <a:spLocks noChangeAspect="1"/>
            </p:cNvSpPr>
            <p:nvPr/>
          </p:nvSpPr>
          <p:spPr>
            <a:xfrm rot="4855011">
              <a:off x="6656827" y="5078107"/>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4" name="Oval 333">
              <a:extLst>
                <a:ext uri="{FF2B5EF4-FFF2-40B4-BE49-F238E27FC236}">
                  <a16:creationId xmlns:a16="http://schemas.microsoft.com/office/drawing/2014/main" id="{06E5CE21-6C4B-441F-9DB8-9B6A35A47727}"/>
                </a:ext>
              </a:extLst>
            </p:cNvPr>
            <p:cNvSpPr>
              <a:spLocks noChangeAspect="1"/>
            </p:cNvSpPr>
            <p:nvPr/>
          </p:nvSpPr>
          <p:spPr>
            <a:xfrm rot="4855011">
              <a:off x="6699442" y="5082507"/>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5" name="Oval 334">
              <a:extLst>
                <a:ext uri="{FF2B5EF4-FFF2-40B4-BE49-F238E27FC236}">
                  <a16:creationId xmlns:a16="http://schemas.microsoft.com/office/drawing/2014/main" id="{606C7142-2E74-4EF0-AA70-16F62B69E65A}"/>
                </a:ext>
              </a:extLst>
            </p:cNvPr>
            <p:cNvSpPr>
              <a:spLocks noChangeAspect="1"/>
            </p:cNvSpPr>
            <p:nvPr/>
          </p:nvSpPr>
          <p:spPr>
            <a:xfrm rot="4855011">
              <a:off x="6742057" y="5081991"/>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6" name="Oval 335">
              <a:extLst>
                <a:ext uri="{FF2B5EF4-FFF2-40B4-BE49-F238E27FC236}">
                  <a16:creationId xmlns:a16="http://schemas.microsoft.com/office/drawing/2014/main" id="{D9BA1CA9-D9C6-4B7A-9E28-E7FE3F900DE0}"/>
                </a:ext>
              </a:extLst>
            </p:cNvPr>
            <p:cNvSpPr>
              <a:spLocks noChangeAspect="1"/>
            </p:cNvSpPr>
            <p:nvPr/>
          </p:nvSpPr>
          <p:spPr>
            <a:xfrm rot="4855011">
              <a:off x="6784672" y="5081475"/>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7" name="Oval 336">
              <a:extLst>
                <a:ext uri="{FF2B5EF4-FFF2-40B4-BE49-F238E27FC236}">
                  <a16:creationId xmlns:a16="http://schemas.microsoft.com/office/drawing/2014/main" id="{F60F7AD9-C410-48B9-9999-79257BC44D37}"/>
                </a:ext>
              </a:extLst>
            </p:cNvPr>
            <p:cNvSpPr>
              <a:spLocks noChangeAspect="1"/>
            </p:cNvSpPr>
            <p:nvPr/>
          </p:nvSpPr>
          <p:spPr>
            <a:xfrm rot="4855011">
              <a:off x="6827287" y="5080959"/>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8" name="Oval 337">
              <a:extLst>
                <a:ext uri="{FF2B5EF4-FFF2-40B4-BE49-F238E27FC236}">
                  <a16:creationId xmlns:a16="http://schemas.microsoft.com/office/drawing/2014/main" id="{6C66ACCD-2343-4C32-8B2F-31FEAE585ACC}"/>
                </a:ext>
              </a:extLst>
            </p:cNvPr>
            <p:cNvSpPr>
              <a:spLocks noChangeAspect="1"/>
            </p:cNvSpPr>
            <p:nvPr/>
          </p:nvSpPr>
          <p:spPr>
            <a:xfrm rot="4855011">
              <a:off x="6869902" y="508044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9" name="Oval 338">
              <a:extLst>
                <a:ext uri="{FF2B5EF4-FFF2-40B4-BE49-F238E27FC236}">
                  <a16:creationId xmlns:a16="http://schemas.microsoft.com/office/drawing/2014/main" id="{E76D9DE8-AD29-4E46-99C7-C7AE4FC38F91}"/>
                </a:ext>
              </a:extLst>
            </p:cNvPr>
            <p:cNvSpPr>
              <a:spLocks noChangeAspect="1"/>
            </p:cNvSpPr>
            <p:nvPr/>
          </p:nvSpPr>
          <p:spPr>
            <a:xfrm rot="4855011">
              <a:off x="6924807" y="5079927"/>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0" name="Oval 339">
              <a:extLst>
                <a:ext uri="{FF2B5EF4-FFF2-40B4-BE49-F238E27FC236}">
                  <a16:creationId xmlns:a16="http://schemas.microsoft.com/office/drawing/2014/main" id="{B475AA85-EC2B-4780-B0DF-7E40C524FE6A}"/>
                </a:ext>
              </a:extLst>
            </p:cNvPr>
            <p:cNvSpPr>
              <a:spLocks noChangeAspect="1"/>
            </p:cNvSpPr>
            <p:nvPr/>
          </p:nvSpPr>
          <p:spPr>
            <a:xfrm rot="4855011">
              <a:off x="6616142" y="511720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1" name="Oval 340">
              <a:extLst>
                <a:ext uri="{FF2B5EF4-FFF2-40B4-BE49-F238E27FC236}">
                  <a16:creationId xmlns:a16="http://schemas.microsoft.com/office/drawing/2014/main" id="{942AEF6E-4A6F-45FC-900D-1113B8307E4F}"/>
                </a:ext>
              </a:extLst>
            </p:cNvPr>
            <p:cNvSpPr>
              <a:spLocks noChangeAspect="1"/>
            </p:cNvSpPr>
            <p:nvPr/>
          </p:nvSpPr>
          <p:spPr>
            <a:xfrm rot="4855011">
              <a:off x="6582259" y="5109120"/>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2" name="Oval 341">
              <a:extLst>
                <a:ext uri="{FF2B5EF4-FFF2-40B4-BE49-F238E27FC236}">
                  <a16:creationId xmlns:a16="http://schemas.microsoft.com/office/drawing/2014/main" id="{9B0DDEE5-A3E1-414A-A7AC-B6ABC8CC2AF4}"/>
                </a:ext>
              </a:extLst>
            </p:cNvPr>
            <p:cNvSpPr>
              <a:spLocks noChangeAspect="1"/>
            </p:cNvSpPr>
            <p:nvPr/>
          </p:nvSpPr>
          <p:spPr>
            <a:xfrm rot="4855011">
              <a:off x="6635037" y="512169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3" name="Oval 342">
              <a:extLst>
                <a:ext uri="{FF2B5EF4-FFF2-40B4-BE49-F238E27FC236}">
                  <a16:creationId xmlns:a16="http://schemas.microsoft.com/office/drawing/2014/main" id="{F23938CC-E714-4C24-B39E-80FD9DB7F605}"/>
                </a:ext>
              </a:extLst>
            </p:cNvPr>
            <p:cNvSpPr>
              <a:spLocks noChangeAspect="1"/>
            </p:cNvSpPr>
            <p:nvPr/>
          </p:nvSpPr>
          <p:spPr>
            <a:xfrm rot="4855011">
              <a:off x="6730196" y="513226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4" name="Oval 343">
              <a:extLst>
                <a:ext uri="{FF2B5EF4-FFF2-40B4-BE49-F238E27FC236}">
                  <a16:creationId xmlns:a16="http://schemas.microsoft.com/office/drawing/2014/main" id="{C776906B-68EB-46FA-BD4F-6D086FC44582}"/>
                </a:ext>
              </a:extLst>
            </p:cNvPr>
            <p:cNvSpPr>
              <a:spLocks noChangeAspect="1"/>
            </p:cNvSpPr>
            <p:nvPr/>
          </p:nvSpPr>
          <p:spPr>
            <a:xfrm rot="4855011">
              <a:off x="6786602" y="5127429"/>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5" name="Oval 344">
              <a:extLst>
                <a:ext uri="{FF2B5EF4-FFF2-40B4-BE49-F238E27FC236}">
                  <a16:creationId xmlns:a16="http://schemas.microsoft.com/office/drawing/2014/main" id="{A74D4B01-8FAC-4851-B255-B3AF717D77E5}"/>
                </a:ext>
              </a:extLst>
            </p:cNvPr>
            <p:cNvSpPr>
              <a:spLocks noChangeAspect="1"/>
            </p:cNvSpPr>
            <p:nvPr/>
          </p:nvSpPr>
          <p:spPr>
            <a:xfrm rot="4855011">
              <a:off x="6829217" y="512691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6" name="Oval 345">
              <a:extLst>
                <a:ext uri="{FF2B5EF4-FFF2-40B4-BE49-F238E27FC236}">
                  <a16:creationId xmlns:a16="http://schemas.microsoft.com/office/drawing/2014/main" id="{170012C5-1F5F-448E-AA1A-0A356ACDC291}"/>
                </a:ext>
              </a:extLst>
            </p:cNvPr>
            <p:cNvSpPr>
              <a:spLocks noChangeAspect="1"/>
            </p:cNvSpPr>
            <p:nvPr/>
          </p:nvSpPr>
          <p:spPr>
            <a:xfrm rot="4855011">
              <a:off x="6871832" y="5126397"/>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7" name="Oval 346">
              <a:extLst>
                <a:ext uri="{FF2B5EF4-FFF2-40B4-BE49-F238E27FC236}">
                  <a16:creationId xmlns:a16="http://schemas.microsoft.com/office/drawing/2014/main" id="{73DE27E5-81EF-441D-9D8B-65D4672DC41A}"/>
                </a:ext>
              </a:extLst>
            </p:cNvPr>
            <p:cNvSpPr>
              <a:spLocks noChangeAspect="1"/>
            </p:cNvSpPr>
            <p:nvPr/>
          </p:nvSpPr>
          <p:spPr>
            <a:xfrm rot="4855011">
              <a:off x="6926737" y="5125881"/>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8" name="Oval 347">
              <a:extLst>
                <a:ext uri="{FF2B5EF4-FFF2-40B4-BE49-F238E27FC236}">
                  <a16:creationId xmlns:a16="http://schemas.microsoft.com/office/drawing/2014/main" id="{0BBD3B2B-AABB-4DCE-9AA1-0BBCB7CAB9EF}"/>
                </a:ext>
              </a:extLst>
            </p:cNvPr>
            <p:cNvSpPr>
              <a:spLocks noChangeAspect="1"/>
            </p:cNvSpPr>
            <p:nvPr/>
          </p:nvSpPr>
          <p:spPr>
            <a:xfrm rot="4855011">
              <a:off x="6691012" y="513553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9" name="Oval 348">
              <a:extLst>
                <a:ext uri="{FF2B5EF4-FFF2-40B4-BE49-F238E27FC236}">
                  <a16:creationId xmlns:a16="http://schemas.microsoft.com/office/drawing/2014/main" id="{156BAF35-0BA5-4DC3-961A-F2DB0F249AC9}"/>
                </a:ext>
              </a:extLst>
            </p:cNvPr>
            <p:cNvSpPr>
              <a:spLocks noChangeAspect="1"/>
            </p:cNvSpPr>
            <p:nvPr/>
          </p:nvSpPr>
          <p:spPr>
            <a:xfrm rot="4855011">
              <a:off x="6584079" y="5154964"/>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0" name="Oval 349">
              <a:extLst>
                <a:ext uri="{FF2B5EF4-FFF2-40B4-BE49-F238E27FC236}">
                  <a16:creationId xmlns:a16="http://schemas.microsoft.com/office/drawing/2014/main" id="{8E1448AE-4064-4B4E-B83E-9F3C81D24E10}"/>
                </a:ext>
              </a:extLst>
            </p:cNvPr>
            <p:cNvSpPr>
              <a:spLocks noChangeAspect="1"/>
            </p:cNvSpPr>
            <p:nvPr/>
          </p:nvSpPr>
          <p:spPr>
            <a:xfrm rot="4855011">
              <a:off x="6639303" y="5165620"/>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1" name="Oval 350">
              <a:extLst>
                <a:ext uri="{FF2B5EF4-FFF2-40B4-BE49-F238E27FC236}">
                  <a16:creationId xmlns:a16="http://schemas.microsoft.com/office/drawing/2014/main" id="{B3068405-9081-4049-B348-3E24C8E32575}"/>
                </a:ext>
              </a:extLst>
            </p:cNvPr>
            <p:cNvSpPr>
              <a:spLocks noChangeAspect="1"/>
            </p:cNvSpPr>
            <p:nvPr/>
          </p:nvSpPr>
          <p:spPr>
            <a:xfrm rot="4855011">
              <a:off x="6710121" y="515708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2" name="Oval 351">
              <a:extLst>
                <a:ext uri="{FF2B5EF4-FFF2-40B4-BE49-F238E27FC236}">
                  <a16:creationId xmlns:a16="http://schemas.microsoft.com/office/drawing/2014/main" id="{F52594D4-3F83-4CD7-988E-53C041C3B260}"/>
                </a:ext>
              </a:extLst>
            </p:cNvPr>
            <p:cNvSpPr>
              <a:spLocks noChangeAspect="1"/>
            </p:cNvSpPr>
            <p:nvPr/>
          </p:nvSpPr>
          <p:spPr>
            <a:xfrm rot="4855011">
              <a:off x="6780939" y="515346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3" name="Oval 352">
              <a:extLst>
                <a:ext uri="{FF2B5EF4-FFF2-40B4-BE49-F238E27FC236}">
                  <a16:creationId xmlns:a16="http://schemas.microsoft.com/office/drawing/2014/main" id="{2BDF7B4D-E116-4E88-9820-C56E463D9FDD}"/>
                </a:ext>
              </a:extLst>
            </p:cNvPr>
            <p:cNvSpPr>
              <a:spLocks noChangeAspect="1"/>
            </p:cNvSpPr>
            <p:nvPr/>
          </p:nvSpPr>
          <p:spPr>
            <a:xfrm rot="4855011">
              <a:off x="6846841" y="515967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4" name="Oval 353">
              <a:extLst>
                <a:ext uri="{FF2B5EF4-FFF2-40B4-BE49-F238E27FC236}">
                  <a16:creationId xmlns:a16="http://schemas.microsoft.com/office/drawing/2014/main" id="{1B08F82B-2E36-4FCC-9549-76D8790CFF2E}"/>
                </a:ext>
              </a:extLst>
            </p:cNvPr>
            <p:cNvSpPr>
              <a:spLocks noChangeAspect="1"/>
            </p:cNvSpPr>
            <p:nvPr/>
          </p:nvSpPr>
          <p:spPr>
            <a:xfrm rot="4855011">
              <a:off x="6912743" y="5165884"/>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5" name="Oval 354">
              <a:extLst>
                <a:ext uri="{FF2B5EF4-FFF2-40B4-BE49-F238E27FC236}">
                  <a16:creationId xmlns:a16="http://schemas.microsoft.com/office/drawing/2014/main" id="{5FABEE71-8CB8-4559-9C01-5B7348326ACD}"/>
                </a:ext>
              </a:extLst>
            </p:cNvPr>
            <p:cNvSpPr>
              <a:spLocks noChangeAspect="1"/>
            </p:cNvSpPr>
            <p:nvPr/>
          </p:nvSpPr>
          <p:spPr>
            <a:xfrm rot="4855011">
              <a:off x="6924704" y="5208726"/>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6" name="Oval 355">
              <a:extLst>
                <a:ext uri="{FF2B5EF4-FFF2-40B4-BE49-F238E27FC236}">
                  <a16:creationId xmlns:a16="http://schemas.microsoft.com/office/drawing/2014/main" id="{0921A735-AF45-405A-A471-DF9DEF98AF6B}"/>
                </a:ext>
              </a:extLst>
            </p:cNvPr>
            <p:cNvSpPr>
              <a:spLocks noChangeAspect="1"/>
            </p:cNvSpPr>
            <p:nvPr/>
          </p:nvSpPr>
          <p:spPr>
            <a:xfrm rot="4855011">
              <a:off x="6936665" y="525156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7" name="Oval 356">
              <a:extLst>
                <a:ext uri="{FF2B5EF4-FFF2-40B4-BE49-F238E27FC236}">
                  <a16:creationId xmlns:a16="http://schemas.microsoft.com/office/drawing/2014/main" id="{E7FF6E3A-E896-4252-BF22-AEB929EAD9F4}"/>
                </a:ext>
              </a:extLst>
            </p:cNvPr>
            <p:cNvSpPr>
              <a:spLocks noChangeAspect="1"/>
            </p:cNvSpPr>
            <p:nvPr/>
          </p:nvSpPr>
          <p:spPr>
            <a:xfrm rot="4855011">
              <a:off x="6881198" y="5273795"/>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8" name="Oval 357">
              <a:extLst>
                <a:ext uri="{FF2B5EF4-FFF2-40B4-BE49-F238E27FC236}">
                  <a16:creationId xmlns:a16="http://schemas.microsoft.com/office/drawing/2014/main" id="{D4D96C78-7FEE-4714-9A0E-D0FB8D08E0E9}"/>
                </a:ext>
              </a:extLst>
            </p:cNvPr>
            <p:cNvSpPr>
              <a:spLocks noChangeAspect="1"/>
            </p:cNvSpPr>
            <p:nvPr/>
          </p:nvSpPr>
          <p:spPr>
            <a:xfrm rot="4855011">
              <a:off x="6883471" y="522424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9" name="Oval 358">
              <a:extLst>
                <a:ext uri="{FF2B5EF4-FFF2-40B4-BE49-F238E27FC236}">
                  <a16:creationId xmlns:a16="http://schemas.microsoft.com/office/drawing/2014/main" id="{70958C06-73BB-4853-B3A5-C9DE74FA54C1}"/>
                </a:ext>
              </a:extLst>
            </p:cNvPr>
            <p:cNvSpPr>
              <a:spLocks noChangeAspect="1"/>
            </p:cNvSpPr>
            <p:nvPr/>
          </p:nvSpPr>
          <p:spPr>
            <a:xfrm rot="4855011">
              <a:off x="6853837" y="5187614"/>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0" name="Oval 359">
              <a:extLst>
                <a:ext uri="{FF2B5EF4-FFF2-40B4-BE49-F238E27FC236}">
                  <a16:creationId xmlns:a16="http://schemas.microsoft.com/office/drawing/2014/main" id="{B53A81BC-A69C-4839-98A0-3EF8E009509E}"/>
                </a:ext>
              </a:extLst>
            </p:cNvPr>
            <p:cNvSpPr>
              <a:spLocks noChangeAspect="1"/>
            </p:cNvSpPr>
            <p:nvPr/>
          </p:nvSpPr>
          <p:spPr>
            <a:xfrm rot="4855011">
              <a:off x="6804547" y="518824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1" name="Oval 360">
              <a:extLst>
                <a:ext uri="{FF2B5EF4-FFF2-40B4-BE49-F238E27FC236}">
                  <a16:creationId xmlns:a16="http://schemas.microsoft.com/office/drawing/2014/main" id="{5B018864-DCCA-49DA-95D0-EA0A8D924B95}"/>
                </a:ext>
              </a:extLst>
            </p:cNvPr>
            <p:cNvSpPr>
              <a:spLocks noChangeAspect="1"/>
            </p:cNvSpPr>
            <p:nvPr/>
          </p:nvSpPr>
          <p:spPr>
            <a:xfrm rot="4855011">
              <a:off x="6831874" y="523852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2" name="Oval 361">
              <a:extLst>
                <a:ext uri="{FF2B5EF4-FFF2-40B4-BE49-F238E27FC236}">
                  <a16:creationId xmlns:a16="http://schemas.microsoft.com/office/drawing/2014/main" id="{AF749F47-95DB-4A9D-9814-7975E36F3576}"/>
                </a:ext>
              </a:extLst>
            </p:cNvPr>
            <p:cNvSpPr>
              <a:spLocks noChangeAspect="1"/>
            </p:cNvSpPr>
            <p:nvPr/>
          </p:nvSpPr>
          <p:spPr>
            <a:xfrm rot="4855011">
              <a:off x="6812424" y="5276071"/>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3" name="Oval 362">
              <a:extLst>
                <a:ext uri="{FF2B5EF4-FFF2-40B4-BE49-F238E27FC236}">
                  <a16:creationId xmlns:a16="http://schemas.microsoft.com/office/drawing/2014/main" id="{AD543E2F-BB43-4145-A967-5F45E54F56EA}"/>
                </a:ext>
              </a:extLst>
            </p:cNvPr>
            <p:cNvSpPr>
              <a:spLocks noChangeAspect="1"/>
            </p:cNvSpPr>
            <p:nvPr/>
          </p:nvSpPr>
          <p:spPr>
            <a:xfrm rot="4855011">
              <a:off x="6775874" y="5217433"/>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4" name="Oval 363">
              <a:extLst>
                <a:ext uri="{FF2B5EF4-FFF2-40B4-BE49-F238E27FC236}">
                  <a16:creationId xmlns:a16="http://schemas.microsoft.com/office/drawing/2014/main" id="{8C22BDD0-2BF9-4597-8D3F-996F7FE51260}"/>
                </a:ext>
              </a:extLst>
            </p:cNvPr>
            <p:cNvSpPr>
              <a:spLocks noChangeAspect="1"/>
            </p:cNvSpPr>
            <p:nvPr/>
          </p:nvSpPr>
          <p:spPr>
            <a:xfrm rot="4855011">
              <a:off x="6723946" y="5196047"/>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5" name="Oval 364">
              <a:extLst>
                <a:ext uri="{FF2B5EF4-FFF2-40B4-BE49-F238E27FC236}">
                  <a16:creationId xmlns:a16="http://schemas.microsoft.com/office/drawing/2014/main" id="{08CDD04B-E14D-4829-A6E0-D18D3BF83457}"/>
                </a:ext>
              </a:extLst>
            </p:cNvPr>
            <p:cNvSpPr>
              <a:spLocks noChangeAspect="1"/>
            </p:cNvSpPr>
            <p:nvPr/>
          </p:nvSpPr>
          <p:spPr>
            <a:xfrm rot="4855011">
              <a:off x="6745743" y="5259682"/>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6" name="Oval 365">
              <a:extLst>
                <a:ext uri="{FF2B5EF4-FFF2-40B4-BE49-F238E27FC236}">
                  <a16:creationId xmlns:a16="http://schemas.microsoft.com/office/drawing/2014/main" id="{79205238-734F-4ECB-83B0-5C83F4892BB9}"/>
                </a:ext>
              </a:extLst>
            </p:cNvPr>
            <p:cNvSpPr>
              <a:spLocks noChangeAspect="1"/>
            </p:cNvSpPr>
            <p:nvPr/>
          </p:nvSpPr>
          <p:spPr>
            <a:xfrm rot="4855011">
              <a:off x="6693410" y="5273545"/>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7" name="Oval 366">
              <a:extLst>
                <a:ext uri="{FF2B5EF4-FFF2-40B4-BE49-F238E27FC236}">
                  <a16:creationId xmlns:a16="http://schemas.microsoft.com/office/drawing/2014/main" id="{25D1451C-5993-452D-897B-7B6DA8EA89DC}"/>
                </a:ext>
              </a:extLst>
            </p:cNvPr>
            <p:cNvSpPr>
              <a:spLocks noChangeAspect="1"/>
            </p:cNvSpPr>
            <p:nvPr/>
          </p:nvSpPr>
          <p:spPr>
            <a:xfrm rot="4855011">
              <a:off x="6678346" y="5222907"/>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8" name="Oval 367">
              <a:extLst>
                <a:ext uri="{FF2B5EF4-FFF2-40B4-BE49-F238E27FC236}">
                  <a16:creationId xmlns:a16="http://schemas.microsoft.com/office/drawing/2014/main" id="{843467FD-2E92-4C12-A286-BD4FE3821FB2}"/>
                </a:ext>
              </a:extLst>
            </p:cNvPr>
            <p:cNvSpPr>
              <a:spLocks noChangeAspect="1"/>
            </p:cNvSpPr>
            <p:nvPr/>
          </p:nvSpPr>
          <p:spPr>
            <a:xfrm rot="4855011">
              <a:off x="6630802" y="5213207"/>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9" name="Oval 368">
              <a:extLst>
                <a:ext uri="{FF2B5EF4-FFF2-40B4-BE49-F238E27FC236}">
                  <a16:creationId xmlns:a16="http://schemas.microsoft.com/office/drawing/2014/main" id="{92079393-198B-49FB-8709-019839330CA8}"/>
                </a:ext>
              </a:extLst>
            </p:cNvPr>
            <p:cNvSpPr>
              <a:spLocks noChangeAspect="1"/>
            </p:cNvSpPr>
            <p:nvPr/>
          </p:nvSpPr>
          <p:spPr>
            <a:xfrm rot="4855011">
              <a:off x="6583258" y="5203507"/>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0" name="Oval 369">
              <a:extLst>
                <a:ext uri="{FF2B5EF4-FFF2-40B4-BE49-F238E27FC236}">
                  <a16:creationId xmlns:a16="http://schemas.microsoft.com/office/drawing/2014/main" id="{1B94801C-014E-46AA-96CD-BA146A46F7A6}"/>
                </a:ext>
              </a:extLst>
            </p:cNvPr>
            <p:cNvSpPr>
              <a:spLocks noChangeAspect="1"/>
            </p:cNvSpPr>
            <p:nvPr/>
          </p:nvSpPr>
          <p:spPr>
            <a:xfrm rot="4855011">
              <a:off x="6553986" y="528429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1" name="Oval 370">
              <a:extLst>
                <a:ext uri="{FF2B5EF4-FFF2-40B4-BE49-F238E27FC236}">
                  <a16:creationId xmlns:a16="http://schemas.microsoft.com/office/drawing/2014/main" id="{C55FF2F0-1885-4D7A-99E2-CF1992BD3F3F}"/>
                </a:ext>
              </a:extLst>
            </p:cNvPr>
            <p:cNvSpPr>
              <a:spLocks noChangeAspect="1"/>
            </p:cNvSpPr>
            <p:nvPr/>
          </p:nvSpPr>
          <p:spPr>
            <a:xfrm rot="4855011">
              <a:off x="6614983" y="5244738"/>
              <a:ext cx="72000" cy="72000"/>
            </a:xfrm>
            <a:prstGeom prst="ellipse">
              <a:avLst/>
            </a:prstGeom>
            <a:solidFill>
              <a:schemeClr val="accent2"/>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9" name="Oval 258">
              <a:extLst>
                <a:ext uri="{FF2B5EF4-FFF2-40B4-BE49-F238E27FC236}">
                  <a16:creationId xmlns:a16="http://schemas.microsoft.com/office/drawing/2014/main" id="{F5B447A8-93B6-4F87-B6F1-49DBA601596B}"/>
                </a:ext>
              </a:extLst>
            </p:cNvPr>
            <p:cNvSpPr>
              <a:spLocks noChangeAspect="1"/>
            </p:cNvSpPr>
            <p:nvPr/>
          </p:nvSpPr>
          <p:spPr>
            <a:xfrm rot="4855011">
              <a:off x="6274856" y="5267688"/>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2" name="Oval 261">
              <a:extLst>
                <a:ext uri="{FF2B5EF4-FFF2-40B4-BE49-F238E27FC236}">
                  <a16:creationId xmlns:a16="http://schemas.microsoft.com/office/drawing/2014/main" id="{34F6EB1D-0590-4838-A412-9EC9D4256EDF}"/>
                </a:ext>
              </a:extLst>
            </p:cNvPr>
            <p:cNvSpPr>
              <a:spLocks noChangeAspect="1"/>
            </p:cNvSpPr>
            <p:nvPr/>
          </p:nvSpPr>
          <p:spPr>
            <a:xfrm rot="4855011">
              <a:off x="6202499" y="5171747"/>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3" name="Oval 262">
              <a:extLst>
                <a:ext uri="{FF2B5EF4-FFF2-40B4-BE49-F238E27FC236}">
                  <a16:creationId xmlns:a16="http://schemas.microsoft.com/office/drawing/2014/main" id="{0EB30597-E9F5-4ECC-84ED-47F7602AEACA}"/>
                </a:ext>
              </a:extLst>
            </p:cNvPr>
            <p:cNvSpPr>
              <a:spLocks noChangeAspect="1"/>
            </p:cNvSpPr>
            <p:nvPr/>
          </p:nvSpPr>
          <p:spPr>
            <a:xfrm rot="4855011">
              <a:off x="6151738" y="5167104"/>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4" name="Oval 263">
              <a:extLst>
                <a:ext uri="{FF2B5EF4-FFF2-40B4-BE49-F238E27FC236}">
                  <a16:creationId xmlns:a16="http://schemas.microsoft.com/office/drawing/2014/main" id="{C79C888E-DA34-49EA-B871-B785621213D7}"/>
                </a:ext>
              </a:extLst>
            </p:cNvPr>
            <p:cNvSpPr>
              <a:spLocks noChangeAspect="1"/>
            </p:cNvSpPr>
            <p:nvPr/>
          </p:nvSpPr>
          <p:spPr>
            <a:xfrm rot="4855011">
              <a:off x="6199513" y="5229769"/>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5" name="Oval 264">
              <a:extLst>
                <a:ext uri="{FF2B5EF4-FFF2-40B4-BE49-F238E27FC236}">
                  <a16:creationId xmlns:a16="http://schemas.microsoft.com/office/drawing/2014/main" id="{4385D049-E0E2-4CBB-BAB8-970654293AF9}"/>
                </a:ext>
              </a:extLst>
            </p:cNvPr>
            <p:cNvSpPr>
              <a:spLocks noChangeAspect="1"/>
            </p:cNvSpPr>
            <p:nvPr/>
          </p:nvSpPr>
          <p:spPr>
            <a:xfrm rot="4855011">
              <a:off x="6136110" y="5228727"/>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6" name="Oval 265">
              <a:extLst>
                <a:ext uri="{FF2B5EF4-FFF2-40B4-BE49-F238E27FC236}">
                  <a16:creationId xmlns:a16="http://schemas.microsoft.com/office/drawing/2014/main" id="{B4045760-CA83-4121-85A9-C8B5AF55D68E}"/>
                </a:ext>
              </a:extLst>
            </p:cNvPr>
            <p:cNvSpPr>
              <a:spLocks noChangeAspect="1"/>
            </p:cNvSpPr>
            <p:nvPr/>
          </p:nvSpPr>
          <p:spPr>
            <a:xfrm rot="4855011">
              <a:off x="6215059" y="5316001"/>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7" name="Oval 266">
              <a:extLst>
                <a:ext uri="{FF2B5EF4-FFF2-40B4-BE49-F238E27FC236}">
                  <a16:creationId xmlns:a16="http://schemas.microsoft.com/office/drawing/2014/main" id="{ED436EE5-62C1-4BC6-BBC9-5FE14F978EC1}"/>
                </a:ext>
              </a:extLst>
            </p:cNvPr>
            <p:cNvSpPr>
              <a:spLocks noChangeAspect="1"/>
            </p:cNvSpPr>
            <p:nvPr/>
          </p:nvSpPr>
          <p:spPr>
            <a:xfrm rot="4855011">
              <a:off x="6173928" y="5272394"/>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8" name="Oval 267">
              <a:extLst>
                <a:ext uri="{FF2B5EF4-FFF2-40B4-BE49-F238E27FC236}">
                  <a16:creationId xmlns:a16="http://schemas.microsoft.com/office/drawing/2014/main" id="{9988EB9E-7315-4D8D-BA13-3947EF2F737B}"/>
                </a:ext>
              </a:extLst>
            </p:cNvPr>
            <p:cNvSpPr>
              <a:spLocks noChangeAspect="1"/>
            </p:cNvSpPr>
            <p:nvPr/>
          </p:nvSpPr>
          <p:spPr>
            <a:xfrm rot="4855011">
              <a:off x="6099300" y="5262147"/>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9" name="Oval 268">
              <a:extLst>
                <a:ext uri="{FF2B5EF4-FFF2-40B4-BE49-F238E27FC236}">
                  <a16:creationId xmlns:a16="http://schemas.microsoft.com/office/drawing/2014/main" id="{4B493009-29F8-4DD4-93C0-776229596AE8}"/>
                </a:ext>
              </a:extLst>
            </p:cNvPr>
            <p:cNvSpPr>
              <a:spLocks noChangeAspect="1"/>
            </p:cNvSpPr>
            <p:nvPr/>
          </p:nvSpPr>
          <p:spPr>
            <a:xfrm rot="4855011">
              <a:off x="6169959" y="5334027"/>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0" name="Oval 269">
              <a:extLst>
                <a:ext uri="{FF2B5EF4-FFF2-40B4-BE49-F238E27FC236}">
                  <a16:creationId xmlns:a16="http://schemas.microsoft.com/office/drawing/2014/main" id="{BCC5DA9B-5591-4CB7-AB23-C82DEBE0814E}"/>
                </a:ext>
              </a:extLst>
            </p:cNvPr>
            <p:cNvSpPr>
              <a:spLocks noChangeAspect="1"/>
            </p:cNvSpPr>
            <p:nvPr/>
          </p:nvSpPr>
          <p:spPr>
            <a:xfrm rot="4855011">
              <a:off x="6115792" y="5310937"/>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4" name="Oval 273">
              <a:extLst>
                <a:ext uri="{FF2B5EF4-FFF2-40B4-BE49-F238E27FC236}">
                  <a16:creationId xmlns:a16="http://schemas.microsoft.com/office/drawing/2014/main" id="{B8D10013-A096-4372-998B-2A02FD4FE8A3}"/>
                </a:ext>
              </a:extLst>
            </p:cNvPr>
            <p:cNvSpPr>
              <a:spLocks noChangeAspect="1"/>
            </p:cNvSpPr>
            <p:nvPr/>
          </p:nvSpPr>
          <p:spPr>
            <a:xfrm rot="4855011">
              <a:off x="6048740" y="5302843"/>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5" name="Oval 274">
              <a:extLst>
                <a:ext uri="{FF2B5EF4-FFF2-40B4-BE49-F238E27FC236}">
                  <a16:creationId xmlns:a16="http://schemas.microsoft.com/office/drawing/2014/main" id="{87162B63-FAB5-4F34-975E-077FED54DB79}"/>
                </a:ext>
              </a:extLst>
            </p:cNvPr>
            <p:cNvSpPr>
              <a:spLocks noChangeAspect="1"/>
            </p:cNvSpPr>
            <p:nvPr/>
          </p:nvSpPr>
          <p:spPr>
            <a:xfrm>
              <a:off x="6060459" y="5241269"/>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2" name="TextBox 311">
              <a:extLst>
                <a:ext uri="{FF2B5EF4-FFF2-40B4-BE49-F238E27FC236}">
                  <a16:creationId xmlns:a16="http://schemas.microsoft.com/office/drawing/2014/main" id="{AD4C709E-40CF-4F11-916A-8523B95A4FAF}"/>
                </a:ext>
              </a:extLst>
            </p:cNvPr>
            <p:cNvSpPr txBox="1"/>
            <p:nvPr/>
          </p:nvSpPr>
          <p:spPr>
            <a:xfrm>
              <a:off x="5854109" y="5423844"/>
              <a:ext cx="619895" cy="299295"/>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TSO500</a:t>
              </a:r>
            </a:p>
          </p:txBody>
        </p:sp>
        <p:sp>
          <p:nvSpPr>
            <p:cNvPr id="383" name="Oval 382">
              <a:extLst>
                <a:ext uri="{FF2B5EF4-FFF2-40B4-BE49-F238E27FC236}">
                  <a16:creationId xmlns:a16="http://schemas.microsoft.com/office/drawing/2014/main" id="{430BF1B5-20F2-4290-930D-4A90F68D5810}"/>
                </a:ext>
              </a:extLst>
            </p:cNvPr>
            <p:cNvSpPr>
              <a:spLocks noChangeAspect="1"/>
            </p:cNvSpPr>
            <p:nvPr/>
          </p:nvSpPr>
          <p:spPr>
            <a:xfrm>
              <a:off x="6084347" y="5183169"/>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4" name="Oval 383">
              <a:extLst>
                <a:ext uri="{FF2B5EF4-FFF2-40B4-BE49-F238E27FC236}">
                  <a16:creationId xmlns:a16="http://schemas.microsoft.com/office/drawing/2014/main" id="{029CD4ED-682A-4D3B-BF12-73BA596A6BCB}"/>
                </a:ext>
              </a:extLst>
            </p:cNvPr>
            <p:cNvSpPr>
              <a:spLocks noChangeAspect="1"/>
            </p:cNvSpPr>
            <p:nvPr/>
          </p:nvSpPr>
          <p:spPr>
            <a:xfrm>
              <a:off x="6022708" y="5173539"/>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5" name="Oval 384">
              <a:extLst>
                <a:ext uri="{FF2B5EF4-FFF2-40B4-BE49-F238E27FC236}">
                  <a16:creationId xmlns:a16="http://schemas.microsoft.com/office/drawing/2014/main" id="{79754BC3-F7A4-410A-8053-4B4B40A86127}"/>
                </a:ext>
              </a:extLst>
            </p:cNvPr>
            <p:cNvSpPr>
              <a:spLocks noChangeAspect="1"/>
            </p:cNvSpPr>
            <p:nvPr/>
          </p:nvSpPr>
          <p:spPr>
            <a:xfrm>
              <a:off x="5961069" y="5163909"/>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6" name="Oval 385">
              <a:extLst>
                <a:ext uri="{FF2B5EF4-FFF2-40B4-BE49-F238E27FC236}">
                  <a16:creationId xmlns:a16="http://schemas.microsoft.com/office/drawing/2014/main" id="{EF9CF212-D04D-4CC2-9D59-69AD9A2CB6B7}"/>
                </a:ext>
              </a:extLst>
            </p:cNvPr>
            <p:cNvSpPr>
              <a:spLocks noChangeAspect="1"/>
            </p:cNvSpPr>
            <p:nvPr/>
          </p:nvSpPr>
          <p:spPr>
            <a:xfrm>
              <a:off x="5933720" y="5208338"/>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7" name="Oval 386">
              <a:extLst>
                <a:ext uri="{FF2B5EF4-FFF2-40B4-BE49-F238E27FC236}">
                  <a16:creationId xmlns:a16="http://schemas.microsoft.com/office/drawing/2014/main" id="{252DBEFE-0215-402D-B4C5-EAE0A8508161}"/>
                </a:ext>
              </a:extLst>
            </p:cNvPr>
            <p:cNvSpPr>
              <a:spLocks noChangeAspect="1"/>
            </p:cNvSpPr>
            <p:nvPr/>
          </p:nvSpPr>
          <p:spPr>
            <a:xfrm>
              <a:off x="5998691" y="5228451"/>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8" name="Oval 387">
              <a:extLst>
                <a:ext uri="{FF2B5EF4-FFF2-40B4-BE49-F238E27FC236}">
                  <a16:creationId xmlns:a16="http://schemas.microsoft.com/office/drawing/2014/main" id="{9FF18FC0-4776-4C8F-BFED-51398483B07F}"/>
                </a:ext>
              </a:extLst>
            </p:cNvPr>
            <p:cNvSpPr>
              <a:spLocks noChangeAspect="1"/>
            </p:cNvSpPr>
            <p:nvPr/>
          </p:nvSpPr>
          <p:spPr>
            <a:xfrm>
              <a:off x="6002241" y="5283503"/>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9" name="Oval 388">
              <a:extLst>
                <a:ext uri="{FF2B5EF4-FFF2-40B4-BE49-F238E27FC236}">
                  <a16:creationId xmlns:a16="http://schemas.microsoft.com/office/drawing/2014/main" id="{E1628154-13A2-445A-BD65-ADE2C1E9819C}"/>
                </a:ext>
              </a:extLst>
            </p:cNvPr>
            <p:cNvSpPr>
              <a:spLocks noChangeAspect="1"/>
            </p:cNvSpPr>
            <p:nvPr/>
          </p:nvSpPr>
          <p:spPr>
            <a:xfrm>
              <a:off x="5945924" y="5275351"/>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0" name="Oval 389">
              <a:extLst>
                <a:ext uri="{FF2B5EF4-FFF2-40B4-BE49-F238E27FC236}">
                  <a16:creationId xmlns:a16="http://schemas.microsoft.com/office/drawing/2014/main" id="{5C83B0E8-3893-4EC7-AF63-56774123E841}"/>
                </a:ext>
              </a:extLst>
            </p:cNvPr>
            <p:cNvSpPr>
              <a:spLocks noChangeAspect="1"/>
            </p:cNvSpPr>
            <p:nvPr/>
          </p:nvSpPr>
          <p:spPr>
            <a:xfrm>
              <a:off x="6265666" y="5198304"/>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1" name="Oval 390">
              <a:extLst>
                <a:ext uri="{FF2B5EF4-FFF2-40B4-BE49-F238E27FC236}">
                  <a16:creationId xmlns:a16="http://schemas.microsoft.com/office/drawing/2014/main" id="{87FA1855-A2FA-4216-AF83-347F4E8CFC8D}"/>
                </a:ext>
              </a:extLst>
            </p:cNvPr>
            <p:cNvSpPr>
              <a:spLocks noChangeAspect="1"/>
            </p:cNvSpPr>
            <p:nvPr/>
          </p:nvSpPr>
          <p:spPr>
            <a:xfrm>
              <a:off x="6303788" y="5232196"/>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2" name="Oval 391">
              <a:extLst>
                <a:ext uri="{FF2B5EF4-FFF2-40B4-BE49-F238E27FC236}">
                  <a16:creationId xmlns:a16="http://schemas.microsoft.com/office/drawing/2014/main" id="{4CA1336B-1E4D-4BF5-BEF4-64EC4628C9F4}"/>
                </a:ext>
              </a:extLst>
            </p:cNvPr>
            <p:cNvSpPr>
              <a:spLocks noChangeAspect="1"/>
            </p:cNvSpPr>
            <p:nvPr/>
          </p:nvSpPr>
          <p:spPr>
            <a:xfrm>
              <a:off x="6310019" y="5148803"/>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3" name="Oval 392">
              <a:extLst>
                <a:ext uri="{FF2B5EF4-FFF2-40B4-BE49-F238E27FC236}">
                  <a16:creationId xmlns:a16="http://schemas.microsoft.com/office/drawing/2014/main" id="{E2D8F040-7A0E-4716-9794-105C9F57BD34}"/>
                </a:ext>
              </a:extLst>
            </p:cNvPr>
            <p:cNvSpPr>
              <a:spLocks noChangeAspect="1"/>
            </p:cNvSpPr>
            <p:nvPr/>
          </p:nvSpPr>
          <p:spPr>
            <a:xfrm>
              <a:off x="6257319" y="5132463"/>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4" name="Oval 393">
              <a:extLst>
                <a:ext uri="{FF2B5EF4-FFF2-40B4-BE49-F238E27FC236}">
                  <a16:creationId xmlns:a16="http://schemas.microsoft.com/office/drawing/2014/main" id="{5CD3C2E4-D60F-4E97-9716-B05F04A1B3BB}"/>
                </a:ext>
              </a:extLst>
            </p:cNvPr>
            <p:cNvSpPr>
              <a:spLocks noChangeAspect="1"/>
            </p:cNvSpPr>
            <p:nvPr/>
          </p:nvSpPr>
          <p:spPr>
            <a:xfrm>
              <a:off x="6204619" y="5116123"/>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5" name="Oval 394">
              <a:extLst>
                <a:ext uri="{FF2B5EF4-FFF2-40B4-BE49-F238E27FC236}">
                  <a16:creationId xmlns:a16="http://schemas.microsoft.com/office/drawing/2014/main" id="{C1186EC1-D377-4D00-ABD7-D861279E75FA}"/>
                </a:ext>
              </a:extLst>
            </p:cNvPr>
            <p:cNvSpPr>
              <a:spLocks noChangeAspect="1"/>
            </p:cNvSpPr>
            <p:nvPr/>
          </p:nvSpPr>
          <p:spPr>
            <a:xfrm>
              <a:off x="6161636" y="5115039"/>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6" name="Oval 395">
              <a:extLst>
                <a:ext uri="{FF2B5EF4-FFF2-40B4-BE49-F238E27FC236}">
                  <a16:creationId xmlns:a16="http://schemas.microsoft.com/office/drawing/2014/main" id="{A3201E3F-7A52-4276-BBBD-FD6858E49FD5}"/>
                </a:ext>
              </a:extLst>
            </p:cNvPr>
            <p:cNvSpPr>
              <a:spLocks noChangeAspect="1"/>
            </p:cNvSpPr>
            <p:nvPr/>
          </p:nvSpPr>
          <p:spPr>
            <a:xfrm>
              <a:off x="6118653" y="5113955"/>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7" name="Oval 396">
              <a:extLst>
                <a:ext uri="{FF2B5EF4-FFF2-40B4-BE49-F238E27FC236}">
                  <a16:creationId xmlns:a16="http://schemas.microsoft.com/office/drawing/2014/main" id="{049EC037-ECAD-4E8A-9B54-A1425C788D71}"/>
                </a:ext>
              </a:extLst>
            </p:cNvPr>
            <p:cNvSpPr>
              <a:spLocks noChangeAspect="1"/>
            </p:cNvSpPr>
            <p:nvPr/>
          </p:nvSpPr>
          <p:spPr>
            <a:xfrm>
              <a:off x="6075670" y="5112871"/>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8" name="Oval 397">
              <a:extLst>
                <a:ext uri="{FF2B5EF4-FFF2-40B4-BE49-F238E27FC236}">
                  <a16:creationId xmlns:a16="http://schemas.microsoft.com/office/drawing/2014/main" id="{F13B5254-9BF8-4EDD-B9AC-DAAEEA05DEBE}"/>
                </a:ext>
              </a:extLst>
            </p:cNvPr>
            <p:cNvSpPr>
              <a:spLocks noChangeAspect="1"/>
            </p:cNvSpPr>
            <p:nvPr/>
          </p:nvSpPr>
          <p:spPr>
            <a:xfrm>
              <a:off x="6032687" y="5111787"/>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9" name="Oval 398">
              <a:extLst>
                <a:ext uri="{FF2B5EF4-FFF2-40B4-BE49-F238E27FC236}">
                  <a16:creationId xmlns:a16="http://schemas.microsoft.com/office/drawing/2014/main" id="{89E74ECE-F6B0-4982-9CD7-1907A1F4467E}"/>
                </a:ext>
              </a:extLst>
            </p:cNvPr>
            <p:cNvSpPr>
              <a:spLocks noChangeAspect="1"/>
            </p:cNvSpPr>
            <p:nvPr/>
          </p:nvSpPr>
          <p:spPr>
            <a:xfrm>
              <a:off x="5989704" y="5108245"/>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0" name="Oval 399">
              <a:extLst>
                <a:ext uri="{FF2B5EF4-FFF2-40B4-BE49-F238E27FC236}">
                  <a16:creationId xmlns:a16="http://schemas.microsoft.com/office/drawing/2014/main" id="{26C16BF0-AB30-4E6E-B521-85A707291725}"/>
                </a:ext>
              </a:extLst>
            </p:cNvPr>
            <p:cNvSpPr>
              <a:spLocks noChangeAspect="1"/>
            </p:cNvSpPr>
            <p:nvPr/>
          </p:nvSpPr>
          <p:spPr>
            <a:xfrm>
              <a:off x="5946721" y="5104703"/>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1" name="Oval 400">
              <a:extLst>
                <a:ext uri="{FF2B5EF4-FFF2-40B4-BE49-F238E27FC236}">
                  <a16:creationId xmlns:a16="http://schemas.microsoft.com/office/drawing/2014/main" id="{12D568A2-4A47-476A-B35B-008335903A47}"/>
                </a:ext>
              </a:extLst>
            </p:cNvPr>
            <p:cNvSpPr>
              <a:spLocks noChangeAspect="1"/>
            </p:cNvSpPr>
            <p:nvPr/>
          </p:nvSpPr>
          <p:spPr>
            <a:xfrm>
              <a:off x="5979422" y="5052052"/>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2" name="Oval 401">
              <a:extLst>
                <a:ext uri="{FF2B5EF4-FFF2-40B4-BE49-F238E27FC236}">
                  <a16:creationId xmlns:a16="http://schemas.microsoft.com/office/drawing/2014/main" id="{BA8ED218-C830-4F88-95AB-085A44EF87C9}"/>
                </a:ext>
              </a:extLst>
            </p:cNvPr>
            <p:cNvSpPr>
              <a:spLocks noChangeAspect="1"/>
            </p:cNvSpPr>
            <p:nvPr/>
          </p:nvSpPr>
          <p:spPr>
            <a:xfrm>
              <a:off x="6239765" y="5065241"/>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3" name="Oval 402">
              <a:extLst>
                <a:ext uri="{FF2B5EF4-FFF2-40B4-BE49-F238E27FC236}">
                  <a16:creationId xmlns:a16="http://schemas.microsoft.com/office/drawing/2014/main" id="{025D0A8F-9500-4929-B72A-2C623CA5AAB4}"/>
                </a:ext>
              </a:extLst>
            </p:cNvPr>
            <p:cNvSpPr>
              <a:spLocks noChangeAspect="1"/>
            </p:cNvSpPr>
            <p:nvPr/>
          </p:nvSpPr>
          <p:spPr>
            <a:xfrm>
              <a:off x="6285708" y="5076459"/>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4" name="Oval 403">
              <a:extLst>
                <a:ext uri="{FF2B5EF4-FFF2-40B4-BE49-F238E27FC236}">
                  <a16:creationId xmlns:a16="http://schemas.microsoft.com/office/drawing/2014/main" id="{7CAB9D28-33E0-440A-B083-E9DEAA1C9794}"/>
                </a:ext>
              </a:extLst>
            </p:cNvPr>
            <p:cNvSpPr>
              <a:spLocks noChangeAspect="1"/>
            </p:cNvSpPr>
            <p:nvPr/>
          </p:nvSpPr>
          <p:spPr>
            <a:xfrm>
              <a:off x="6249494" y="4994153"/>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5" name="Oval 404">
              <a:extLst>
                <a:ext uri="{FF2B5EF4-FFF2-40B4-BE49-F238E27FC236}">
                  <a16:creationId xmlns:a16="http://schemas.microsoft.com/office/drawing/2014/main" id="{B2DFD974-183F-4AB9-9AEB-CF9401D29C14}"/>
                </a:ext>
              </a:extLst>
            </p:cNvPr>
            <p:cNvSpPr>
              <a:spLocks noChangeAspect="1"/>
            </p:cNvSpPr>
            <p:nvPr/>
          </p:nvSpPr>
          <p:spPr>
            <a:xfrm>
              <a:off x="6170741" y="5021325"/>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6" name="Oval 405">
              <a:extLst>
                <a:ext uri="{FF2B5EF4-FFF2-40B4-BE49-F238E27FC236}">
                  <a16:creationId xmlns:a16="http://schemas.microsoft.com/office/drawing/2014/main" id="{63B97DFC-CB22-4A5E-862B-7F8A715029F3}"/>
                </a:ext>
              </a:extLst>
            </p:cNvPr>
            <p:cNvSpPr>
              <a:spLocks noChangeAspect="1"/>
            </p:cNvSpPr>
            <p:nvPr/>
          </p:nvSpPr>
          <p:spPr>
            <a:xfrm>
              <a:off x="6171636" y="4971086"/>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7" name="Oval 406">
              <a:extLst>
                <a:ext uri="{FF2B5EF4-FFF2-40B4-BE49-F238E27FC236}">
                  <a16:creationId xmlns:a16="http://schemas.microsoft.com/office/drawing/2014/main" id="{E5F6D350-50AF-438E-B6EF-73AFE1B18102}"/>
                </a:ext>
              </a:extLst>
            </p:cNvPr>
            <p:cNvSpPr>
              <a:spLocks noChangeAspect="1"/>
            </p:cNvSpPr>
            <p:nvPr/>
          </p:nvSpPr>
          <p:spPr>
            <a:xfrm>
              <a:off x="6113308" y="4919223"/>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8" name="Oval 407">
              <a:extLst>
                <a:ext uri="{FF2B5EF4-FFF2-40B4-BE49-F238E27FC236}">
                  <a16:creationId xmlns:a16="http://schemas.microsoft.com/office/drawing/2014/main" id="{AE9803D0-91DC-4FC3-ACA9-24347B07E143}"/>
                </a:ext>
              </a:extLst>
            </p:cNvPr>
            <p:cNvSpPr>
              <a:spLocks noChangeAspect="1"/>
            </p:cNvSpPr>
            <p:nvPr/>
          </p:nvSpPr>
          <p:spPr>
            <a:xfrm>
              <a:off x="6058323" y="4960669"/>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9" name="Oval 408">
              <a:extLst>
                <a:ext uri="{FF2B5EF4-FFF2-40B4-BE49-F238E27FC236}">
                  <a16:creationId xmlns:a16="http://schemas.microsoft.com/office/drawing/2014/main" id="{002F4FA6-D553-40F5-ADD5-834645ED91CF}"/>
                </a:ext>
              </a:extLst>
            </p:cNvPr>
            <p:cNvSpPr>
              <a:spLocks noChangeAspect="1"/>
            </p:cNvSpPr>
            <p:nvPr/>
          </p:nvSpPr>
          <p:spPr>
            <a:xfrm>
              <a:off x="6052727" y="4998663"/>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0" name="Oval 409">
              <a:extLst>
                <a:ext uri="{FF2B5EF4-FFF2-40B4-BE49-F238E27FC236}">
                  <a16:creationId xmlns:a16="http://schemas.microsoft.com/office/drawing/2014/main" id="{580AE7F1-893A-4BFA-B350-A66CA3806BEB}"/>
                </a:ext>
              </a:extLst>
            </p:cNvPr>
            <p:cNvSpPr>
              <a:spLocks noChangeAspect="1"/>
            </p:cNvSpPr>
            <p:nvPr/>
          </p:nvSpPr>
          <p:spPr>
            <a:xfrm>
              <a:off x="6070866" y="4826593"/>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1" name="Oval 410">
              <a:extLst>
                <a:ext uri="{FF2B5EF4-FFF2-40B4-BE49-F238E27FC236}">
                  <a16:creationId xmlns:a16="http://schemas.microsoft.com/office/drawing/2014/main" id="{96E73238-FB29-44ED-A41D-41632BF7C482}"/>
                </a:ext>
              </a:extLst>
            </p:cNvPr>
            <p:cNvSpPr>
              <a:spLocks noChangeAspect="1"/>
            </p:cNvSpPr>
            <p:nvPr/>
          </p:nvSpPr>
          <p:spPr>
            <a:xfrm>
              <a:off x="6158485" y="4797712"/>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2" name="Oval 411">
              <a:extLst>
                <a:ext uri="{FF2B5EF4-FFF2-40B4-BE49-F238E27FC236}">
                  <a16:creationId xmlns:a16="http://schemas.microsoft.com/office/drawing/2014/main" id="{2F6392D2-4D53-4F0A-994B-8B9AF4D3E183}"/>
                </a:ext>
              </a:extLst>
            </p:cNvPr>
            <p:cNvSpPr>
              <a:spLocks noChangeAspect="1"/>
            </p:cNvSpPr>
            <p:nvPr/>
          </p:nvSpPr>
          <p:spPr>
            <a:xfrm>
              <a:off x="6070442" y="4722621"/>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3" name="Oval 412">
              <a:extLst>
                <a:ext uri="{FF2B5EF4-FFF2-40B4-BE49-F238E27FC236}">
                  <a16:creationId xmlns:a16="http://schemas.microsoft.com/office/drawing/2014/main" id="{B3CD279C-D1F5-4B03-A03C-FA3BFE0EEA5B}"/>
                </a:ext>
              </a:extLst>
            </p:cNvPr>
            <p:cNvSpPr>
              <a:spLocks noChangeAspect="1"/>
            </p:cNvSpPr>
            <p:nvPr/>
          </p:nvSpPr>
          <p:spPr>
            <a:xfrm>
              <a:off x="6158061" y="4693740"/>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4" name="Oval 413">
              <a:extLst>
                <a:ext uri="{FF2B5EF4-FFF2-40B4-BE49-F238E27FC236}">
                  <a16:creationId xmlns:a16="http://schemas.microsoft.com/office/drawing/2014/main" id="{CBCA1A67-A49F-43EB-8FC7-B33FC5AAD3A8}"/>
                </a:ext>
              </a:extLst>
            </p:cNvPr>
            <p:cNvSpPr>
              <a:spLocks noChangeAspect="1"/>
            </p:cNvSpPr>
            <p:nvPr/>
          </p:nvSpPr>
          <p:spPr>
            <a:xfrm>
              <a:off x="6064581" y="4574346"/>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5" name="Oval 414">
              <a:extLst>
                <a:ext uri="{FF2B5EF4-FFF2-40B4-BE49-F238E27FC236}">
                  <a16:creationId xmlns:a16="http://schemas.microsoft.com/office/drawing/2014/main" id="{5431FC67-E1EC-45F7-B4BF-9B0B71C63E43}"/>
                </a:ext>
              </a:extLst>
            </p:cNvPr>
            <p:cNvSpPr>
              <a:spLocks noChangeAspect="1"/>
            </p:cNvSpPr>
            <p:nvPr/>
          </p:nvSpPr>
          <p:spPr>
            <a:xfrm>
              <a:off x="6152200" y="4545465"/>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6" name="Oval 415">
              <a:extLst>
                <a:ext uri="{FF2B5EF4-FFF2-40B4-BE49-F238E27FC236}">
                  <a16:creationId xmlns:a16="http://schemas.microsoft.com/office/drawing/2014/main" id="{B74CEA24-A7EE-4676-A19D-84036114BCF2}"/>
                </a:ext>
              </a:extLst>
            </p:cNvPr>
            <p:cNvSpPr>
              <a:spLocks noChangeAspect="1"/>
            </p:cNvSpPr>
            <p:nvPr/>
          </p:nvSpPr>
          <p:spPr>
            <a:xfrm>
              <a:off x="6090694" y="4428199"/>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7" name="Oval 416">
              <a:extLst>
                <a:ext uri="{FF2B5EF4-FFF2-40B4-BE49-F238E27FC236}">
                  <a16:creationId xmlns:a16="http://schemas.microsoft.com/office/drawing/2014/main" id="{EAC9050A-E9BC-4379-A3CF-AB89CE7B1E8A}"/>
                </a:ext>
              </a:extLst>
            </p:cNvPr>
            <p:cNvSpPr>
              <a:spLocks noChangeAspect="1"/>
            </p:cNvSpPr>
            <p:nvPr/>
          </p:nvSpPr>
          <p:spPr>
            <a:xfrm>
              <a:off x="6112968" y="4150388"/>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8" name="Oval 417">
              <a:extLst>
                <a:ext uri="{FF2B5EF4-FFF2-40B4-BE49-F238E27FC236}">
                  <a16:creationId xmlns:a16="http://schemas.microsoft.com/office/drawing/2014/main" id="{1F47D83E-14B5-41B1-8BDF-44CB6FAFD11E}"/>
                </a:ext>
              </a:extLst>
            </p:cNvPr>
            <p:cNvSpPr>
              <a:spLocks noChangeAspect="1"/>
            </p:cNvSpPr>
            <p:nvPr/>
          </p:nvSpPr>
          <p:spPr>
            <a:xfrm>
              <a:off x="6107720" y="4263078"/>
              <a:ext cx="69410" cy="72000"/>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9" name="Oval 418">
              <a:extLst>
                <a:ext uri="{FF2B5EF4-FFF2-40B4-BE49-F238E27FC236}">
                  <a16:creationId xmlns:a16="http://schemas.microsoft.com/office/drawing/2014/main" id="{FC4553DA-DABD-4294-B335-7C675EFE843A}"/>
                </a:ext>
              </a:extLst>
            </p:cNvPr>
            <p:cNvSpPr>
              <a:spLocks noChangeAspect="1"/>
            </p:cNvSpPr>
            <p:nvPr/>
          </p:nvSpPr>
          <p:spPr>
            <a:xfrm rot="4855011">
              <a:off x="5432162" y="4307561"/>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0" name="Oval 419">
              <a:extLst>
                <a:ext uri="{FF2B5EF4-FFF2-40B4-BE49-F238E27FC236}">
                  <a16:creationId xmlns:a16="http://schemas.microsoft.com/office/drawing/2014/main" id="{BEA3356E-4B45-4781-992D-5598E94A3E7C}"/>
                </a:ext>
              </a:extLst>
            </p:cNvPr>
            <p:cNvSpPr>
              <a:spLocks noChangeAspect="1"/>
            </p:cNvSpPr>
            <p:nvPr/>
          </p:nvSpPr>
          <p:spPr>
            <a:xfrm rot="4855011">
              <a:off x="5480976" y="4532106"/>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1" name="Oval 420">
              <a:extLst>
                <a:ext uri="{FF2B5EF4-FFF2-40B4-BE49-F238E27FC236}">
                  <a16:creationId xmlns:a16="http://schemas.microsoft.com/office/drawing/2014/main" id="{9A12B207-D985-4D62-88FE-B296E9B240D6}"/>
                </a:ext>
              </a:extLst>
            </p:cNvPr>
            <p:cNvSpPr>
              <a:spLocks noChangeAspect="1"/>
            </p:cNvSpPr>
            <p:nvPr/>
          </p:nvSpPr>
          <p:spPr>
            <a:xfrm rot="4855011">
              <a:off x="5375250" y="4711700"/>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2" name="Oval 421">
              <a:extLst>
                <a:ext uri="{FF2B5EF4-FFF2-40B4-BE49-F238E27FC236}">
                  <a16:creationId xmlns:a16="http://schemas.microsoft.com/office/drawing/2014/main" id="{5D428B21-D13A-4AE6-A18B-793CD4D5FFF1}"/>
                </a:ext>
              </a:extLst>
            </p:cNvPr>
            <p:cNvSpPr>
              <a:spLocks noChangeAspect="1"/>
            </p:cNvSpPr>
            <p:nvPr/>
          </p:nvSpPr>
          <p:spPr>
            <a:xfrm rot="4855011">
              <a:off x="5479536" y="4787449"/>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3" name="Oval 422">
              <a:extLst>
                <a:ext uri="{FF2B5EF4-FFF2-40B4-BE49-F238E27FC236}">
                  <a16:creationId xmlns:a16="http://schemas.microsoft.com/office/drawing/2014/main" id="{B6448B95-D099-4843-9448-4C067D2941BD}"/>
                </a:ext>
              </a:extLst>
            </p:cNvPr>
            <p:cNvSpPr>
              <a:spLocks noChangeAspect="1"/>
            </p:cNvSpPr>
            <p:nvPr/>
          </p:nvSpPr>
          <p:spPr>
            <a:xfrm rot="4855011">
              <a:off x="5479085" y="4669341"/>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4" name="Oval 423">
              <a:extLst>
                <a:ext uri="{FF2B5EF4-FFF2-40B4-BE49-F238E27FC236}">
                  <a16:creationId xmlns:a16="http://schemas.microsoft.com/office/drawing/2014/main" id="{BF8D801C-5C3E-4BB7-A3B6-96A4E1B63F68}"/>
                </a:ext>
              </a:extLst>
            </p:cNvPr>
            <p:cNvSpPr>
              <a:spLocks noChangeAspect="1"/>
            </p:cNvSpPr>
            <p:nvPr/>
          </p:nvSpPr>
          <p:spPr>
            <a:xfrm rot="4855011">
              <a:off x="5579082" y="4702403"/>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5" name="Oval 424">
              <a:extLst>
                <a:ext uri="{FF2B5EF4-FFF2-40B4-BE49-F238E27FC236}">
                  <a16:creationId xmlns:a16="http://schemas.microsoft.com/office/drawing/2014/main" id="{0F3AAC5C-FA91-417B-B854-54D2E517A3B3}"/>
                </a:ext>
              </a:extLst>
            </p:cNvPr>
            <p:cNvSpPr>
              <a:spLocks noChangeAspect="1"/>
            </p:cNvSpPr>
            <p:nvPr/>
          </p:nvSpPr>
          <p:spPr>
            <a:xfrm rot="4855011">
              <a:off x="5618213" y="4876255"/>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6" name="Oval 425">
              <a:extLst>
                <a:ext uri="{FF2B5EF4-FFF2-40B4-BE49-F238E27FC236}">
                  <a16:creationId xmlns:a16="http://schemas.microsoft.com/office/drawing/2014/main" id="{EBB89ADE-7920-461B-B8D3-E5450F7DBBF4}"/>
                </a:ext>
              </a:extLst>
            </p:cNvPr>
            <p:cNvSpPr>
              <a:spLocks noChangeAspect="1"/>
            </p:cNvSpPr>
            <p:nvPr/>
          </p:nvSpPr>
          <p:spPr>
            <a:xfrm rot="4855011">
              <a:off x="5534521" y="4876092"/>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7" name="Oval 426">
              <a:extLst>
                <a:ext uri="{FF2B5EF4-FFF2-40B4-BE49-F238E27FC236}">
                  <a16:creationId xmlns:a16="http://schemas.microsoft.com/office/drawing/2014/main" id="{08EB739F-5AE5-424B-B265-790B09FB3D66}"/>
                </a:ext>
              </a:extLst>
            </p:cNvPr>
            <p:cNvSpPr>
              <a:spLocks noChangeAspect="1"/>
            </p:cNvSpPr>
            <p:nvPr/>
          </p:nvSpPr>
          <p:spPr>
            <a:xfrm rot="4855011">
              <a:off x="5450829" y="4875929"/>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8" name="Oval 427">
              <a:extLst>
                <a:ext uri="{FF2B5EF4-FFF2-40B4-BE49-F238E27FC236}">
                  <a16:creationId xmlns:a16="http://schemas.microsoft.com/office/drawing/2014/main" id="{925F6EC1-C69C-4464-A9E5-597F797A7765}"/>
                </a:ext>
              </a:extLst>
            </p:cNvPr>
            <p:cNvSpPr>
              <a:spLocks noChangeAspect="1"/>
            </p:cNvSpPr>
            <p:nvPr/>
          </p:nvSpPr>
          <p:spPr>
            <a:xfrm rot="4855011">
              <a:off x="5347658" y="4883072"/>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9" name="Oval 428">
              <a:extLst>
                <a:ext uri="{FF2B5EF4-FFF2-40B4-BE49-F238E27FC236}">
                  <a16:creationId xmlns:a16="http://schemas.microsoft.com/office/drawing/2014/main" id="{BD3CA249-FDC0-48BA-876E-7F3FEA99B3B8}"/>
                </a:ext>
              </a:extLst>
            </p:cNvPr>
            <p:cNvSpPr>
              <a:spLocks noChangeAspect="1"/>
            </p:cNvSpPr>
            <p:nvPr/>
          </p:nvSpPr>
          <p:spPr>
            <a:xfrm rot="4855011">
              <a:off x="5661191" y="4977944"/>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0" name="Oval 429">
              <a:extLst>
                <a:ext uri="{FF2B5EF4-FFF2-40B4-BE49-F238E27FC236}">
                  <a16:creationId xmlns:a16="http://schemas.microsoft.com/office/drawing/2014/main" id="{67CF4366-C420-4355-A7B8-045DA2A2FCAC}"/>
                </a:ext>
              </a:extLst>
            </p:cNvPr>
            <p:cNvSpPr>
              <a:spLocks noChangeAspect="1"/>
            </p:cNvSpPr>
            <p:nvPr/>
          </p:nvSpPr>
          <p:spPr>
            <a:xfrm rot="4855011">
              <a:off x="5577158" y="4976480"/>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1" name="Oval 430">
              <a:extLst>
                <a:ext uri="{FF2B5EF4-FFF2-40B4-BE49-F238E27FC236}">
                  <a16:creationId xmlns:a16="http://schemas.microsoft.com/office/drawing/2014/main" id="{2153DCCA-8608-4F62-B08D-0E896C48432A}"/>
                </a:ext>
              </a:extLst>
            </p:cNvPr>
            <p:cNvSpPr>
              <a:spLocks noChangeAspect="1"/>
            </p:cNvSpPr>
            <p:nvPr/>
          </p:nvSpPr>
          <p:spPr>
            <a:xfrm rot="4855011">
              <a:off x="5294644" y="4986942"/>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2" name="Oval 431">
              <a:extLst>
                <a:ext uri="{FF2B5EF4-FFF2-40B4-BE49-F238E27FC236}">
                  <a16:creationId xmlns:a16="http://schemas.microsoft.com/office/drawing/2014/main" id="{2B4C8C5D-18C2-4D7A-B4A5-C7620D68C784}"/>
                </a:ext>
              </a:extLst>
            </p:cNvPr>
            <p:cNvSpPr>
              <a:spLocks noChangeAspect="1"/>
            </p:cNvSpPr>
            <p:nvPr/>
          </p:nvSpPr>
          <p:spPr>
            <a:xfrm rot="4855011">
              <a:off x="5399209" y="5013822"/>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3" name="Oval 432">
              <a:extLst>
                <a:ext uri="{FF2B5EF4-FFF2-40B4-BE49-F238E27FC236}">
                  <a16:creationId xmlns:a16="http://schemas.microsoft.com/office/drawing/2014/main" id="{71A4AB00-6588-42EE-B5AD-E040018915E4}"/>
                </a:ext>
              </a:extLst>
            </p:cNvPr>
            <p:cNvSpPr>
              <a:spLocks noChangeAspect="1"/>
            </p:cNvSpPr>
            <p:nvPr/>
          </p:nvSpPr>
          <p:spPr>
            <a:xfrm rot="4855011">
              <a:off x="5482784" y="5027099"/>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4" name="Oval 433">
              <a:extLst>
                <a:ext uri="{FF2B5EF4-FFF2-40B4-BE49-F238E27FC236}">
                  <a16:creationId xmlns:a16="http://schemas.microsoft.com/office/drawing/2014/main" id="{9EE919AE-AB38-41CC-9E32-9B47C6FEDD5C}"/>
                </a:ext>
              </a:extLst>
            </p:cNvPr>
            <p:cNvSpPr>
              <a:spLocks noChangeAspect="1"/>
            </p:cNvSpPr>
            <p:nvPr/>
          </p:nvSpPr>
          <p:spPr>
            <a:xfrm rot="4855011">
              <a:off x="5503774" y="5067169"/>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5" name="Oval 434">
              <a:extLst>
                <a:ext uri="{FF2B5EF4-FFF2-40B4-BE49-F238E27FC236}">
                  <a16:creationId xmlns:a16="http://schemas.microsoft.com/office/drawing/2014/main" id="{A1D805A0-FC40-45C7-820B-C7397B30BA01}"/>
                </a:ext>
              </a:extLst>
            </p:cNvPr>
            <p:cNvSpPr>
              <a:spLocks noChangeAspect="1"/>
            </p:cNvSpPr>
            <p:nvPr/>
          </p:nvSpPr>
          <p:spPr>
            <a:xfrm rot="4855011">
              <a:off x="5448603" y="5065943"/>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6" name="Oval 435">
              <a:extLst>
                <a:ext uri="{FF2B5EF4-FFF2-40B4-BE49-F238E27FC236}">
                  <a16:creationId xmlns:a16="http://schemas.microsoft.com/office/drawing/2014/main" id="{A9192E43-6466-464A-96CC-2D502A593D63}"/>
                </a:ext>
              </a:extLst>
            </p:cNvPr>
            <p:cNvSpPr>
              <a:spLocks noChangeAspect="1"/>
            </p:cNvSpPr>
            <p:nvPr/>
          </p:nvSpPr>
          <p:spPr>
            <a:xfrm rot="4855011">
              <a:off x="5393432" y="5064717"/>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7" name="Oval 436">
              <a:extLst>
                <a:ext uri="{FF2B5EF4-FFF2-40B4-BE49-F238E27FC236}">
                  <a16:creationId xmlns:a16="http://schemas.microsoft.com/office/drawing/2014/main" id="{6E35F4CF-AB7E-43CF-86A8-9300016330F4}"/>
                </a:ext>
              </a:extLst>
            </p:cNvPr>
            <p:cNvSpPr>
              <a:spLocks noChangeAspect="1"/>
            </p:cNvSpPr>
            <p:nvPr/>
          </p:nvSpPr>
          <p:spPr>
            <a:xfrm rot="4855011">
              <a:off x="5335859" y="5090561"/>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8" name="Oval 437">
              <a:extLst>
                <a:ext uri="{FF2B5EF4-FFF2-40B4-BE49-F238E27FC236}">
                  <a16:creationId xmlns:a16="http://schemas.microsoft.com/office/drawing/2014/main" id="{C72D8FE7-6ADB-4CA2-A93A-08BB7D1CAF5C}"/>
                </a:ext>
              </a:extLst>
            </p:cNvPr>
            <p:cNvSpPr>
              <a:spLocks noChangeAspect="1"/>
            </p:cNvSpPr>
            <p:nvPr/>
          </p:nvSpPr>
          <p:spPr>
            <a:xfrm rot="4855011">
              <a:off x="5292787" y="5111133"/>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9" name="Oval 438">
              <a:extLst>
                <a:ext uri="{FF2B5EF4-FFF2-40B4-BE49-F238E27FC236}">
                  <a16:creationId xmlns:a16="http://schemas.microsoft.com/office/drawing/2014/main" id="{89593BAB-CF33-44E9-AD46-194DCCADC3AE}"/>
                </a:ext>
              </a:extLst>
            </p:cNvPr>
            <p:cNvSpPr>
              <a:spLocks noChangeAspect="1"/>
            </p:cNvSpPr>
            <p:nvPr/>
          </p:nvSpPr>
          <p:spPr>
            <a:xfrm rot="4855011">
              <a:off x="5328593" y="5125589"/>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0" name="Oval 439">
              <a:extLst>
                <a:ext uri="{FF2B5EF4-FFF2-40B4-BE49-F238E27FC236}">
                  <a16:creationId xmlns:a16="http://schemas.microsoft.com/office/drawing/2014/main" id="{C62C297B-FE40-46D1-BC70-331044F776C9}"/>
                </a:ext>
              </a:extLst>
            </p:cNvPr>
            <p:cNvSpPr>
              <a:spLocks noChangeAspect="1"/>
            </p:cNvSpPr>
            <p:nvPr/>
          </p:nvSpPr>
          <p:spPr>
            <a:xfrm rot="4855011">
              <a:off x="5364399" y="5140045"/>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1" name="Oval 440">
              <a:extLst>
                <a:ext uri="{FF2B5EF4-FFF2-40B4-BE49-F238E27FC236}">
                  <a16:creationId xmlns:a16="http://schemas.microsoft.com/office/drawing/2014/main" id="{FBD3EC8D-8E6B-4B48-B82A-06CDA072DA18}"/>
                </a:ext>
              </a:extLst>
            </p:cNvPr>
            <p:cNvSpPr>
              <a:spLocks noChangeAspect="1"/>
            </p:cNvSpPr>
            <p:nvPr/>
          </p:nvSpPr>
          <p:spPr>
            <a:xfrm rot="4855011">
              <a:off x="5552570" y="5083445"/>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2" name="Oval 441">
              <a:extLst>
                <a:ext uri="{FF2B5EF4-FFF2-40B4-BE49-F238E27FC236}">
                  <a16:creationId xmlns:a16="http://schemas.microsoft.com/office/drawing/2014/main" id="{1DD4A704-946B-4054-B9DE-EE53E802CB5C}"/>
                </a:ext>
              </a:extLst>
            </p:cNvPr>
            <p:cNvSpPr>
              <a:spLocks noChangeAspect="1"/>
            </p:cNvSpPr>
            <p:nvPr/>
          </p:nvSpPr>
          <p:spPr>
            <a:xfrm rot="4855011">
              <a:off x="5578992" y="5105458"/>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3" name="Oval 442">
              <a:extLst>
                <a:ext uri="{FF2B5EF4-FFF2-40B4-BE49-F238E27FC236}">
                  <a16:creationId xmlns:a16="http://schemas.microsoft.com/office/drawing/2014/main" id="{BA1A5654-7ECE-48B3-AFDE-2F567348C68E}"/>
                </a:ext>
              </a:extLst>
            </p:cNvPr>
            <p:cNvSpPr>
              <a:spLocks noChangeAspect="1"/>
            </p:cNvSpPr>
            <p:nvPr/>
          </p:nvSpPr>
          <p:spPr>
            <a:xfrm rot="4855011">
              <a:off x="5635225" y="5088168"/>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4" name="Oval 443">
              <a:extLst>
                <a:ext uri="{FF2B5EF4-FFF2-40B4-BE49-F238E27FC236}">
                  <a16:creationId xmlns:a16="http://schemas.microsoft.com/office/drawing/2014/main" id="{479BD433-31BB-438F-97FC-F42EF3D3A9DE}"/>
                </a:ext>
              </a:extLst>
            </p:cNvPr>
            <p:cNvSpPr>
              <a:spLocks noChangeAspect="1"/>
            </p:cNvSpPr>
            <p:nvPr/>
          </p:nvSpPr>
          <p:spPr>
            <a:xfrm rot="4855011">
              <a:off x="5691458" y="5070878"/>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5" name="Oval 444">
              <a:extLst>
                <a:ext uri="{FF2B5EF4-FFF2-40B4-BE49-F238E27FC236}">
                  <a16:creationId xmlns:a16="http://schemas.microsoft.com/office/drawing/2014/main" id="{68597DD1-B453-4195-8987-3971AD07F857}"/>
                </a:ext>
              </a:extLst>
            </p:cNvPr>
            <p:cNvSpPr>
              <a:spLocks noChangeAspect="1"/>
            </p:cNvSpPr>
            <p:nvPr/>
          </p:nvSpPr>
          <p:spPr>
            <a:xfrm rot="4855011">
              <a:off x="5672118" y="5144502"/>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6" name="Oval 445">
              <a:extLst>
                <a:ext uri="{FF2B5EF4-FFF2-40B4-BE49-F238E27FC236}">
                  <a16:creationId xmlns:a16="http://schemas.microsoft.com/office/drawing/2014/main" id="{7DDDDF29-D590-451A-9F02-737F5EE05BB3}"/>
                </a:ext>
              </a:extLst>
            </p:cNvPr>
            <p:cNvSpPr>
              <a:spLocks noChangeAspect="1"/>
            </p:cNvSpPr>
            <p:nvPr/>
          </p:nvSpPr>
          <p:spPr>
            <a:xfrm rot="4855011">
              <a:off x="5625805" y="5153342"/>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7" name="Oval 446">
              <a:extLst>
                <a:ext uri="{FF2B5EF4-FFF2-40B4-BE49-F238E27FC236}">
                  <a16:creationId xmlns:a16="http://schemas.microsoft.com/office/drawing/2014/main" id="{3912619C-2C66-4AC5-946F-3F02260F6763}"/>
                </a:ext>
              </a:extLst>
            </p:cNvPr>
            <p:cNvSpPr>
              <a:spLocks noChangeAspect="1"/>
            </p:cNvSpPr>
            <p:nvPr/>
          </p:nvSpPr>
          <p:spPr>
            <a:xfrm rot="4855011">
              <a:off x="5579492" y="5162182"/>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8" name="Oval 447">
              <a:extLst>
                <a:ext uri="{FF2B5EF4-FFF2-40B4-BE49-F238E27FC236}">
                  <a16:creationId xmlns:a16="http://schemas.microsoft.com/office/drawing/2014/main" id="{8776A44F-0E9A-4F31-BAFA-A1BC700C988C}"/>
                </a:ext>
              </a:extLst>
            </p:cNvPr>
            <p:cNvSpPr>
              <a:spLocks noChangeAspect="1"/>
            </p:cNvSpPr>
            <p:nvPr/>
          </p:nvSpPr>
          <p:spPr>
            <a:xfrm rot="4855011">
              <a:off x="5533179" y="5171022"/>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0" name="Oval 449">
              <a:extLst>
                <a:ext uri="{FF2B5EF4-FFF2-40B4-BE49-F238E27FC236}">
                  <a16:creationId xmlns:a16="http://schemas.microsoft.com/office/drawing/2014/main" id="{AB6FBF39-2E5B-4347-9C34-34052F4231B5}"/>
                </a:ext>
              </a:extLst>
            </p:cNvPr>
            <p:cNvSpPr>
              <a:spLocks noChangeAspect="1"/>
            </p:cNvSpPr>
            <p:nvPr/>
          </p:nvSpPr>
          <p:spPr>
            <a:xfrm rot="4855011">
              <a:off x="5440553" y="5173954"/>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1" name="Oval 450">
              <a:extLst>
                <a:ext uri="{FF2B5EF4-FFF2-40B4-BE49-F238E27FC236}">
                  <a16:creationId xmlns:a16="http://schemas.microsoft.com/office/drawing/2014/main" id="{FD0CC1D5-CFBA-48D3-A07A-6191B32B1E7A}"/>
                </a:ext>
              </a:extLst>
            </p:cNvPr>
            <p:cNvSpPr>
              <a:spLocks noChangeAspect="1"/>
            </p:cNvSpPr>
            <p:nvPr/>
          </p:nvSpPr>
          <p:spPr>
            <a:xfrm rot="4855011">
              <a:off x="5394240" y="5172962"/>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2" name="Oval 451">
              <a:extLst>
                <a:ext uri="{FF2B5EF4-FFF2-40B4-BE49-F238E27FC236}">
                  <a16:creationId xmlns:a16="http://schemas.microsoft.com/office/drawing/2014/main" id="{3A24FED0-825A-45BA-877D-75BAE8EE6D18}"/>
                </a:ext>
              </a:extLst>
            </p:cNvPr>
            <p:cNvSpPr>
              <a:spLocks noChangeAspect="1"/>
            </p:cNvSpPr>
            <p:nvPr/>
          </p:nvSpPr>
          <p:spPr>
            <a:xfrm rot="4855011">
              <a:off x="5340553" y="5171970"/>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3" name="Oval 452">
              <a:extLst>
                <a:ext uri="{FF2B5EF4-FFF2-40B4-BE49-F238E27FC236}">
                  <a16:creationId xmlns:a16="http://schemas.microsoft.com/office/drawing/2014/main" id="{4655BAF6-2A6C-439D-8AEC-DC53291D3A1C}"/>
                </a:ext>
              </a:extLst>
            </p:cNvPr>
            <p:cNvSpPr>
              <a:spLocks noChangeAspect="1"/>
            </p:cNvSpPr>
            <p:nvPr/>
          </p:nvSpPr>
          <p:spPr>
            <a:xfrm rot="4855011">
              <a:off x="5286866" y="5185726"/>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4" name="Oval 453">
              <a:extLst>
                <a:ext uri="{FF2B5EF4-FFF2-40B4-BE49-F238E27FC236}">
                  <a16:creationId xmlns:a16="http://schemas.microsoft.com/office/drawing/2014/main" id="{151B0424-F425-49C8-81D5-F1D91C3F8BA8}"/>
                </a:ext>
              </a:extLst>
            </p:cNvPr>
            <p:cNvSpPr>
              <a:spLocks noChangeAspect="1"/>
            </p:cNvSpPr>
            <p:nvPr/>
          </p:nvSpPr>
          <p:spPr>
            <a:xfrm rot="4855011">
              <a:off x="5338769" y="5207690"/>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5" name="Oval 454">
              <a:extLst>
                <a:ext uri="{FF2B5EF4-FFF2-40B4-BE49-F238E27FC236}">
                  <a16:creationId xmlns:a16="http://schemas.microsoft.com/office/drawing/2014/main" id="{FBD93F16-9736-45C9-82AC-776478E5E2E8}"/>
                </a:ext>
              </a:extLst>
            </p:cNvPr>
            <p:cNvSpPr>
              <a:spLocks noChangeAspect="1"/>
            </p:cNvSpPr>
            <p:nvPr/>
          </p:nvSpPr>
          <p:spPr>
            <a:xfrm rot="4855011">
              <a:off x="5399151" y="5194245"/>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6" name="Oval 455">
              <a:extLst>
                <a:ext uri="{FF2B5EF4-FFF2-40B4-BE49-F238E27FC236}">
                  <a16:creationId xmlns:a16="http://schemas.microsoft.com/office/drawing/2014/main" id="{CC6F0C31-CB05-4B04-8582-8046A80B45C2}"/>
                </a:ext>
              </a:extLst>
            </p:cNvPr>
            <p:cNvSpPr>
              <a:spLocks noChangeAspect="1"/>
            </p:cNvSpPr>
            <p:nvPr/>
          </p:nvSpPr>
          <p:spPr>
            <a:xfrm rot="4855011">
              <a:off x="5463857" y="5212818"/>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7" name="Oval 456">
              <a:extLst>
                <a:ext uri="{FF2B5EF4-FFF2-40B4-BE49-F238E27FC236}">
                  <a16:creationId xmlns:a16="http://schemas.microsoft.com/office/drawing/2014/main" id="{BCA2C0B4-5EB7-43FF-81C9-00CF4ECE631C}"/>
                </a:ext>
              </a:extLst>
            </p:cNvPr>
            <p:cNvSpPr>
              <a:spLocks noChangeAspect="1"/>
            </p:cNvSpPr>
            <p:nvPr/>
          </p:nvSpPr>
          <p:spPr>
            <a:xfrm rot="4855011">
              <a:off x="5533631" y="5203414"/>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9" name="Oval 448">
              <a:extLst>
                <a:ext uri="{FF2B5EF4-FFF2-40B4-BE49-F238E27FC236}">
                  <a16:creationId xmlns:a16="http://schemas.microsoft.com/office/drawing/2014/main" id="{4BE0FE58-D181-4ADB-9ED8-305BDCCC23BA}"/>
                </a:ext>
              </a:extLst>
            </p:cNvPr>
            <p:cNvSpPr>
              <a:spLocks noChangeAspect="1"/>
            </p:cNvSpPr>
            <p:nvPr/>
          </p:nvSpPr>
          <p:spPr>
            <a:xfrm rot="4855011">
              <a:off x="5486866" y="5174946"/>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8" name="Oval 457">
              <a:extLst>
                <a:ext uri="{FF2B5EF4-FFF2-40B4-BE49-F238E27FC236}">
                  <a16:creationId xmlns:a16="http://schemas.microsoft.com/office/drawing/2014/main" id="{C4C57D70-C023-4A24-A348-E04C996719A5}"/>
                </a:ext>
              </a:extLst>
            </p:cNvPr>
            <p:cNvSpPr>
              <a:spLocks noChangeAspect="1"/>
            </p:cNvSpPr>
            <p:nvPr/>
          </p:nvSpPr>
          <p:spPr>
            <a:xfrm rot="4855011">
              <a:off x="5600588" y="5203994"/>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9" name="Oval 458">
              <a:extLst>
                <a:ext uri="{FF2B5EF4-FFF2-40B4-BE49-F238E27FC236}">
                  <a16:creationId xmlns:a16="http://schemas.microsoft.com/office/drawing/2014/main" id="{4CA2C8BF-AC3B-41ED-AC1C-69258A59B4F4}"/>
                </a:ext>
              </a:extLst>
            </p:cNvPr>
            <p:cNvSpPr>
              <a:spLocks noChangeAspect="1"/>
            </p:cNvSpPr>
            <p:nvPr/>
          </p:nvSpPr>
          <p:spPr>
            <a:xfrm rot="4855011">
              <a:off x="5667545" y="5204574"/>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0" name="Oval 459">
              <a:extLst>
                <a:ext uri="{FF2B5EF4-FFF2-40B4-BE49-F238E27FC236}">
                  <a16:creationId xmlns:a16="http://schemas.microsoft.com/office/drawing/2014/main" id="{D3BCBAF1-5932-4729-8FB2-18A8114ABD13}"/>
                </a:ext>
              </a:extLst>
            </p:cNvPr>
            <p:cNvSpPr>
              <a:spLocks noChangeAspect="1"/>
            </p:cNvSpPr>
            <p:nvPr/>
          </p:nvSpPr>
          <p:spPr>
            <a:xfrm rot="4855011">
              <a:off x="5646188" y="5248293"/>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1" name="Oval 460">
              <a:extLst>
                <a:ext uri="{FF2B5EF4-FFF2-40B4-BE49-F238E27FC236}">
                  <a16:creationId xmlns:a16="http://schemas.microsoft.com/office/drawing/2014/main" id="{CE69ADB2-9E06-474C-8D82-9A396F001652}"/>
                </a:ext>
              </a:extLst>
            </p:cNvPr>
            <p:cNvSpPr>
              <a:spLocks noChangeAspect="1"/>
            </p:cNvSpPr>
            <p:nvPr/>
          </p:nvSpPr>
          <p:spPr>
            <a:xfrm rot="4855011">
              <a:off x="5579399" y="5242637"/>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2" name="Oval 461">
              <a:extLst>
                <a:ext uri="{FF2B5EF4-FFF2-40B4-BE49-F238E27FC236}">
                  <a16:creationId xmlns:a16="http://schemas.microsoft.com/office/drawing/2014/main" id="{0F7DD4D0-7229-45E2-AA5D-F94A20BA3110}"/>
                </a:ext>
              </a:extLst>
            </p:cNvPr>
            <p:cNvSpPr>
              <a:spLocks noChangeAspect="1"/>
            </p:cNvSpPr>
            <p:nvPr/>
          </p:nvSpPr>
          <p:spPr>
            <a:xfrm rot="4855011">
              <a:off x="5512610" y="5236981"/>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3" name="Oval 462">
              <a:extLst>
                <a:ext uri="{FF2B5EF4-FFF2-40B4-BE49-F238E27FC236}">
                  <a16:creationId xmlns:a16="http://schemas.microsoft.com/office/drawing/2014/main" id="{62A6C264-359E-4BA0-BA85-C90B70344E1E}"/>
                </a:ext>
              </a:extLst>
            </p:cNvPr>
            <p:cNvSpPr>
              <a:spLocks noChangeAspect="1"/>
            </p:cNvSpPr>
            <p:nvPr/>
          </p:nvSpPr>
          <p:spPr>
            <a:xfrm rot="4855011">
              <a:off x="5445821" y="5231325"/>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4" name="Oval 463">
              <a:extLst>
                <a:ext uri="{FF2B5EF4-FFF2-40B4-BE49-F238E27FC236}">
                  <a16:creationId xmlns:a16="http://schemas.microsoft.com/office/drawing/2014/main" id="{3B3362CD-D5C0-43BA-812A-5922D3B2C520}"/>
                </a:ext>
              </a:extLst>
            </p:cNvPr>
            <p:cNvSpPr>
              <a:spLocks noChangeAspect="1"/>
            </p:cNvSpPr>
            <p:nvPr/>
          </p:nvSpPr>
          <p:spPr>
            <a:xfrm rot="4855011">
              <a:off x="5379032" y="5225669"/>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5" name="Oval 464">
              <a:extLst>
                <a:ext uri="{FF2B5EF4-FFF2-40B4-BE49-F238E27FC236}">
                  <a16:creationId xmlns:a16="http://schemas.microsoft.com/office/drawing/2014/main" id="{79198B11-2692-4E76-8147-F60C438BC0DB}"/>
                </a:ext>
              </a:extLst>
            </p:cNvPr>
            <p:cNvSpPr>
              <a:spLocks noChangeAspect="1"/>
            </p:cNvSpPr>
            <p:nvPr/>
          </p:nvSpPr>
          <p:spPr>
            <a:xfrm rot="4855011">
              <a:off x="5312057" y="5254201"/>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6" name="Oval 465">
              <a:extLst>
                <a:ext uri="{FF2B5EF4-FFF2-40B4-BE49-F238E27FC236}">
                  <a16:creationId xmlns:a16="http://schemas.microsoft.com/office/drawing/2014/main" id="{4F9448BB-618A-4FE3-A274-D8047D2A997B}"/>
                </a:ext>
              </a:extLst>
            </p:cNvPr>
            <p:cNvSpPr>
              <a:spLocks noChangeAspect="1"/>
            </p:cNvSpPr>
            <p:nvPr/>
          </p:nvSpPr>
          <p:spPr>
            <a:xfrm rot="4855011">
              <a:off x="5245082" y="5282733"/>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7" name="Oval 466">
              <a:extLst>
                <a:ext uri="{FF2B5EF4-FFF2-40B4-BE49-F238E27FC236}">
                  <a16:creationId xmlns:a16="http://schemas.microsoft.com/office/drawing/2014/main" id="{765B41F7-DEA7-4529-AC3E-7459CD22809E}"/>
                </a:ext>
              </a:extLst>
            </p:cNvPr>
            <p:cNvSpPr>
              <a:spLocks noChangeAspect="1"/>
            </p:cNvSpPr>
            <p:nvPr/>
          </p:nvSpPr>
          <p:spPr>
            <a:xfrm rot="4855011">
              <a:off x="5307264" y="5311229"/>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8" name="Oval 467">
              <a:extLst>
                <a:ext uri="{FF2B5EF4-FFF2-40B4-BE49-F238E27FC236}">
                  <a16:creationId xmlns:a16="http://schemas.microsoft.com/office/drawing/2014/main" id="{C1D2420F-87C8-4B1B-A94B-F6BAABBACD64}"/>
                </a:ext>
              </a:extLst>
            </p:cNvPr>
            <p:cNvSpPr>
              <a:spLocks noChangeAspect="1"/>
            </p:cNvSpPr>
            <p:nvPr/>
          </p:nvSpPr>
          <p:spPr>
            <a:xfrm rot="4855011">
              <a:off x="5364461" y="5281635"/>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9" name="Oval 468">
              <a:extLst>
                <a:ext uri="{FF2B5EF4-FFF2-40B4-BE49-F238E27FC236}">
                  <a16:creationId xmlns:a16="http://schemas.microsoft.com/office/drawing/2014/main" id="{7C9BA0E2-076F-47E8-9C98-B55E22975272}"/>
                </a:ext>
              </a:extLst>
            </p:cNvPr>
            <p:cNvSpPr>
              <a:spLocks noChangeAspect="1"/>
            </p:cNvSpPr>
            <p:nvPr/>
          </p:nvSpPr>
          <p:spPr>
            <a:xfrm rot="4855011">
              <a:off x="5421658" y="5269247"/>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0" name="Oval 469">
              <a:extLst>
                <a:ext uri="{FF2B5EF4-FFF2-40B4-BE49-F238E27FC236}">
                  <a16:creationId xmlns:a16="http://schemas.microsoft.com/office/drawing/2014/main" id="{E58257DE-FA10-43E3-B4BB-C07A0757B4F2}"/>
                </a:ext>
              </a:extLst>
            </p:cNvPr>
            <p:cNvSpPr>
              <a:spLocks noChangeAspect="1"/>
            </p:cNvSpPr>
            <p:nvPr/>
          </p:nvSpPr>
          <p:spPr>
            <a:xfrm rot="4855011">
              <a:off x="5478855" y="5286355"/>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1" name="Oval 470">
              <a:extLst>
                <a:ext uri="{FF2B5EF4-FFF2-40B4-BE49-F238E27FC236}">
                  <a16:creationId xmlns:a16="http://schemas.microsoft.com/office/drawing/2014/main" id="{2466D6C7-8836-4C96-82EC-2922ACA0671A}"/>
                </a:ext>
              </a:extLst>
            </p:cNvPr>
            <p:cNvSpPr>
              <a:spLocks noChangeAspect="1"/>
            </p:cNvSpPr>
            <p:nvPr/>
          </p:nvSpPr>
          <p:spPr>
            <a:xfrm rot="4855011">
              <a:off x="5536052" y="5296089"/>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2" name="Oval 471">
              <a:extLst>
                <a:ext uri="{FF2B5EF4-FFF2-40B4-BE49-F238E27FC236}">
                  <a16:creationId xmlns:a16="http://schemas.microsoft.com/office/drawing/2014/main" id="{2F02EB97-944C-4F5D-AE1F-CF502D4C1000}"/>
                </a:ext>
              </a:extLst>
            </p:cNvPr>
            <p:cNvSpPr>
              <a:spLocks noChangeAspect="1"/>
            </p:cNvSpPr>
            <p:nvPr/>
          </p:nvSpPr>
          <p:spPr>
            <a:xfrm rot="4855011">
              <a:off x="5593249" y="5300907"/>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3" name="Oval 472">
              <a:extLst>
                <a:ext uri="{FF2B5EF4-FFF2-40B4-BE49-F238E27FC236}">
                  <a16:creationId xmlns:a16="http://schemas.microsoft.com/office/drawing/2014/main" id="{F704E3FD-A219-48D9-AC0B-88D955F8A198}"/>
                </a:ext>
              </a:extLst>
            </p:cNvPr>
            <p:cNvSpPr>
              <a:spLocks noChangeAspect="1"/>
            </p:cNvSpPr>
            <p:nvPr/>
          </p:nvSpPr>
          <p:spPr>
            <a:xfrm rot="4855011">
              <a:off x="5650446" y="5305725"/>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4" name="Oval 473">
              <a:extLst>
                <a:ext uri="{FF2B5EF4-FFF2-40B4-BE49-F238E27FC236}">
                  <a16:creationId xmlns:a16="http://schemas.microsoft.com/office/drawing/2014/main" id="{9E6CCECF-348F-4A7C-ACDD-A8724D5B0A71}"/>
                </a:ext>
              </a:extLst>
            </p:cNvPr>
            <p:cNvSpPr>
              <a:spLocks noChangeAspect="1"/>
            </p:cNvSpPr>
            <p:nvPr/>
          </p:nvSpPr>
          <p:spPr>
            <a:xfrm rot="4855011">
              <a:off x="5365772" y="5301868"/>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5" name="Oval 474">
              <a:extLst>
                <a:ext uri="{FF2B5EF4-FFF2-40B4-BE49-F238E27FC236}">
                  <a16:creationId xmlns:a16="http://schemas.microsoft.com/office/drawing/2014/main" id="{6F69C140-9189-4380-8E30-239E5E9E4DC1}"/>
                </a:ext>
              </a:extLst>
            </p:cNvPr>
            <p:cNvSpPr>
              <a:spLocks noChangeAspect="1"/>
            </p:cNvSpPr>
            <p:nvPr/>
          </p:nvSpPr>
          <p:spPr>
            <a:xfrm rot="4855011">
              <a:off x="5525790" y="5321003"/>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6" name="Oval 475">
              <a:extLst>
                <a:ext uri="{FF2B5EF4-FFF2-40B4-BE49-F238E27FC236}">
                  <a16:creationId xmlns:a16="http://schemas.microsoft.com/office/drawing/2014/main" id="{7A3ED7BB-A3EA-41BE-8293-2BAA6C1B7969}"/>
                </a:ext>
              </a:extLst>
            </p:cNvPr>
            <p:cNvSpPr>
              <a:spLocks noChangeAspect="1"/>
            </p:cNvSpPr>
            <p:nvPr/>
          </p:nvSpPr>
          <p:spPr>
            <a:xfrm rot="4855011">
              <a:off x="5433614" y="5316001"/>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7" name="Oval 476">
              <a:extLst>
                <a:ext uri="{FF2B5EF4-FFF2-40B4-BE49-F238E27FC236}">
                  <a16:creationId xmlns:a16="http://schemas.microsoft.com/office/drawing/2014/main" id="{E9B93236-FC60-4078-AA2E-468DE4ECC7EB}"/>
                </a:ext>
              </a:extLst>
            </p:cNvPr>
            <p:cNvSpPr>
              <a:spLocks noChangeAspect="1"/>
            </p:cNvSpPr>
            <p:nvPr/>
          </p:nvSpPr>
          <p:spPr>
            <a:xfrm rot="4855011">
              <a:off x="5470367" y="5313789"/>
              <a:ext cx="72000" cy="72000"/>
            </a:xfrm>
            <a:prstGeom prst="ellipse">
              <a:avLst/>
            </a:prstGeom>
            <a:solidFill>
              <a:schemeClr val="tx1">
                <a:lumMod val="60000"/>
                <a:lumOff val="40000"/>
              </a:schemeClr>
            </a:solidFill>
            <a:ln w="63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478" name="Oval 477">
            <a:extLst>
              <a:ext uri="{FF2B5EF4-FFF2-40B4-BE49-F238E27FC236}">
                <a16:creationId xmlns:a16="http://schemas.microsoft.com/office/drawing/2014/main" id="{AA60BB33-6C76-4B57-82A8-CF1E3834C742}"/>
              </a:ext>
            </a:extLst>
          </p:cNvPr>
          <p:cNvSpPr>
            <a:spLocks noChangeAspect="1"/>
          </p:cNvSpPr>
          <p:nvPr/>
        </p:nvSpPr>
        <p:spPr>
          <a:xfrm>
            <a:off x="2970529" y="3031328"/>
            <a:ext cx="72000" cy="72000"/>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 name="TextBox 36"/>
          <p:cNvSpPr txBox="1"/>
          <p:nvPr/>
        </p:nvSpPr>
        <p:spPr>
          <a:xfrm>
            <a:off x="2923953" y="1660429"/>
            <a:ext cx="3296095" cy="338554"/>
          </a:xfrm>
          <a:prstGeom prst="rect">
            <a:avLst/>
          </a:prstGeom>
          <a:noFill/>
        </p:spPr>
        <p:txBody>
          <a:bodyPr wrap="none" rtlCol="0">
            <a:spAutoFit/>
          </a:bodyPr>
          <a:lstStyle/>
          <a:p>
            <a:pPr algn="ct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96 个早期 NSCLC 肿瘤的 TMB 值</a:t>
            </a:r>
          </a:p>
        </p:txBody>
      </p:sp>
    </p:spTree>
    <p:extLst>
      <p:ext uri="{BB962C8B-B14F-4D97-AF65-F5344CB8AC3E}">
        <p14:creationId xmlns:p14="http://schemas.microsoft.com/office/powerpoint/2010/main" val="128819790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LBA91_PR：一项比较帕博利珠单抗与单药化疗治疗晚期预治疗恶性胸膜间皮瘤 (MPM) 的多中心随机 III 期临床试验 - 来自欧洲胸部肿瘤学平台 (ETOP 9-15) PROMISE-meso 临床试验的结果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Popat S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帕博利珠单抗与化疗相比可显著改善 ORR（分别为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22% [95%CI 13, 33] 和 6% [95%CI 2, 14]；p=0.004）</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帕博利珠单抗和化疗的中位 DoR 分别为</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 4.6 个月 (95% CI 2.2, 10.3) 和 11.2 个月 (95% CI 6.2, 15.3)</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两个治疗组的中位 TTF 相似；帕博利珠单抗和化疗分别为 2.8 个月 (95% CI 2.1, 4.2) 和 2.3 个月 (95% CI 2.1, 3.9)</a:t>
            </a:r>
          </a:p>
        </p:txBody>
      </p:sp>
      <p:sp>
        <p:nvSpPr>
          <p:cNvPr id="4" name="Text Box 4"/>
          <p:cNvSpPr txBox="1">
            <a:spLocks noChangeArrowheads="1"/>
          </p:cNvSpPr>
          <p:nvPr/>
        </p:nvSpPr>
        <p:spPr bwMode="auto">
          <a:xfrm>
            <a:off x="4937121" y="6474897"/>
            <a:ext cx="39862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Popat S, et al. Ann Oncol 2019;30(suppl):Abstr LBA91_PR</a:t>
            </a:r>
          </a:p>
        </p:txBody>
      </p:sp>
    </p:spTree>
    <p:extLst>
      <p:ext uri="{BB962C8B-B14F-4D97-AF65-F5344CB8AC3E}">
        <p14:creationId xmlns:p14="http://schemas.microsoft.com/office/powerpoint/2010/main" val="407778590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LBA91_PR：一项比较帕博利珠单抗与单药化疗治疗晚期预治疗恶性胸膜间皮瘤 (MPM) 的多中心随机 III 期临床试验 - 来自欧洲胸部肿瘤学平台 (ETOP 9-15) PROMISE-meso 临床试验的结果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Popat S 等人</a:t>
            </a:r>
          </a:p>
        </p:txBody>
      </p:sp>
      <p:sp>
        <p:nvSpPr>
          <p:cNvPr id="3" name="Content Placeholder 2"/>
          <p:cNvSpPr>
            <a:spLocks noGrp="1"/>
          </p:cNvSpPr>
          <p:nvPr>
            <p:ph idx="1"/>
          </p:nvPr>
        </p:nvSpPr>
        <p:spPr/>
        <p:txBody>
          <a:bodyPr/>
          <a:lstStyle/>
          <a:p>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lvl="1">
              <a:spcBef>
                <a:spcPts val="17400"/>
              </a:spcBef>
            </a:pPr>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最常见的帕博利珠单抗相关 AE 为皮肤干燥 (13.9%)、瘙痒 (12.5%) 和斑丘疹 (12.5%)</a:t>
            </a:r>
          </a:p>
          <a:p>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在预治疗的晚期 MPM 患者，与铂类化疗相比，帕博利珠单抗可显著改善 ORR，但在 PFS 和 OS 方面不具有优效性 </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未观察到新的安全性信号</a:t>
            </a:r>
          </a:p>
        </p:txBody>
      </p:sp>
      <p:sp>
        <p:nvSpPr>
          <p:cNvPr id="4" name="Text Box 4"/>
          <p:cNvSpPr txBox="1">
            <a:spLocks noChangeArrowheads="1"/>
          </p:cNvSpPr>
          <p:nvPr/>
        </p:nvSpPr>
        <p:spPr bwMode="auto">
          <a:xfrm>
            <a:off x="4937121" y="6474897"/>
            <a:ext cx="39862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Popat S, et al. Ann Oncol 2019;30(suppl):Abstr LBA91_PR</a:t>
            </a:r>
          </a:p>
        </p:txBody>
      </p:sp>
      <p:graphicFrame>
        <p:nvGraphicFramePr>
          <p:cNvPr id="5" name="Group 88"/>
          <p:cNvGraphicFramePr>
            <a:graphicFrameLocks noGrp="1"/>
          </p:cNvGraphicFramePr>
          <p:nvPr>
            <p:extLst>
              <p:ext uri="{D42A27DB-BD31-4B8C-83A1-F6EECF244321}">
                <p14:modId xmlns:p14="http://schemas.microsoft.com/office/powerpoint/2010/main" val="2930028338"/>
              </p:ext>
            </p:extLst>
          </p:nvPr>
        </p:nvGraphicFramePr>
        <p:xfrm>
          <a:off x="223838" y="1725700"/>
          <a:ext cx="8696325" cy="2042160"/>
        </p:xfrm>
        <a:graphic>
          <a:graphicData uri="http://schemas.openxmlformats.org/drawingml/2006/table">
            <a:tbl>
              <a:tblPr firstRow="1" bandRow="1">
                <a:tableStyleId>{69012ECD-51FC-41F1-AA8D-1B2483CD663E}</a:tableStyleId>
              </a:tblPr>
              <a:tblGrid>
                <a:gridCol w="4552805">
                  <a:extLst>
                    <a:ext uri="{9D8B030D-6E8A-4147-A177-3AD203B41FA5}">
                      <a16:colId xmlns:a16="http://schemas.microsoft.com/office/drawing/2014/main" val="20000"/>
                    </a:ext>
                  </a:extLst>
                </a:gridCol>
                <a:gridCol w="2022764">
                  <a:extLst>
                    <a:ext uri="{9D8B030D-6E8A-4147-A177-3AD203B41FA5}">
                      <a16:colId xmlns:a16="http://schemas.microsoft.com/office/drawing/2014/main" val="20001"/>
                    </a:ext>
                  </a:extLst>
                </a:gridCol>
                <a:gridCol w="2120756">
                  <a:extLst>
                    <a:ext uri="{9D8B030D-6E8A-4147-A177-3AD203B41FA5}">
                      <a16:colId xmlns:a16="http://schemas.microsoft.com/office/drawing/2014/main" val="3763396677"/>
                    </a:ext>
                  </a:extLst>
                </a:gridCol>
              </a:tblGrid>
              <a:tr h="2375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AE，n (%)</a:t>
                      </a: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(n=72)</a:t>
                      </a:r>
                    </a:p>
                  </a:txBody>
                  <a:tcPr marL="45720" marR="4572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 卡铂/依托泊苷</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(n=70)</a:t>
                      </a:r>
                    </a:p>
                  </a:txBody>
                  <a:tcPr marL="45720" marR="45720" anchor="ctr" horzOverflow="overflow"/>
                </a:tc>
                <a:extLst>
                  <a:ext uri="{0D108BD9-81ED-4DB2-BD59-A6C34878D82A}">
                    <a16:rowId xmlns:a16="http://schemas.microsoft.com/office/drawing/2014/main" val="10000"/>
                  </a:ext>
                </a:extLst>
              </a:tr>
              <a:tr h="1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任何不良事件</a:t>
                      </a:r>
                    </a:p>
                  </a:txBody>
                  <a:tcPr marL="46800" marR="45720" anchor="ctr" horzOverflow="overflow"/>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70 (97.2)</a:t>
                      </a:r>
                    </a:p>
                  </a:txBody>
                  <a:tcPr marL="45720" marR="45720" anchor="ctr" horzOverflow="overflow"/>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65 (92.9)</a:t>
                      </a:r>
                    </a:p>
                  </a:txBody>
                  <a:tcPr marL="45720" marR="45720" anchor="ctr" horzOverflow="overflow"/>
                </a:tc>
                <a:extLst>
                  <a:ext uri="{0D108BD9-81ED-4DB2-BD59-A6C34878D82A}">
                    <a16:rowId xmlns:a16="http://schemas.microsoft.com/office/drawing/2014/main" val="10001"/>
                  </a:ext>
                </a:extLst>
              </a:tr>
              <a:tr h="1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任何 TRAE</a:t>
                      </a:r>
                    </a:p>
                  </a:txBody>
                  <a:tcPr marL="45720" marR="45720" anchor="ctr" horzOverflow="overflow"/>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50 (69.4)</a:t>
                      </a:r>
                    </a:p>
                  </a:txBody>
                  <a:tcPr marL="45720" marR="45720" anchor="ctr" horzOverflow="overflow"/>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51 (72.9)</a:t>
                      </a:r>
                    </a:p>
                  </a:txBody>
                  <a:tcPr marL="45720" marR="45720" anchor="ctr" horzOverflow="overflow"/>
                </a:tc>
                <a:extLst>
                  <a:ext uri="{0D108BD9-81ED-4DB2-BD59-A6C34878D82A}">
                    <a16:rowId xmlns:a16="http://schemas.microsoft.com/office/drawing/2014/main" val="10002"/>
                  </a:ext>
                </a:extLst>
              </a:tr>
              <a:tr h="1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 级 TRAE</a:t>
                      </a:r>
                    </a:p>
                  </a:txBody>
                  <a:tcPr marL="45720" marR="45720" anchor="ctr" horzOverflow="overflow"/>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14 (19.4)</a:t>
                      </a:r>
                    </a:p>
                  </a:txBody>
                  <a:tcPr marL="45720" marR="45720" anchor="ctr" horzOverflow="overflow"/>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17 (24.3)</a:t>
                      </a:r>
                    </a:p>
                  </a:txBody>
                  <a:tcPr marL="45720" marR="45720" anchor="ctr" horzOverflow="overflow"/>
                </a:tc>
                <a:extLst>
                  <a:ext uri="{0D108BD9-81ED-4DB2-BD59-A6C34878D82A}">
                    <a16:rowId xmlns:a16="http://schemas.microsoft.com/office/drawing/2014/main" val="338696679"/>
                  </a:ext>
                </a:extLst>
              </a:tr>
              <a:tr h="1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导致停药的 TRAE</a:t>
                      </a:r>
                    </a:p>
                  </a:txBody>
                  <a:tcPr marL="45720" marR="45720" anchor="ctr" horzOverflow="overflow"/>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6 (8.3)</a:t>
                      </a:r>
                    </a:p>
                  </a:txBody>
                  <a:tcPr marL="45720" marR="45720" anchor="ctr" horzOverflow="overflow"/>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 (7.1)</a:t>
                      </a:r>
                    </a:p>
                  </a:txBody>
                  <a:tcPr marL="45720" marR="45720" anchor="ctr" horzOverflow="overflow"/>
                </a:tc>
                <a:extLst>
                  <a:ext uri="{0D108BD9-81ED-4DB2-BD59-A6C34878D82A}">
                    <a16:rowId xmlns:a16="http://schemas.microsoft.com/office/drawing/2014/main" val="1710962527"/>
                  </a:ext>
                </a:extLst>
              </a:tr>
              <a:tr h="1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导致死亡的 TRAE</a:t>
                      </a:r>
                    </a:p>
                  </a:txBody>
                  <a:tcPr marL="45720" marR="45720" anchor="ctr" horzOverflow="overflow"/>
                </a:tc>
                <a:tc>
                  <a:txBody>
                    <a:bodyPr/>
                    <a:lstStyle/>
                    <a:p>
                      <a:pPr algn="ct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 (1.4)</a:t>
                      </a:r>
                    </a:p>
                  </a:txBody>
                  <a:tcPr marL="45720" marR="45720" anchor="ctr" horzOverflow="overflow"/>
                </a:tc>
                <a:tc>
                  <a:txBody>
                    <a:bodyPr/>
                    <a:lstStyle/>
                    <a:p>
                      <a:pPr algn="ct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a:t>
                      </a:r>
                      <a:r>
                        <a:rPr lang="zh-CN" sz="14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 </a:t>
                      </a: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(1.4)</a:t>
                      </a:r>
                    </a:p>
                  </a:txBody>
                  <a:tcPr marL="45720" marR="45720" anchor="ctr" horzOverflow="overflow"/>
                </a:tc>
                <a:extLst>
                  <a:ext uri="{0D108BD9-81ED-4DB2-BD59-A6C34878D82A}">
                    <a16:rowId xmlns:a16="http://schemas.microsoft.com/office/drawing/2014/main" val="2240746290"/>
                  </a:ext>
                </a:extLst>
              </a:tr>
            </a:tbl>
          </a:graphicData>
        </a:graphic>
      </p:graphicFrame>
    </p:spTree>
    <p:extLst>
      <p:ext uri="{BB962C8B-B14F-4D97-AF65-F5344CB8AC3E}">
        <p14:creationId xmlns:p14="http://schemas.microsoft.com/office/powerpoint/2010/main" val="202004111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1841O：2/3 线纳武单抗对比纳武单抗加伊匹木单抗治疗恶性胸膜间皮瘤：以超进展 (HPD) 为重点的 IFCT-1501 MAPS2 2R 期临床试验的长期结果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Zalcmann G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评估纳武单抗 ± 伊匹木单抗作为 MPM 患者 2L 或 3L 治疗的长期疗效和安全性</a:t>
            </a:r>
          </a:p>
        </p:txBody>
      </p:sp>
      <p:sp>
        <p:nvSpPr>
          <p:cNvPr id="4" name="Text Box 4"/>
          <p:cNvSpPr txBox="1">
            <a:spLocks noChangeArrowheads="1"/>
          </p:cNvSpPr>
          <p:nvPr/>
        </p:nvSpPr>
        <p:spPr bwMode="auto">
          <a:xfrm>
            <a:off x="4945134" y="6474897"/>
            <a:ext cx="39782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Zalcmann G, et al. Ann Oncol 2019;30(suppl):Abstr 1841O</a:t>
            </a:r>
          </a:p>
        </p:txBody>
      </p:sp>
      <p:sp>
        <p:nvSpPr>
          <p:cNvPr id="6" name="Rectangle 9"/>
          <p:cNvSpPr txBox="1">
            <a:spLocks noChangeArrowheads="1"/>
          </p:cNvSpPr>
          <p:nvPr/>
        </p:nvSpPr>
        <p:spPr bwMode="auto">
          <a:xfrm>
            <a:off x="424545" y="5304120"/>
            <a:ext cx="4267200" cy="93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zh-CN" sz="16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主要终点</a:t>
            </a:r>
          </a:p>
          <a:p>
            <a:pPr>
              <a:buClr>
                <a:srgbClr val="002850"/>
              </a:buClr>
            </a:pPr>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每个组前 54 名累积</a:t>
            </a:r>
            <a:br>
              <a:rPr sz="1600" dirty="0">
                <a:latin typeface="Arial" panose="020B0604020202020204" pitchFamily="34" charset="0"/>
                <a:ea typeface="宋体" panose="02010600030101010101" pitchFamily="2" charset="-122"/>
                <a:cs typeface="Arial" panose="020B0604020202020204" pitchFamily="34" charset="0"/>
              </a:rPr>
            </a:br>
            <a:r>
              <a:rPr lang="zh-CN" sz="16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患者 12 周时的 DCR</a:t>
            </a:r>
          </a:p>
          <a:p>
            <a:pPr>
              <a:buClr>
                <a:srgbClr val="002850"/>
              </a:buClr>
            </a:pPr>
            <a:endParaRPr lang="en-GB" sz="1600" dirty="0">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7" name="Content Placeholder 26"/>
          <p:cNvSpPr txBox="1"/>
          <p:nvPr/>
        </p:nvSpPr>
        <p:spPr>
          <a:xfrm>
            <a:off x="4318208" y="5304120"/>
            <a:ext cx="4267200" cy="933003"/>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pPr>
              <a:buClr>
                <a:srgbClr val="002850"/>
              </a:buClr>
            </a:pPr>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PFS、OS、QoL、安全性</a:t>
            </a:r>
          </a:p>
        </p:txBody>
      </p:sp>
      <p:sp>
        <p:nvSpPr>
          <p:cNvPr id="8" name="Oval 14"/>
          <p:cNvSpPr>
            <a:spLocks noChangeArrowheads="1"/>
          </p:cNvSpPr>
          <p:nvPr/>
        </p:nvSpPr>
        <p:spPr bwMode="auto">
          <a:xfrm>
            <a:off x="3749175" y="3590762"/>
            <a:ext cx="675468" cy="621580"/>
          </a:xfrm>
          <a:prstGeom prst="ellipse">
            <a:avLst/>
          </a:prstGeom>
          <a:noFill/>
          <a:ln w="38100">
            <a:solidFill>
              <a:schemeClr val="bg1"/>
            </a:solidFill>
            <a:round/>
          </a:ln>
        </p:spPr>
        <p:txBody>
          <a:bodyPr wrap="none" anchor="ctr"/>
          <a:lstStyle/>
          <a:p>
            <a:pPr algn="ctr"/>
            <a:r>
              <a:rPr lang="zh-CN" sz="16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R</a:t>
            </a:r>
            <a:br>
              <a:rPr sz="1600">
                <a:latin typeface="Arial" panose="020B0604020202020204" pitchFamily="34" charset="0"/>
                <a:ea typeface="宋体" panose="02010600030101010101" pitchFamily="2" charset="-122"/>
                <a:cs typeface="Arial" panose="020B0604020202020204" pitchFamily="34" charset="0"/>
              </a:rPr>
            </a:br>
            <a:r>
              <a:rPr lang="zh-CN" sz="1600" b="1" i="0" strike="noStrike" cap="none" spc="0" baseline="0">
                <a:solidFill>
                  <a:srgbClr val="002850"/>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9" name="AutoShape 15"/>
          <p:cNvCxnSpPr>
            <a:cxnSpLocks noChangeShapeType="1"/>
            <a:stCxn id="8" idx="0"/>
            <a:endCxn id="18" idx="1"/>
          </p:cNvCxnSpPr>
          <p:nvPr/>
        </p:nvCxnSpPr>
        <p:spPr bwMode="auto">
          <a:xfrm rot="5400000" flipH="1" flipV="1">
            <a:off x="3961914" y="3128033"/>
            <a:ext cx="587724" cy="337734"/>
          </a:xfrm>
          <a:prstGeom prst="bentConnector2">
            <a:avLst/>
          </a:prstGeom>
          <a:noFill/>
          <a:ln w="38100">
            <a:solidFill>
              <a:schemeClr val="bg1"/>
            </a:solidFill>
            <a:miter lim="800000"/>
            <a:tailEnd type="triangle" w="med" len="med"/>
          </a:ln>
        </p:spPr>
      </p:cxnSp>
      <p:cxnSp>
        <p:nvCxnSpPr>
          <p:cNvPr id="10" name="AutoShape 16"/>
          <p:cNvCxnSpPr>
            <a:cxnSpLocks noChangeShapeType="1"/>
            <a:stCxn id="8" idx="4"/>
            <a:endCxn id="17" idx="1"/>
          </p:cNvCxnSpPr>
          <p:nvPr/>
        </p:nvCxnSpPr>
        <p:spPr bwMode="auto">
          <a:xfrm rot="16200000" flipH="1">
            <a:off x="4030194" y="4269056"/>
            <a:ext cx="537311" cy="423881"/>
          </a:xfrm>
          <a:prstGeom prst="bentConnector2">
            <a:avLst/>
          </a:prstGeom>
          <a:noFill/>
          <a:ln w="38100">
            <a:solidFill>
              <a:schemeClr val="bg1"/>
            </a:solidFill>
            <a:miter lim="800000"/>
            <a:tailEnd type="triangle" w="med" len="med"/>
          </a:ln>
        </p:spPr>
      </p:cxnSp>
      <p:sp>
        <p:nvSpPr>
          <p:cNvPr id="11" name="AutoShape 12"/>
          <p:cNvSpPr>
            <a:spLocks noChangeArrowheads="1"/>
          </p:cNvSpPr>
          <p:nvPr/>
        </p:nvSpPr>
        <p:spPr bwMode="auto">
          <a:xfrm>
            <a:off x="8257721" y="4485334"/>
            <a:ext cx="725133" cy="528638"/>
          </a:xfrm>
          <a:prstGeom prst="roundRect">
            <a:avLst>
              <a:gd name="adj" fmla="val 16667"/>
            </a:avLst>
          </a:prstGeom>
          <a:solidFill>
            <a:schemeClr val="tx1"/>
          </a:solidFill>
          <a:ln w="9525" algn="ctr">
            <a:noFill/>
            <a:round/>
          </a:ln>
        </p:spPr>
        <p:txBody>
          <a:bodyPr lIns="90488" tIns="0" rIns="90488" bIns="0" anchor="ctr"/>
          <a:lstStyle/>
          <a:p>
            <a:pPr algn="ctr" defTabSz="892175" eaLnBrk="0" hangingPunct="0"/>
            <a:r>
              <a:rPr lang="zh-CN" sz="12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endParaRPr lang="en-US" altLang="zh-CN" sz="12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2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p>
        </p:txBody>
      </p:sp>
      <p:sp>
        <p:nvSpPr>
          <p:cNvPr id="12" name="AutoShape 12"/>
          <p:cNvSpPr>
            <a:spLocks noChangeArrowheads="1"/>
          </p:cNvSpPr>
          <p:nvPr/>
        </p:nvSpPr>
        <p:spPr bwMode="auto">
          <a:xfrm>
            <a:off x="8257721" y="2738719"/>
            <a:ext cx="725134" cy="528637"/>
          </a:xfrm>
          <a:prstGeom prst="roundRect">
            <a:avLst>
              <a:gd name="adj" fmla="val 16667"/>
            </a:avLst>
          </a:prstGeom>
          <a:solidFill>
            <a:schemeClr val="tx1"/>
          </a:solidFill>
          <a:ln w="9525" algn="ctr">
            <a:noFill/>
            <a:round/>
          </a:ln>
        </p:spPr>
        <p:txBody>
          <a:bodyPr lIns="90488" tIns="0" rIns="90488" bIns="0" anchor="ctr"/>
          <a:lstStyle/>
          <a:p>
            <a:pPr algn="ctr" defTabSz="892175" eaLnBrk="0" hangingPunct="0"/>
            <a:r>
              <a:rPr lang="zh-CN" sz="12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endParaRPr lang="en-US" altLang="zh-CN" sz="12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2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p>
        </p:txBody>
      </p:sp>
      <p:cxnSp>
        <p:nvCxnSpPr>
          <p:cNvPr id="13" name="AutoShape 19"/>
          <p:cNvCxnSpPr>
            <a:cxnSpLocks noChangeShapeType="1"/>
            <a:stCxn id="16" idx="3"/>
            <a:endCxn id="8" idx="2"/>
          </p:cNvCxnSpPr>
          <p:nvPr/>
        </p:nvCxnSpPr>
        <p:spPr bwMode="auto">
          <a:xfrm flipV="1">
            <a:off x="3590156" y="3901552"/>
            <a:ext cx="159019" cy="1"/>
          </a:xfrm>
          <a:prstGeom prst="straightConnector1">
            <a:avLst/>
          </a:prstGeom>
          <a:noFill/>
          <a:ln w="38100">
            <a:solidFill>
              <a:schemeClr val="bg1"/>
            </a:solidFill>
            <a:round/>
            <a:headEnd type="none" w="med" len="med"/>
            <a:tailEnd type="none" w="med" len="med"/>
          </a:ln>
        </p:spPr>
      </p:cxnSp>
      <p:cxnSp>
        <p:nvCxnSpPr>
          <p:cNvPr id="14" name="AutoShape 20"/>
          <p:cNvCxnSpPr>
            <a:cxnSpLocks noChangeShapeType="1"/>
            <a:stCxn id="17" idx="3"/>
            <a:endCxn id="11" idx="1"/>
          </p:cNvCxnSpPr>
          <p:nvPr/>
        </p:nvCxnSpPr>
        <p:spPr bwMode="auto">
          <a:xfrm>
            <a:off x="8032526" y="4749653"/>
            <a:ext cx="225195" cy="0"/>
          </a:xfrm>
          <a:prstGeom prst="straightConnector1">
            <a:avLst/>
          </a:prstGeom>
          <a:noFill/>
          <a:ln w="38100">
            <a:solidFill>
              <a:schemeClr val="bg1"/>
            </a:solidFill>
            <a:prstDash val="dash"/>
            <a:round/>
            <a:tailEnd type="triangle" w="med" len="med"/>
          </a:ln>
        </p:spPr>
      </p:cxnSp>
      <p:cxnSp>
        <p:nvCxnSpPr>
          <p:cNvPr id="15" name="AutoShape 21"/>
          <p:cNvCxnSpPr>
            <a:cxnSpLocks noChangeShapeType="1"/>
            <a:stCxn id="18" idx="3"/>
            <a:endCxn id="12" idx="1"/>
          </p:cNvCxnSpPr>
          <p:nvPr/>
        </p:nvCxnSpPr>
        <p:spPr bwMode="auto">
          <a:xfrm>
            <a:off x="8017537" y="3003038"/>
            <a:ext cx="240184" cy="0"/>
          </a:xfrm>
          <a:prstGeom prst="straightConnector1">
            <a:avLst/>
          </a:prstGeom>
          <a:noFill/>
          <a:ln w="38100">
            <a:solidFill>
              <a:schemeClr val="bg1"/>
            </a:solidFill>
            <a:round/>
            <a:tailEnd type="triangle" w="med" len="med"/>
          </a:ln>
        </p:spPr>
      </p:cxnSp>
      <p:sp>
        <p:nvSpPr>
          <p:cNvPr id="16" name="AutoShape 9"/>
          <p:cNvSpPr>
            <a:spLocks noChangeArrowheads="1"/>
          </p:cNvSpPr>
          <p:nvPr/>
        </p:nvSpPr>
        <p:spPr bwMode="auto">
          <a:xfrm>
            <a:off x="156282" y="2803580"/>
            <a:ext cx="3433874" cy="2195945"/>
          </a:xfrm>
          <a:prstGeom prst="roundRect">
            <a:avLst>
              <a:gd name="adj" fmla="val 8208"/>
            </a:avLst>
          </a:prstGeom>
          <a:solidFill>
            <a:schemeClr val="bg1"/>
          </a:solidFill>
          <a:ln w="9525" algn="ctr">
            <a:noFill/>
            <a:round/>
          </a:ln>
        </p:spPr>
        <p:txBody>
          <a:bodyPr wrap="square" lIns="90488" tIns="44450" rIns="90488" bIns="44450">
            <a:spAutoFit/>
          </a:bodyPr>
          <a:lstStyle/>
          <a:p>
            <a:pPr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92100" indent="-29210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MPM 的组织学诊断</a:t>
            </a:r>
          </a:p>
          <a:p>
            <a:pPr marL="292100" indent="-29210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在包含培美曲塞/铂剂双药的 1 线或 2 线化疗后记录到进展的无法切除性癌症</a:t>
            </a:r>
          </a:p>
          <a:p>
            <a:pPr marL="292100" indent="-29210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a:t>
            </a:r>
          </a:p>
          <a:p>
            <a:pPr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(n=125)</a:t>
            </a:r>
          </a:p>
        </p:txBody>
      </p:sp>
      <p:sp>
        <p:nvSpPr>
          <p:cNvPr id="17" name="AutoShape 12"/>
          <p:cNvSpPr>
            <a:spLocks noChangeArrowheads="1"/>
          </p:cNvSpPr>
          <p:nvPr/>
        </p:nvSpPr>
        <p:spPr bwMode="auto">
          <a:xfrm>
            <a:off x="4510790" y="4255147"/>
            <a:ext cx="3521736" cy="989012"/>
          </a:xfrm>
          <a:prstGeom prst="roundRect">
            <a:avLst>
              <a:gd name="adj" fmla="val 16667"/>
            </a:avLst>
          </a:prstGeom>
          <a:solidFill>
            <a:schemeClr val="accent2"/>
          </a:solidFill>
          <a:ln w="9525"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3 mg/kg IV q2w + 伊匹木单抗 1 mg/kg IV q6w</a:t>
            </a:r>
          </a:p>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(n=62)</a:t>
            </a:r>
          </a:p>
        </p:txBody>
      </p:sp>
      <p:sp>
        <p:nvSpPr>
          <p:cNvPr id="18" name="AutoShape 8"/>
          <p:cNvSpPr>
            <a:spLocks noChangeArrowheads="1"/>
          </p:cNvSpPr>
          <p:nvPr/>
        </p:nvSpPr>
        <p:spPr bwMode="auto">
          <a:xfrm>
            <a:off x="4424643" y="2484720"/>
            <a:ext cx="3592894" cy="1036635"/>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3 mg/kg IV q2w </a:t>
            </a:r>
          </a:p>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(n=63)</a:t>
            </a:r>
          </a:p>
        </p:txBody>
      </p:sp>
    </p:spTree>
    <p:extLst>
      <p:ext uri="{BB962C8B-B14F-4D97-AF65-F5344CB8AC3E}">
        <p14:creationId xmlns:p14="http://schemas.microsoft.com/office/powerpoint/2010/main" val="386666290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1841O：2/3 线纳武单抗对比纳武单抗加伊匹木单抗治疗恶性胸膜间皮瘤：以超进展 (HPD) 为重点的 IFCT-1501 MAPS2 2R 期临床试验的长期结果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Zalcmann G 等人</a:t>
            </a:r>
          </a:p>
        </p:txBody>
      </p:sp>
      <p:sp>
        <p:nvSpPr>
          <p:cNvPr id="3" name="Content Placeholder 2"/>
          <p:cNvSpPr>
            <a:spLocks noGrp="1"/>
          </p:cNvSpPr>
          <p:nvPr>
            <p:ph idx="1"/>
          </p:nvPr>
        </p:nvSpPr>
        <p:spPr>
          <a:xfrm>
            <a:off x="228600" y="1320800"/>
            <a:ext cx="8686800" cy="744643"/>
          </a:xfrm>
        </p:spPr>
        <p:txBody>
          <a:bodyPr/>
          <a:lstStyle/>
          <a:p>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4" name="Text Box 4"/>
          <p:cNvSpPr txBox="1">
            <a:spLocks noChangeArrowheads="1"/>
          </p:cNvSpPr>
          <p:nvPr/>
        </p:nvSpPr>
        <p:spPr bwMode="auto">
          <a:xfrm>
            <a:off x="4945134" y="6474897"/>
            <a:ext cx="39782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457200" rtl="0" eaLnBrk="1" fontAlgn="auto"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Zalcmann G, et al. Ann Oncol 2019;30(suppl):Abstr 1841O</a:t>
            </a:r>
          </a:p>
        </p:txBody>
      </p:sp>
      <p:grpSp>
        <p:nvGrpSpPr>
          <p:cNvPr id="131" name="Group 130">
            <a:extLst>
              <a:ext uri="{FF2B5EF4-FFF2-40B4-BE49-F238E27FC236}">
                <a16:creationId xmlns:a16="http://schemas.microsoft.com/office/drawing/2014/main" id="{8952C218-78FF-4825-86DD-8099D38BCCEC}"/>
              </a:ext>
            </a:extLst>
          </p:cNvPr>
          <p:cNvGrpSpPr/>
          <p:nvPr/>
        </p:nvGrpSpPr>
        <p:grpSpPr>
          <a:xfrm>
            <a:off x="422770" y="1991718"/>
            <a:ext cx="4047184" cy="3020542"/>
            <a:chOff x="865084" y="3211481"/>
            <a:chExt cx="3736074" cy="3020542"/>
          </a:xfrm>
        </p:grpSpPr>
        <p:grpSp>
          <p:nvGrpSpPr>
            <p:cNvPr id="113" name="Group 112">
              <a:extLst>
                <a:ext uri="{FF2B5EF4-FFF2-40B4-BE49-F238E27FC236}">
                  <a16:creationId xmlns:a16="http://schemas.microsoft.com/office/drawing/2014/main" id="{6671E425-506C-4C02-B39F-C8D7F3E665D7}"/>
                </a:ext>
              </a:extLst>
            </p:cNvPr>
            <p:cNvGrpSpPr/>
            <p:nvPr/>
          </p:nvGrpSpPr>
          <p:grpSpPr>
            <a:xfrm>
              <a:off x="865084" y="3211481"/>
              <a:ext cx="3736074" cy="3020542"/>
              <a:chOff x="865084" y="3211481"/>
              <a:chExt cx="3736074" cy="3020542"/>
            </a:xfrm>
          </p:grpSpPr>
          <p:sp>
            <p:nvSpPr>
              <p:cNvPr id="7" name="TextBox 6">
                <a:extLst>
                  <a:ext uri="{FF2B5EF4-FFF2-40B4-BE49-F238E27FC236}">
                    <a16:creationId xmlns:a16="http://schemas.microsoft.com/office/drawing/2014/main" id="{2ECD0BBA-6B55-4A92-A819-BB27E0AB4C11}"/>
                  </a:ext>
                </a:extLst>
              </p:cNvPr>
              <p:cNvSpPr txBox="1"/>
              <p:nvPr/>
            </p:nvSpPr>
            <p:spPr>
              <a:xfrm rot="16200000">
                <a:off x="691045" y="4372413"/>
                <a:ext cx="585664" cy="23758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8" name="Freeform 21">
                <a:extLst>
                  <a:ext uri="{FF2B5EF4-FFF2-40B4-BE49-F238E27FC236}">
                    <a16:creationId xmlns:a16="http://schemas.microsoft.com/office/drawing/2014/main" id="{9CD40020-BE2A-4F1E-943F-ED42F554F10F}"/>
                  </a:ext>
                </a:extLst>
              </p:cNvPr>
              <p:cNvSpPr/>
              <p:nvPr/>
            </p:nvSpPr>
            <p:spPr bwMode="auto">
              <a:xfrm>
                <a:off x="1429922" y="3339590"/>
                <a:ext cx="3120378" cy="241454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TextBox 8">
                <a:extLst>
                  <a:ext uri="{FF2B5EF4-FFF2-40B4-BE49-F238E27FC236}">
                    <a16:creationId xmlns:a16="http://schemas.microsoft.com/office/drawing/2014/main" id="{CAFF7A9F-9ECD-4423-9096-11EA9C7B9DC5}"/>
                  </a:ext>
                </a:extLst>
              </p:cNvPr>
              <p:cNvSpPr txBox="1"/>
              <p:nvPr/>
            </p:nvSpPr>
            <p:spPr>
              <a:xfrm>
                <a:off x="1061751" y="3211481"/>
                <a:ext cx="302400"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0" name="TextBox 9">
                <a:extLst>
                  <a:ext uri="{FF2B5EF4-FFF2-40B4-BE49-F238E27FC236}">
                    <a16:creationId xmlns:a16="http://schemas.microsoft.com/office/drawing/2014/main" id="{39262E6F-A0CA-46C0-B00D-56C0D89E8498}"/>
                  </a:ext>
                </a:extLst>
              </p:cNvPr>
              <p:cNvSpPr txBox="1"/>
              <p:nvPr/>
            </p:nvSpPr>
            <p:spPr>
              <a:xfrm>
                <a:off x="1140186" y="3694643"/>
                <a:ext cx="22397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11" name="TextBox 10">
                <a:extLst>
                  <a:ext uri="{FF2B5EF4-FFF2-40B4-BE49-F238E27FC236}">
                    <a16:creationId xmlns:a16="http://schemas.microsoft.com/office/drawing/2014/main" id="{D409B4AD-C0D6-444C-A65C-48050588A396}"/>
                  </a:ext>
                </a:extLst>
              </p:cNvPr>
              <p:cNvSpPr txBox="1"/>
              <p:nvPr/>
            </p:nvSpPr>
            <p:spPr>
              <a:xfrm>
                <a:off x="1140186" y="4169710"/>
                <a:ext cx="22397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2" name="TextBox 11">
                <a:extLst>
                  <a:ext uri="{FF2B5EF4-FFF2-40B4-BE49-F238E27FC236}">
                    <a16:creationId xmlns:a16="http://schemas.microsoft.com/office/drawing/2014/main" id="{0B6B79F7-79E1-42C8-AB10-2F4C14692ABA}"/>
                  </a:ext>
                </a:extLst>
              </p:cNvPr>
              <p:cNvSpPr txBox="1"/>
              <p:nvPr/>
            </p:nvSpPr>
            <p:spPr>
              <a:xfrm>
                <a:off x="1140186" y="4650534"/>
                <a:ext cx="22397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3" name="TextBox 12">
                <a:extLst>
                  <a:ext uri="{FF2B5EF4-FFF2-40B4-BE49-F238E27FC236}">
                    <a16:creationId xmlns:a16="http://schemas.microsoft.com/office/drawing/2014/main" id="{B8A99535-C264-4539-A35A-89AE586DF123}"/>
                  </a:ext>
                </a:extLst>
              </p:cNvPr>
              <p:cNvSpPr txBox="1"/>
              <p:nvPr/>
            </p:nvSpPr>
            <p:spPr>
              <a:xfrm>
                <a:off x="1140186" y="5137340"/>
                <a:ext cx="22397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4" name="TextBox 13">
                <a:extLst>
                  <a:ext uri="{FF2B5EF4-FFF2-40B4-BE49-F238E27FC236}">
                    <a16:creationId xmlns:a16="http://schemas.microsoft.com/office/drawing/2014/main" id="{B0700E85-1F93-4A92-A07D-CBB6DA092A51}"/>
                  </a:ext>
                </a:extLst>
              </p:cNvPr>
              <p:cNvSpPr txBox="1"/>
              <p:nvPr/>
            </p:nvSpPr>
            <p:spPr>
              <a:xfrm>
                <a:off x="1218611" y="5602268"/>
                <a:ext cx="14554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5" name="Line 6">
                <a:extLst>
                  <a:ext uri="{FF2B5EF4-FFF2-40B4-BE49-F238E27FC236}">
                    <a16:creationId xmlns:a16="http://schemas.microsoft.com/office/drawing/2014/main" id="{45CED9B1-EE02-43C3-9A4A-CB5496D9E1FB}"/>
                  </a:ext>
                </a:extLst>
              </p:cNvPr>
              <p:cNvSpPr>
                <a:spLocks noChangeShapeType="1"/>
              </p:cNvSpPr>
              <p:nvPr/>
            </p:nvSpPr>
            <p:spPr bwMode="auto">
              <a:xfrm>
                <a:off x="1371983" y="3342789"/>
                <a:ext cx="50725"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7">
                <a:extLst>
                  <a:ext uri="{FF2B5EF4-FFF2-40B4-BE49-F238E27FC236}">
                    <a16:creationId xmlns:a16="http://schemas.microsoft.com/office/drawing/2014/main" id="{1D9D76BB-0C50-4D09-A09F-2A34EEAD60A6}"/>
                  </a:ext>
                </a:extLst>
              </p:cNvPr>
              <p:cNvSpPr>
                <a:spLocks noChangeShapeType="1"/>
              </p:cNvSpPr>
              <p:nvPr/>
            </p:nvSpPr>
            <p:spPr bwMode="auto">
              <a:xfrm>
                <a:off x="1371983" y="3824121"/>
                <a:ext cx="50725"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Line 8">
                <a:extLst>
                  <a:ext uri="{FF2B5EF4-FFF2-40B4-BE49-F238E27FC236}">
                    <a16:creationId xmlns:a16="http://schemas.microsoft.com/office/drawing/2014/main" id="{A16DF7D2-CBDC-4D81-A836-7A7765B48BB0}"/>
                  </a:ext>
                </a:extLst>
              </p:cNvPr>
              <p:cNvSpPr>
                <a:spLocks noChangeShapeType="1"/>
              </p:cNvSpPr>
              <p:nvPr/>
            </p:nvSpPr>
            <p:spPr bwMode="auto">
              <a:xfrm>
                <a:off x="1371983" y="4299406"/>
                <a:ext cx="50725"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Line 9">
                <a:extLst>
                  <a:ext uri="{FF2B5EF4-FFF2-40B4-BE49-F238E27FC236}">
                    <a16:creationId xmlns:a16="http://schemas.microsoft.com/office/drawing/2014/main" id="{3BFAA377-FAFF-4219-A570-EEEB57BAE9E1}"/>
                  </a:ext>
                </a:extLst>
              </p:cNvPr>
              <p:cNvSpPr>
                <a:spLocks noChangeShapeType="1"/>
              </p:cNvSpPr>
              <p:nvPr/>
            </p:nvSpPr>
            <p:spPr bwMode="auto">
              <a:xfrm>
                <a:off x="1371983" y="4780444"/>
                <a:ext cx="50725"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Line 10">
                <a:extLst>
                  <a:ext uri="{FF2B5EF4-FFF2-40B4-BE49-F238E27FC236}">
                    <a16:creationId xmlns:a16="http://schemas.microsoft.com/office/drawing/2014/main" id="{AF591DFE-6EF1-4529-9132-79D7018E484C}"/>
                  </a:ext>
                </a:extLst>
              </p:cNvPr>
              <p:cNvSpPr>
                <a:spLocks noChangeShapeType="1"/>
              </p:cNvSpPr>
              <p:nvPr/>
            </p:nvSpPr>
            <p:spPr bwMode="auto">
              <a:xfrm>
                <a:off x="1371983" y="5267470"/>
                <a:ext cx="50725"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Line 21">
                <a:extLst>
                  <a:ext uri="{FF2B5EF4-FFF2-40B4-BE49-F238E27FC236}">
                    <a16:creationId xmlns:a16="http://schemas.microsoft.com/office/drawing/2014/main" id="{AEE16850-A887-4643-8CB0-AD45E7E01D85}"/>
                  </a:ext>
                </a:extLst>
              </p:cNvPr>
              <p:cNvSpPr>
                <a:spLocks noChangeShapeType="1"/>
              </p:cNvSpPr>
              <p:nvPr/>
            </p:nvSpPr>
            <p:spPr bwMode="auto">
              <a:xfrm flipH="1">
                <a:off x="1419962"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TextBox 20">
                <a:extLst>
                  <a:ext uri="{FF2B5EF4-FFF2-40B4-BE49-F238E27FC236}">
                    <a16:creationId xmlns:a16="http://schemas.microsoft.com/office/drawing/2014/main" id="{5EE7D085-DB44-4222-9556-F9A9C53B8EDC}"/>
                  </a:ext>
                </a:extLst>
              </p:cNvPr>
              <p:cNvSpPr txBox="1"/>
              <p:nvPr/>
            </p:nvSpPr>
            <p:spPr>
              <a:xfrm>
                <a:off x="1351385" y="5775496"/>
                <a:ext cx="14554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2" name="TextBox 21">
                <a:extLst>
                  <a:ext uri="{FF2B5EF4-FFF2-40B4-BE49-F238E27FC236}">
                    <a16:creationId xmlns:a16="http://schemas.microsoft.com/office/drawing/2014/main" id="{08016CF2-391E-4656-92EF-DBDBD3F446B4}"/>
                  </a:ext>
                </a:extLst>
              </p:cNvPr>
              <p:cNvSpPr txBox="1"/>
              <p:nvPr/>
            </p:nvSpPr>
            <p:spPr>
              <a:xfrm>
                <a:off x="3080562" y="5775496"/>
                <a:ext cx="22397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3" name="TextBox 22">
                <a:extLst>
                  <a:ext uri="{FF2B5EF4-FFF2-40B4-BE49-F238E27FC236}">
                    <a16:creationId xmlns:a16="http://schemas.microsoft.com/office/drawing/2014/main" id="{1DA35E68-B7F5-4CC4-BB79-D8A010CCB1BE}"/>
                  </a:ext>
                </a:extLst>
              </p:cNvPr>
              <p:cNvSpPr txBox="1"/>
              <p:nvPr/>
            </p:nvSpPr>
            <p:spPr>
              <a:xfrm>
                <a:off x="2643134" y="5775496"/>
                <a:ext cx="22397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24" name="Line 21">
                <a:extLst>
                  <a:ext uri="{FF2B5EF4-FFF2-40B4-BE49-F238E27FC236}">
                    <a16:creationId xmlns:a16="http://schemas.microsoft.com/office/drawing/2014/main" id="{F0EC651F-9F90-4FC6-A069-BAD306E5FC28}"/>
                  </a:ext>
                </a:extLst>
              </p:cNvPr>
              <p:cNvSpPr>
                <a:spLocks noChangeShapeType="1"/>
              </p:cNvSpPr>
              <p:nvPr/>
            </p:nvSpPr>
            <p:spPr bwMode="auto">
              <a:xfrm flipH="1">
                <a:off x="2756359"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TextBox 24">
                <a:extLst>
                  <a:ext uri="{FF2B5EF4-FFF2-40B4-BE49-F238E27FC236}">
                    <a16:creationId xmlns:a16="http://schemas.microsoft.com/office/drawing/2014/main" id="{71886191-12D1-4311-BF60-8B02E90B2746}"/>
                  </a:ext>
                </a:extLst>
              </p:cNvPr>
              <p:cNvSpPr txBox="1"/>
              <p:nvPr/>
            </p:nvSpPr>
            <p:spPr>
              <a:xfrm>
                <a:off x="2207022" y="5775496"/>
                <a:ext cx="22397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6" name="Line 21">
                <a:extLst>
                  <a:ext uri="{FF2B5EF4-FFF2-40B4-BE49-F238E27FC236}">
                    <a16:creationId xmlns:a16="http://schemas.microsoft.com/office/drawing/2014/main" id="{56233471-CC99-4608-A1F7-7EEF5355ED3C}"/>
                  </a:ext>
                </a:extLst>
              </p:cNvPr>
              <p:cNvSpPr>
                <a:spLocks noChangeShapeType="1"/>
              </p:cNvSpPr>
              <p:nvPr/>
            </p:nvSpPr>
            <p:spPr bwMode="auto">
              <a:xfrm flipH="1">
                <a:off x="2324611"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TextBox 26">
                <a:extLst>
                  <a:ext uri="{FF2B5EF4-FFF2-40B4-BE49-F238E27FC236}">
                    <a16:creationId xmlns:a16="http://schemas.microsoft.com/office/drawing/2014/main" id="{03939E3C-B659-481F-8DFB-73224C4105A6}"/>
                  </a:ext>
                </a:extLst>
              </p:cNvPr>
              <p:cNvSpPr txBox="1"/>
              <p:nvPr/>
            </p:nvSpPr>
            <p:spPr>
              <a:xfrm>
                <a:off x="1800722" y="5775496"/>
                <a:ext cx="14554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8" name="Line 21">
                <a:extLst>
                  <a:ext uri="{FF2B5EF4-FFF2-40B4-BE49-F238E27FC236}">
                    <a16:creationId xmlns:a16="http://schemas.microsoft.com/office/drawing/2014/main" id="{B07985FE-4BA3-43ED-BDB4-54ED45948FC9}"/>
                  </a:ext>
                </a:extLst>
              </p:cNvPr>
              <p:cNvSpPr>
                <a:spLocks noChangeShapeType="1"/>
              </p:cNvSpPr>
              <p:nvPr/>
            </p:nvSpPr>
            <p:spPr bwMode="auto">
              <a:xfrm flipH="1">
                <a:off x="1872602"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TextBox 30">
                <a:extLst>
                  <a:ext uri="{FF2B5EF4-FFF2-40B4-BE49-F238E27FC236}">
                    <a16:creationId xmlns:a16="http://schemas.microsoft.com/office/drawing/2014/main" id="{F3C73405-106A-4022-9B2A-86CA78EC24B6}"/>
                  </a:ext>
                </a:extLst>
              </p:cNvPr>
              <p:cNvSpPr txBox="1"/>
              <p:nvPr/>
            </p:nvSpPr>
            <p:spPr>
              <a:xfrm>
                <a:off x="3514817" y="5775496"/>
                <a:ext cx="22397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32" name="Line 21">
                <a:extLst>
                  <a:ext uri="{FF2B5EF4-FFF2-40B4-BE49-F238E27FC236}">
                    <a16:creationId xmlns:a16="http://schemas.microsoft.com/office/drawing/2014/main" id="{F804C10A-0E0F-40C3-A28F-6144E11CEBA0}"/>
                  </a:ext>
                </a:extLst>
              </p:cNvPr>
              <p:cNvSpPr>
                <a:spLocks noChangeShapeType="1"/>
              </p:cNvSpPr>
              <p:nvPr/>
            </p:nvSpPr>
            <p:spPr bwMode="auto">
              <a:xfrm flipH="1">
                <a:off x="3626804"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Line 21">
                <a:extLst>
                  <a:ext uri="{FF2B5EF4-FFF2-40B4-BE49-F238E27FC236}">
                    <a16:creationId xmlns:a16="http://schemas.microsoft.com/office/drawing/2014/main" id="{E1376E99-054D-48C7-8A63-06046DAC05AF}"/>
                  </a:ext>
                </a:extLst>
              </p:cNvPr>
              <p:cNvSpPr>
                <a:spLocks noChangeShapeType="1"/>
              </p:cNvSpPr>
              <p:nvPr/>
            </p:nvSpPr>
            <p:spPr bwMode="auto">
              <a:xfrm flipH="1">
                <a:off x="3192548"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Line 10">
                <a:extLst>
                  <a:ext uri="{FF2B5EF4-FFF2-40B4-BE49-F238E27FC236}">
                    <a16:creationId xmlns:a16="http://schemas.microsoft.com/office/drawing/2014/main" id="{14104F38-ED3C-47EE-941C-5A77FDDA836B}"/>
                  </a:ext>
                </a:extLst>
              </p:cNvPr>
              <p:cNvSpPr>
                <a:spLocks noChangeShapeType="1"/>
              </p:cNvSpPr>
              <p:nvPr/>
            </p:nvSpPr>
            <p:spPr bwMode="auto">
              <a:xfrm>
                <a:off x="1371983" y="5730952"/>
                <a:ext cx="50725"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TextBox 34">
                <a:extLst>
                  <a:ext uri="{FF2B5EF4-FFF2-40B4-BE49-F238E27FC236}">
                    <a16:creationId xmlns:a16="http://schemas.microsoft.com/office/drawing/2014/main" id="{57480621-18B9-4DBE-825C-06DBC06AB432}"/>
                  </a:ext>
                </a:extLst>
              </p:cNvPr>
              <p:cNvSpPr txBox="1"/>
              <p:nvPr/>
            </p:nvSpPr>
            <p:spPr>
              <a:xfrm>
                <a:off x="2714053" y="5957429"/>
                <a:ext cx="732293" cy="274594"/>
              </a:xfrm>
              <a:prstGeom prst="rect">
                <a:avLst/>
              </a:prstGeom>
              <a:noFill/>
            </p:spPr>
            <p:txBody>
              <a:bodyPr wrap="none" rtlCol="0">
                <a:spAutoFit/>
              </a:bodyPr>
              <a:lstStyle/>
              <a:p>
                <a:pPr algn="ct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36" name="TextBox 35">
                <a:extLst>
                  <a:ext uri="{FF2B5EF4-FFF2-40B4-BE49-F238E27FC236}">
                    <a16:creationId xmlns:a16="http://schemas.microsoft.com/office/drawing/2014/main" id="{54F4D94E-2EB9-429A-AA26-69218C9A323C}"/>
                  </a:ext>
                </a:extLst>
              </p:cNvPr>
              <p:cNvSpPr txBox="1"/>
              <p:nvPr/>
            </p:nvSpPr>
            <p:spPr>
              <a:xfrm>
                <a:off x="3949638" y="5775496"/>
                <a:ext cx="22397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37" name="Line 21">
                <a:extLst>
                  <a:ext uri="{FF2B5EF4-FFF2-40B4-BE49-F238E27FC236}">
                    <a16:creationId xmlns:a16="http://schemas.microsoft.com/office/drawing/2014/main" id="{0DF8B345-C51E-41C4-BC51-BA7B2D22B75F}"/>
                  </a:ext>
                </a:extLst>
              </p:cNvPr>
              <p:cNvSpPr>
                <a:spLocks noChangeShapeType="1"/>
              </p:cNvSpPr>
              <p:nvPr/>
            </p:nvSpPr>
            <p:spPr bwMode="auto">
              <a:xfrm flipH="1">
                <a:off x="4061624"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 name="TextBox 40">
                <a:extLst>
                  <a:ext uri="{FF2B5EF4-FFF2-40B4-BE49-F238E27FC236}">
                    <a16:creationId xmlns:a16="http://schemas.microsoft.com/office/drawing/2014/main" id="{2324ED77-B7FB-458C-8FB7-3E11FF1F0CE3}"/>
                  </a:ext>
                </a:extLst>
              </p:cNvPr>
              <p:cNvSpPr txBox="1"/>
              <p:nvPr/>
            </p:nvSpPr>
            <p:spPr>
              <a:xfrm>
                <a:off x="4377187" y="5775496"/>
                <a:ext cx="22397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35</a:t>
                </a:r>
              </a:p>
            </p:txBody>
          </p:sp>
          <p:sp>
            <p:nvSpPr>
              <p:cNvPr id="42" name="Line 21">
                <a:extLst>
                  <a:ext uri="{FF2B5EF4-FFF2-40B4-BE49-F238E27FC236}">
                    <a16:creationId xmlns:a16="http://schemas.microsoft.com/office/drawing/2014/main" id="{5CAE8991-505C-4E52-B1FE-C5CC442570B5}"/>
                  </a:ext>
                </a:extLst>
              </p:cNvPr>
              <p:cNvSpPr>
                <a:spLocks noChangeShapeType="1"/>
              </p:cNvSpPr>
              <p:nvPr/>
            </p:nvSpPr>
            <p:spPr bwMode="auto">
              <a:xfrm flipH="1">
                <a:off x="4489173"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TextBox 109">
                <a:extLst>
                  <a:ext uri="{FF2B5EF4-FFF2-40B4-BE49-F238E27FC236}">
                    <a16:creationId xmlns:a16="http://schemas.microsoft.com/office/drawing/2014/main" id="{EC0122C2-DDDF-49B7-B137-29B11424431C}"/>
                  </a:ext>
                </a:extLst>
              </p:cNvPr>
              <p:cNvSpPr txBox="1"/>
              <p:nvPr/>
            </p:nvSpPr>
            <p:spPr>
              <a:xfrm>
                <a:off x="1449324" y="5461086"/>
                <a:ext cx="1161922" cy="246221"/>
              </a:xfrm>
              <a:prstGeom prst="rect">
                <a:avLst/>
              </a:prstGeom>
              <a:noFill/>
            </p:spPr>
            <p:txBody>
              <a:bodyPr wrap="none" rtlCol="0">
                <a:spAutoFit/>
              </a:bodyPr>
              <a:lstStyle/>
              <a:p>
                <a:r>
                  <a:rPr lang="zh-CN" sz="10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事件=52，删失=11</a:t>
                </a:r>
              </a:p>
            </p:txBody>
          </p:sp>
        </p:grpSp>
        <p:grpSp>
          <p:nvGrpSpPr>
            <p:cNvPr id="125" name="Group 124">
              <a:extLst>
                <a:ext uri="{FF2B5EF4-FFF2-40B4-BE49-F238E27FC236}">
                  <a16:creationId xmlns:a16="http://schemas.microsoft.com/office/drawing/2014/main" id="{503CB521-78BB-4B8D-8524-2948B9C24A21}"/>
                </a:ext>
              </a:extLst>
            </p:cNvPr>
            <p:cNvGrpSpPr/>
            <p:nvPr/>
          </p:nvGrpSpPr>
          <p:grpSpPr>
            <a:xfrm>
              <a:off x="1449324" y="3322206"/>
              <a:ext cx="3039849" cy="1992865"/>
              <a:chOff x="8488339" y="2884029"/>
              <a:chExt cx="4638675" cy="3113016"/>
            </a:xfrm>
          </p:grpSpPr>
          <p:sp>
            <p:nvSpPr>
              <p:cNvPr id="116" name="Freeform: Shape 115">
                <a:extLst>
                  <a:ext uri="{FF2B5EF4-FFF2-40B4-BE49-F238E27FC236}">
                    <a16:creationId xmlns:a16="http://schemas.microsoft.com/office/drawing/2014/main" id="{FF87CB7D-92B4-4D22-9FF9-28E4189E53CF}"/>
                  </a:ext>
                </a:extLst>
              </p:cNvPr>
              <p:cNvSpPr/>
              <p:nvPr/>
            </p:nvSpPr>
            <p:spPr>
              <a:xfrm>
                <a:off x="8488339" y="2884029"/>
                <a:ext cx="4638675" cy="3038475"/>
              </a:xfrm>
              <a:custGeom>
                <a:avLst/>
                <a:gdLst>
                  <a:gd name="connsiteX0" fmla="*/ 4639904 w 4638675"/>
                  <a:gd name="connsiteY0" fmla="*/ 3041399 h 3038475"/>
                  <a:gd name="connsiteX1" fmla="*/ 4201373 w 4638675"/>
                  <a:gd name="connsiteY1" fmla="*/ 3041399 h 3038475"/>
                  <a:gd name="connsiteX2" fmla="*/ 4201373 w 4638675"/>
                  <a:gd name="connsiteY2" fmla="*/ 2980096 h 3038475"/>
                  <a:gd name="connsiteX3" fmla="*/ 4092921 w 4638675"/>
                  <a:gd name="connsiteY3" fmla="*/ 2980096 h 3038475"/>
                  <a:gd name="connsiteX4" fmla="*/ 4092921 w 4638675"/>
                  <a:gd name="connsiteY4" fmla="*/ 2909373 h 3038475"/>
                  <a:gd name="connsiteX5" fmla="*/ 3932596 w 4638675"/>
                  <a:gd name="connsiteY5" fmla="*/ 2909373 h 3038475"/>
                  <a:gd name="connsiteX6" fmla="*/ 3932596 w 4638675"/>
                  <a:gd name="connsiteY6" fmla="*/ 2848070 h 3038475"/>
                  <a:gd name="connsiteX7" fmla="*/ 3743982 w 4638675"/>
                  <a:gd name="connsiteY7" fmla="*/ 2848070 h 3038475"/>
                  <a:gd name="connsiteX8" fmla="*/ 3743982 w 4638675"/>
                  <a:gd name="connsiteY8" fmla="*/ 2800912 h 3038475"/>
                  <a:gd name="connsiteX9" fmla="*/ 3654390 w 4638675"/>
                  <a:gd name="connsiteY9" fmla="*/ 2800912 h 3038475"/>
                  <a:gd name="connsiteX10" fmla="*/ 3654390 w 4638675"/>
                  <a:gd name="connsiteY10" fmla="*/ 2725474 h 3038475"/>
                  <a:gd name="connsiteX11" fmla="*/ 3145136 w 4638675"/>
                  <a:gd name="connsiteY11" fmla="*/ 2725474 h 3038475"/>
                  <a:gd name="connsiteX12" fmla="*/ 3145136 w 4638675"/>
                  <a:gd name="connsiteY12" fmla="*/ 2664171 h 3038475"/>
                  <a:gd name="connsiteX13" fmla="*/ 3069689 w 4638675"/>
                  <a:gd name="connsiteY13" fmla="*/ 2664171 h 3038475"/>
                  <a:gd name="connsiteX14" fmla="*/ 3069689 w 4638675"/>
                  <a:gd name="connsiteY14" fmla="*/ 2565149 h 3038475"/>
                  <a:gd name="connsiteX15" fmla="*/ 2932948 w 4638675"/>
                  <a:gd name="connsiteY15" fmla="*/ 2565149 h 3038475"/>
                  <a:gd name="connsiteX16" fmla="*/ 2932948 w 4638675"/>
                  <a:gd name="connsiteY16" fmla="*/ 2499132 h 3038475"/>
                  <a:gd name="connsiteX17" fmla="*/ 2480272 w 4638675"/>
                  <a:gd name="connsiteY17" fmla="*/ 2499132 h 3038475"/>
                  <a:gd name="connsiteX18" fmla="*/ 2480272 w 4638675"/>
                  <a:gd name="connsiteY18" fmla="*/ 2442553 h 3038475"/>
                  <a:gd name="connsiteX19" fmla="*/ 2433123 w 4638675"/>
                  <a:gd name="connsiteY19" fmla="*/ 2442553 h 3038475"/>
                  <a:gd name="connsiteX20" fmla="*/ 2433123 w 4638675"/>
                  <a:gd name="connsiteY20" fmla="*/ 2348246 h 3038475"/>
                  <a:gd name="connsiteX21" fmla="*/ 2362391 w 4638675"/>
                  <a:gd name="connsiteY21" fmla="*/ 2348246 h 3038475"/>
                  <a:gd name="connsiteX22" fmla="*/ 2362391 w 4638675"/>
                  <a:gd name="connsiteY22" fmla="*/ 2291658 h 3038475"/>
                  <a:gd name="connsiteX23" fmla="*/ 2301088 w 4638675"/>
                  <a:gd name="connsiteY23" fmla="*/ 2291658 h 3038475"/>
                  <a:gd name="connsiteX24" fmla="*/ 2301088 w 4638675"/>
                  <a:gd name="connsiteY24" fmla="*/ 2206781 h 3038475"/>
                  <a:gd name="connsiteX25" fmla="*/ 2249224 w 4638675"/>
                  <a:gd name="connsiteY25" fmla="*/ 2206781 h 3038475"/>
                  <a:gd name="connsiteX26" fmla="*/ 2249224 w 4638675"/>
                  <a:gd name="connsiteY26" fmla="*/ 2088899 h 3038475"/>
                  <a:gd name="connsiteX27" fmla="*/ 1919145 w 4638675"/>
                  <a:gd name="connsiteY27" fmla="*/ 2088899 h 3038475"/>
                  <a:gd name="connsiteX28" fmla="*/ 1919145 w 4638675"/>
                  <a:gd name="connsiteY28" fmla="*/ 2041741 h 3038475"/>
                  <a:gd name="connsiteX29" fmla="*/ 1867281 w 4638675"/>
                  <a:gd name="connsiteY29" fmla="*/ 2041741 h 3038475"/>
                  <a:gd name="connsiteX30" fmla="*/ 1867281 w 4638675"/>
                  <a:gd name="connsiteY30" fmla="*/ 1971018 h 3038475"/>
                  <a:gd name="connsiteX31" fmla="*/ 1763544 w 4638675"/>
                  <a:gd name="connsiteY31" fmla="*/ 1971018 h 3038475"/>
                  <a:gd name="connsiteX32" fmla="*/ 1763544 w 4638675"/>
                  <a:gd name="connsiteY32" fmla="*/ 1867281 h 3038475"/>
                  <a:gd name="connsiteX33" fmla="*/ 1570206 w 4638675"/>
                  <a:gd name="connsiteY33" fmla="*/ 1867281 h 3038475"/>
                  <a:gd name="connsiteX34" fmla="*/ 1570206 w 4638675"/>
                  <a:gd name="connsiteY34" fmla="*/ 1749390 h 3038475"/>
                  <a:gd name="connsiteX35" fmla="*/ 1409891 w 4638675"/>
                  <a:gd name="connsiteY35" fmla="*/ 1749390 h 3038475"/>
                  <a:gd name="connsiteX36" fmla="*/ 1409891 w 4638675"/>
                  <a:gd name="connsiteY36" fmla="*/ 1631509 h 3038475"/>
                  <a:gd name="connsiteX37" fmla="*/ 1292009 w 4638675"/>
                  <a:gd name="connsiteY37" fmla="*/ 1631509 h 3038475"/>
                  <a:gd name="connsiteX38" fmla="*/ 1292009 w 4638675"/>
                  <a:gd name="connsiteY38" fmla="*/ 1504198 h 3038475"/>
                  <a:gd name="connsiteX39" fmla="*/ 1136399 w 4638675"/>
                  <a:gd name="connsiteY39" fmla="*/ 1504198 h 3038475"/>
                  <a:gd name="connsiteX40" fmla="*/ 1136399 w 4638675"/>
                  <a:gd name="connsiteY40" fmla="*/ 1447610 h 3038475"/>
                  <a:gd name="connsiteX41" fmla="*/ 1098680 w 4638675"/>
                  <a:gd name="connsiteY41" fmla="*/ 1447610 h 3038475"/>
                  <a:gd name="connsiteX42" fmla="*/ 1098680 w 4638675"/>
                  <a:gd name="connsiteY42" fmla="*/ 1386316 h 3038475"/>
                  <a:gd name="connsiteX43" fmla="*/ 881770 w 4638675"/>
                  <a:gd name="connsiteY43" fmla="*/ 1386316 h 3038475"/>
                  <a:gd name="connsiteX44" fmla="*/ 881770 w 4638675"/>
                  <a:gd name="connsiteY44" fmla="*/ 1287294 h 3038475"/>
                  <a:gd name="connsiteX45" fmla="*/ 759171 w 4638675"/>
                  <a:gd name="connsiteY45" fmla="*/ 1287294 h 3038475"/>
                  <a:gd name="connsiteX46" fmla="*/ 759171 w 4638675"/>
                  <a:gd name="connsiteY46" fmla="*/ 1235421 h 3038475"/>
                  <a:gd name="connsiteX47" fmla="*/ 735594 w 4638675"/>
                  <a:gd name="connsiteY47" fmla="*/ 1235421 h 3038475"/>
                  <a:gd name="connsiteX48" fmla="*/ 735594 w 4638675"/>
                  <a:gd name="connsiteY48" fmla="*/ 1174118 h 3038475"/>
                  <a:gd name="connsiteX49" fmla="*/ 683726 w 4638675"/>
                  <a:gd name="connsiteY49" fmla="*/ 1174118 h 3038475"/>
                  <a:gd name="connsiteX50" fmla="*/ 683726 w 4638675"/>
                  <a:gd name="connsiteY50" fmla="*/ 1112825 h 3038475"/>
                  <a:gd name="connsiteX51" fmla="*/ 636572 w 4638675"/>
                  <a:gd name="connsiteY51" fmla="*/ 1112825 h 3038475"/>
                  <a:gd name="connsiteX52" fmla="*/ 636572 w 4638675"/>
                  <a:gd name="connsiteY52" fmla="*/ 928924 h 3038475"/>
                  <a:gd name="connsiteX53" fmla="*/ 556411 w 4638675"/>
                  <a:gd name="connsiteY53" fmla="*/ 928924 h 3038475"/>
                  <a:gd name="connsiteX54" fmla="*/ 556411 w 4638675"/>
                  <a:gd name="connsiteY54" fmla="*/ 707302 h 3038475"/>
                  <a:gd name="connsiteX55" fmla="*/ 532834 w 4638675"/>
                  <a:gd name="connsiteY55" fmla="*/ 707302 h 3038475"/>
                  <a:gd name="connsiteX56" fmla="*/ 532834 w 4638675"/>
                  <a:gd name="connsiteY56" fmla="*/ 542265 h 3038475"/>
                  <a:gd name="connsiteX57" fmla="*/ 480966 w 4638675"/>
                  <a:gd name="connsiteY57" fmla="*/ 542265 h 3038475"/>
                  <a:gd name="connsiteX58" fmla="*/ 480966 w 4638675"/>
                  <a:gd name="connsiteY58" fmla="*/ 424382 h 3038475"/>
                  <a:gd name="connsiteX59" fmla="*/ 457389 w 4638675"/>
                  <a:gd name="connsiteY59" fmla="*/ 424382 h 3038475"/>
                  <a:gd name="connsiteX60" fmla="*/ 457389 w 4638675"/>
                  <a:gd name="connsiteY60" fmla="*/ 405520 h 3038475"/>
                  <a:gd name="connsiteX61" fmla="*/ 438527 w 4638675"/>
                  <a:gd name="connsiteY61" fmla="*/ 405520 h 3038475"/>
                  <a:gd name="connsiteX62" fmla="*/ 438527 w 4638675"/>
                  <a:gd name="connsiteY62" fmla="*/ 306497 h 3038475"/>
                  <a:gd name="connsiteX63" fmla="*/ 396090 w 4638675"/>
                  <a:gd name="connsiteY63" fmla="*/ 306497 h 3038475"/>
                  <a:gd name="connsiteX64" fmla="*/ 396090 w 4638675"/>
                  <a:gd name="connsiteY64" fmla="*/ 259344 h 3038475"/>
                  <a:gd name="connsiteX65" fmla="*/ 339505 w 4638675"/>
                  <a:gd name="connsiteY65" fmla="*/ 259344 h 3038475"/>
                  <a:gd name="connsiteX66" fmla="*/ 339505 w 4638675"/>
                  <a:gd name="connsiteY66" fmla="*/ 198045 h 3038475"/>
                  <a:gd name="connsiteX67" fmla="*/ 301783 w 4638675"/>
                  <a:gd name="connsiteY67" fmla="*/ 198045 h 3038475"/>
                  <a:gd name="connsiteX68" fmla="*/ 301783 w 4638675"/>
                  <a:gd name="connsiteY68" fmla="*/ 132030 h 3038475"/>
                  <a:gd name="connsiteX69" fmla="*/ 179183 w 4638675"/>
                  <a:gd name="connsiteY69" fmla="*/ 132030 h 3038475"/>
                  <a:gd name="connsiteX70" fmla="*/ 179183 w 4638675"/>
                  <a:gd name="connsiteY70" fmla="*/ 18862 h 3038475"/>
                  <a:gd name="connsiteX71" fmla="*/ 0 w 4638675"/>
                  <a:gd name="connsiteY71" fmla="*/ 18862 h 3038475"/>
                  <a:gd name="connsiteX72" fmla="*/ 0 w 4638675"/>
                  <a:gd name="connsiteY72" fmla="*/ 0 h 303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638675" h="3038475">
                    <a:moveTo>
                      <a:pt x="4639904" y="3041399"/>
                    </a:moveTo>
                    <a:lnTo>
                      <a:pt x="4201373" y="3041399"/>
                    </a:lnTo>
                    <a:lnTo>
                      <a:pt x="4201373" y="2980096"/>
                    </a:lnTo>
                    <a:lnTo>
                      <a:pt x="4092921" y="2980096"/>
                    </a:lnTo>
                    <a:lnTo>
                      <a:pt x="4092921" y="2909373"/>
                    </a:lnTo>
                    <a:lnTo>
                      <a:pt x="3932596" y="2909373"/>
                    </a:lnTo>
                    <a:lnTo>
                      <a:pt x="3932596" y="2848070"/>
                    </a:lnTo>
                    <a:lnTo>
                      <a:pt x="3743982" y="2848070"/>
                    </a:lnTo>
                    <a:lnTo>
                      <a:pt x="3743982" y="2800912"/>
                    </a:lnTo>
                    <a:lnTo>
                      <a:pt x="3654390" y="2800912"/>
                    </a:lnTo>
                    <a:lnTo>
                      <a:pt x="3654390" y="2725474"/>
                    </a:lnTo>
                    <a:lnTo>
                      <a:pt x="3145136" y="2725474"/>
                    </a:lnTo>
                    <a:lnTo>
                      <a:pt x="3145136" y="2664171"/>
                    </a:lnTo>
                    <a:lnTo>
                      <a:pt x="3069689" y="2664171"/>
                    </a:lnTo>
                    <a:lnTo>
                      <a:pt x="3069689" y="2565149"/>
                    </a:lnTo>
                    <a:lnTo>
                      <a:pt x="2932948" y="2565149"/>
                    </a:lnTo>
                    <a:lnTo>
                      <a:pt x="2932948" y="2499132"/>
                    </a:lnTo>
                    <a:lnTo>
                      <a:pt x="2480272" y="2499132"/>
                    </a:lnTo>
                    <a:lnTo>
                      <a:pt x="2480272" y="2442553"/>
                    </a:lnTo>
                    <a:lnTo>
                      <a:pt x="2433123" y="2442553"/>
                    </a:lnTo>
                    <a:lnTo>
                      <a:pt x="2433123" y="2348246"/>
                    </a:lnTo>
                    <a:lnTo>
                      <a:pt x="2362391" y="2348246"/>
                    </a:lnTo>
                    <a:lnTo>
                      <a:pt x="2362391" y="2291658"/>
                    </a:lnTo>
                    <a:lnTo>
                      <a:pt x="2301088" y="2291658"/>
                    </a:lnTo>
                    <a:lnTo>
                      <a:pt x="2301088" y="2206781"/>
                    </a:lnTo>
                    <a:lnTo>
                      <a:pt x="2249224" y="2206781"/>
                    </a:lnTo>
                    <a:lnTo>
                      <a:pt x="2249224" y="2088899"/>
                    </a:lnTo>
                    <a:lnTo>
                      <a:pt x="1919145" y="2088899"/>
                    </a:lnTo>
                    <a:lnTo>
                      <a:pt x="1919145" y="2041741"/>
                    </a:lnTo>
                    <a:lnTo>
                      <a:pt x="1867281" y="2041741"/>
                    </a:lnTo>
                    <a:lnTo>
                      <a:pt x="1867281" y="1971018"/>
                    </a:lnTo>
                    <a:lnTo>
                      <a:pt x="1763544" y="1971018"/>
                    </a:lnTo>
                    <a:lnTo>
                      <a:pt x="1763544" y="1867281"/>
                    </a:lnTo>
                    <a:lnTo>
                      <a:pt x="1570206" y="1867281"/>
                    </a:lnTo>
                    <a:lnTo>
                      <a:pt x="1570206" y="1749390"/>
                    </a:lnTo>
                    <a:lnTo>
                      <a:pt x="1409891" y="1749390"/>
                    </a:lnTo>
                    <a:lnTo>
                      <a:pt x="1409891" y="1631509"/>
                    </a:lnTo>
                    <a:lnTo>
                      <a:pt x="1292009" y="1631509"/>
                    </a:lnTo>
                    <a:lnTo>
                      <a:pt x="1292009" y="1504198"/>
                    </a:lnTo>
                    <a:lnTo>
                      <a:pt x="1136399" y="1504198"/>
                    </a:lnTo>
                    <a:lnTo>
                      <a:pt x="1136399" y="1447610"/>
                    </a:lnTo>
                    <a:lnTo>
                      <a:pt x="1098680" y="1447610"/>
                    </a:lnTo>
                    <a:lnTo>
                      <a:pt x="1098680" y="1386316"/>
                    </a:lnTo>
                    <a:lnTo>
                      <a:pt x="881770" y="1386316"/>
                    </a:lnTo>
                    <a:lnTo>
                      <a:pt x="881770" y="1287294"/>
                    </a:lnTo>
                    <a:lnTo>
                      <a:pt x="759171" y="1287294"/>
                    </a:lnTo>
                    <a:lnTo>
                      <a:pt x="759171" y="1235421"/>
                    </a:lnTo>
                    <a:lnTo>
                      <a:pt x="735594" y="1235421"/>
                    </a:lnTo>
                    <a:lnTo>
                      <a:pt x="735594" y="1174118"/>
                    </a:lnTo>
                    <a:lnTo>
                      <a:pt x="683726" y="1174118"/>
                    </a:lnTo>
                    <a:lnTo>
                      <a:pt x="683726" y="1112825"/>
                    </a:lnTo>
                    <a:lnTo>
                      <a:pt x="636572" y="1112825"/>
                    </a:lnTo>
                    <a:lnTo>
                      <a:pt x="636572" y="928924"/>
                    </a:lnTo>
                    <a:lnTo>
                      <a:pt x="556411" y="928924"/>
                    </a:lnTo>
                    <a:lnTo>
                      <a:pt x="556411" y="707302"/>
                    </a:lnTo>
                    <a:lnTo>
                      <a:pt x="532834" y="707302"/>
                    </a:lnTo>
                    <a:lnTo>
                      <a:pt x="532834" y="542265"/>
                    </a:lnTo>
                    <a:lnTo>
                      <a:pt x="480966" y="542265"/>
                    </a:lnTo>
                    <a:lnTo>
                      <a:pt x="480966" y="424382"/>
                    </a:lnTo>
                    <a:lnTo>
                      <a:pt x="457389" y="424382"/>
                    </a:lnTo>
                    <a:lnTo>
                      <a:pt x="457389" y="405520"/>
                    </a:lnTo>
                    <a:lnTo>
                      <a:pt x="438527" y="405520"/>
                    </a:lnTo>
                    <a:lnTo>
                      <a:pt x="438527" y="306497"/>
                    </a:lnTo>
                    <a:lnTo>
                      <a:pt x="396090" y="306497"/>
                    </a:lnTo>
                    <a:lnTo>
                      <a:pt x="396090" y="259344"/>
                    </a:lnTo>
                    <a:lnTo>
                      <a:pt x="339505" y="259344"/>
                    </a:lnTo>
                    <a:lnTo>
                      <a:pt x="339505" y="198045"/>
                    </a:lnTo>
                    <a:lnTo>
                      <a:pt x="301783" y="198045"/>
                    </a:lnTo>
                    <a:lnTo>
                      <a:pt x="301783" y="132030"/>
                    </a:lnTo>
                    <a:lnTo>
                      <a:pt x="179183" y="132030"/>
                    </a:lnTo>
                    <a:lnTo>
                      <a:pt x="179183" y="18862"/>
                    </a:lnTo>
                    <a:lnTo>
                      <a:pt x="0" y="18862"/>
                    </a:lnTo>
                    <a:lnTo>
                      <a:pt x="0" y="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24" name="Group 123">
                <a:extLst>
                  <a:ext uri="{FF2B5EF4-FFF2-40B4-BE49-F238E27FC236}">
                    <a16:creationId xmlns:a16="http://schemas.microsoft.com/office/drawing/2014/main" id="{0BAA41C6-C1A9-4A27-8325-ACB880B644D1}"/>
                  </a:ext>
                </a:extLst>
              </p:cNvPr>
              <p:cNvGrpSpPr/>
              <p:nvPr/>
            </p:nvGrpSpPr>
            <p:grpSpPr>
              <a:xfrm>
                <a:off x="12476942" y="5723105"/>
                <a:ext cx="638184" cy="273940"/>
                <a:chOff x="12476942" y="5723105"/>
                <a:chExt cx="638184" cy="273940"/>
              </a:xfrm>
            </p:grpSpPr>
            <p:sp>
              <p:nvSpPr>
                <p:cNvPr id="117" name="Freeform: Shape 116">
                  <a:extLst>
                    <a:ext uri="{FF2B5EF4-FFF2-40B4-BE49-F238E27FC236}">
                      <a16:creationId xmlns:a16="http://schemas.microsoft.com/office/drawing/2014/main" id="{6BEEC55F-7209-4D79-AB2C-2CF7E4884C93}"/>
                    </a:ext>
                  </a:extLst>
                </p:cNvPr>
                <p:cNvSpPr/>
                <p:nvPr/>
              </p:nvSpPr>
              <p:spPr>
                <a:xfrm>
                  <a:off x="12476942" y="5723105"/>
                  <a:ext cx="9525" cy="140587"/>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117">
                  <a:extLst>
                    <a:ext uri="{FF2B5EF4-FFF2-40B4-BE49-F238E27FC236}">
                      <a16:creationId xmlns:a16="http://schemas.microsoft.com/office/drawing/2014/main" id="{1437F9F8-7831-495A-AA9E-C2FD75227C13}"/>
                    </a:ext>
                  </a:extLst>
                </p:cNvPr>
                <p:cNvSpPr/>
                <p:nvPr/>
              </p:nvSpPr>
              <p:spPr>
                <a:xfrm>
                  <a:off x="12686492" y="5780257"/>
                  <a:ext cx="9525" cy="140587"/>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118">
                  <a:extLst>
                    <a:ext uri="{FF2B5EF4-FFF2-40B4-BE49-F238E27FC236}">
                      <a16:creationId xmlns:a16="http://schemas.microsoft.com/office/drawing/2014/main" id="{0707EBFB-005F-4041-8ECD-7AD857F335E0}"/>
                    </a:ext>
                  </a:extLst>
                </p:cNvPr>
                <p:cNvSpPr/>
                <p:nvPr/>
              </p:nvSpPr>
              <p:spPr>
                <a:xfrm>
                  <a:off x="12743643" y="5856455"/>
                  <a:ext cx="9525" cy="140587"/>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119">
                  <a:extLst>
                    <a:ext uri="{FF2B5EF4-FFF2-40B4-BE49-F238E27FC236}">
                      <a16:creationId xmlns:a16="http://schemas.microsoft.com/office/drawing/2014/main" id="{C21A0ADE-55F5-473B-9106-4173BEC39E5F}"/>
                    </a:ext>
                  </a:extLst>
                </p:cNvPr>
                <p:cNvSpPr/>
                <p:nvPr/>
              </p:nvSpPr>
              <p:spPr>
                <a:xfrm>
                  <a:off x="12819842" y="5856455"/>
                  <a:ext cx="9525" cy="140587"/>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120">
                  <a:extLst>
                    <a:ext uri="{FF2B5EF4-FFF2-40B4-BE49-F238E27FC236}">
                      <a16:creationId xmlns:a16="http://schemas.microsoft.com/office/drawing/2014/main" id="{2A6F1A32-9210-460E-8F3E-A811CEF56F0E}"/>
                    </a:ext>
                  </a:extLst>
                </p:cNvPr>
                <p:cNvSpPr/>
                <p:nvPr/>
              </p:nvSpPr>
              <p:spPr>
                <a:xfrm>
                  <a:off x="13010352" y="5856455"/>
                  <a:ext cx="9525" cy="140587"/>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121">
                  <a:extLst>
                    <a:ext uri="{FF2B5EF4-FFF2-40B4-BE49-F238E27FC236}">
                      <a16:creationId xmlns:a16="http://schemas.microsoft.com/office/drawing/2014/main" id="{BD7006F1-2EAF-4F87-8E29-60C8B454DD24}"/>
                    </a:ext>
                  </a:extLst>
                </p:cNvPr>
                <p:cNvSpPr/>
                <p:nvPr/>
              </p:nvSpPr>
              <p:spPr>
                <a:xfrm>
                  <a:off x="13048452" y="5856456"/>
                  <a:ext cx="9525" cy="140589"/>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122">
                  <a:extLst>
                    <a:ext uri="{FF2B5EF4-FFF2-40B4-BE49-F238E27FC236}">
                      <a16:creationId xmlns:a16="http://schemas.microsoft.com/office/drawing/2014/main" id="{69587848-ED4B-455F-B42E-9C0AF07E4830}"/>
                    </a:ext>
                  </a:extLst>
                </p:cNvPr>
                <p:cNvSpPr/>
                <p:nvPr/>
              </p:nvSpPr>
              <p:spPr>
                <a:xfrm>
                  <a:off x="13105602" y="5856455"/>
                  <a:ext cx="9525" cy="140589"/>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chemeClr val="accent1"/>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30" name="Group 129">
              <a:extLst>
                <a:ext uri="{FF2B5EF4-FFF2-40B4-BE49-F238E27FC236}">
                  <a16:creationId xmlns:a16="http://schemas.microsoft.com/office/drawing/2014/main" id="{AA203DF6-4390-485A-ABBF-AFA190643CA0}"/>
                </a:ext>
              </a:extLst>
            </p:cNvPr>
            <p:cNvGrpSpPr/>
            <p:nvPr/>
          </p:nvGrpSpPr>
          <p:grpSpPr>
            <a:xfrm>
              <a:off x="1449324" y="3332366"/>
              <a:ext cx="3025816" cy="2141646"/>
              <a:chOff x="7670827" y="2831274"/>
              <a:chExt cx="4629150" cy="3366150"/>
            </a:xfrm>
          </p:grpSpPr>
          <p:sp>
            <p:nvSpPr>
              <p:cNvPr id="128" name="Freeform: Shape 127">
                <a:extLst>
                  <a:ext uri="{FF2B5EF4-FFF2-40B4-BE49-F238E27FC236}">
                    <a16:creationId xmlns:a16="http://schemas.microsoft.com/office/drawing/2014/main" id="{F0FEB6AF-39D5-4D80-A7B4-DE20F671A15B}"/>
                  </a:ext>
                </a:extLst>
              </p:cNvPr>
              <p:cNvSpPr/>
              <p:nvPr/>
            </p:nvSpPr>
            <p:spPr>
              <a:xfrm>
                <a:off x="7670827" y="2835099"/>
                <a:ext cx="4629150" cy="3362325"/>
              </a:xfrm>
              <a:custGeom>
                <a:avLst/>
                <a:gdLst>
                  <a:gd name="connsiteX0" fmla="*/ 4632436 w 4629150"/>
                  <a:gd name="connsiteY0" fmla="*/ 3370092 h 3362325"/>
                  <a:gd name="connsiteX1" fmla="*/ 4161930 w 4629150"/>
                  <a:gd name="connsiteY1" fmla="*/ 3370092 h 3362325"/>
                  <a:gd name="connsiteX2" fmla="*/ 4161930 w 4629150"/>
                  <a:gd name="connsiteY2" fmla="*/ 3316533 h 3362325"/>
                  <a:gd name="connsiteX3" fmla="*/ 4070118 w 4629150"/>
                  <a:gd name="connsiteY3" fmla="*/ 3316533 h 3362325"/>
                  <a:gd name="connsiteX4" fmla="*/ 4070118 w 4629150"/>
                  <a:gd name="connsiteY4" fmla="*/ 3262983 h 3362325"/>
                  <a:gd name="connsiteX5" fmla="*/ 3909460 w 4629150"/>
                  <a:gd name="connsiteY5" fmla="*/ 3262983 h 3362325"/>
                  <a:gd name="connsiteX6" fmla="*/ 3909460 w 4629150"/>
                  <a:gd name="connsiteY6" fmla="*/ 3209424 h 3362325"/>
                  <a:gd name="connsiteX7" fmla="*/ 3683765 w 4629150"/>
                  <a:gd name="connsiteY7" fmla="*/ 3209424 h 3362325"/>
                  <a:gd name="connsiteX8" fmla="*/ 3683765 w 4629150"/>
                  <a:gd name="connsiteY8" fmla="*/ 3175000 h 3362325"/>
                  <a:gd name="connsiteX9" fmla="*/ 3614909 w 4629150"/>
                  <a:gd name="connsiteY9" fmla="*/ 3175000 h 3362325"/>
                  <a:gd name="connsiteX10" fmla="*/ 3614909 w 4629150"/>
                  <a:gd name="connsiteY10" fmla="*/ 3113793 h 3362325"/>
                  <a:gd name="connsiteX11" fmla="*/ 3117618 w 4629150"/>
                  <a:gd name="connsiteY11" fmla="*/ 3113793 h 3362325"/>
                  <a:gd name="connsiteX12" fmla="*/ 3117618 w 4629150"/>
                  <a:gd name="connsiteY12" fmla="*/ 3052595 h 3362325"/>
                  <a:gd name="connsiteX13" fmla="*/ 3083195 w 4629150"/>
                  <a:gd name="connsiteY13" fmla="*/ 3052595 h 3362325"/>
                  <a:gd name="connsiteX14" fmla="*/ 3083195 w 4629150"/>
                  <a:gd name="connsiteY14" fmla="*/ 2968432 h 3362325"/>
                  <a:gd name="connsiteX15" fmla="*/ 2903401 w 4629150"/>
                  <a:gd name="connsiteY15" fmla="*/ 2968432 h 3362325"/>
                  <a:gd name="connsiteX16" fmla="*/ 2903401 w 4629150"/>
                  <a:gd name="connsiteY16" fmla="*/ 2926360 h 3362325"/>
                  <a:gd name="connsiteX17" fmla="*/ 2467318 w 4629150"/>
                  <a:gd name="connsiteY17" fmla="*/ 2926360 h 3362325"/>
                  <a:gd name="connsiteX18" fmla="*/ 2467318 w 4629150"/>
                  <a:gd name="connsiteY18" fmla="*/ 2842197 h 3362325"/>
                  <a:gd name="connsiteX19" fmla="*/ 2406110 w 4629150"/>
                  <a:gd name="connsiteY19" fmla="*/ 2842197 h 3362325"/>
                  <a:gd name="connsiteX20" fmla="*/ 2406110 w 4629150"/>
                  <a:gd name="connsiteY20" fmla="*/ 2758044 h 3362325"/>
                  <a:gd name="connsiteX21" fmla="*/ 2314308 w 4629150"/>
                  <a:gd name="connsiteY21" fmla="*/ 2758044 h 3362325"/>
                  <a:gd name="connsiteX22" fmla="*/ 2314308 w 4629150"/>
                  <a:gd name="connsiteY22" fmla="*/ 2650935 h 3362325"/>
                  <a:gd name="connsiteX23" fmla="*/ 2233975 w 4629150"/>
                  <a:gd name="connsiteY23" fmla="*/ 2650935 h 3362325"/>
                  <a:gd name="connsiteX24" fmla="*/ 2233975 w 4629150"/>
                  <a:gd name="connsiteY24" fmla="*/ 2562953 h 3362325"/>
                  <a:gd name="connsiteX25" fmla="*/ 2214848 w 4629150"/>
                  <a:gd name="connsiteY25" fmla="*/ 2562953 h 3362325"/>
                  <a:gd name="connsiteX26" fmla="*/ 2214848 w 4629150"/>
                  <a:gd name="connsiteY26" fmla="*/ 2520871 h 3362325"/>
                  <a:gd name="connsiteX27" fmla="*/ 1916478 w 4629150"/>
                  <a:gd name="connsiteY27" fmla="*/ 2520871 h 3362325"/>
                  <a:gd name="connsiteX28" fmla="*/ 1916478 w 4629150"/>
                  <a:gd name="connsiteY28" fmla="*/ 2474970 h 3362325"/>
                  <a:gd name="connsiteX29" fmla="*/ 1851451 w 4629150"/>
                  <a:gd name="connsiteY29" fmla="*/ 2474970 h 3362325"/>
                  <a:gd name="connsiteX30" fmla="*/ 1851451 w 4629150"/>
                  <a:gd name="connsiteY30" fmla="*/ 2402285 h 3362325"/>
                  <a:gd name="connsiteX31" fmla="*/ 1744342 w 4629150"/>
                  <a:gd name="connsiteY31" fmla="*/ 2402285 h 3362325"/>
                  <a:gd name="connsiteX32" fmla="*/ 1744342 w 4629150"/>
                  <a:gd name="connsiteY32" fmla="*/ 2310483 h 3362325"/>
                  <a:gd name="connsiteX33" fmla="*/ 1568377 w 4629150"/>
                  <a:gd name="connsiteY33" fmla="*/ 2310483 h 3362325"/>
                  <a:gd name="connsiteX34" fmla="*/ 1568377 w 4629150"/>
                  <a:gd name="connsiteY34" fmla="*/ 2207203 h 3362325"/>
                  <a:gd name="connsiteX35" fmla="*/ 1384764 w 4629150"/>
                  <a:gd name="connsiteY35" fmla="*/ 2207203 h 3362325"/>
                  <a:gd name="connsiteX36" fmla="*/ 1384764 w 4629150"/>
                  <a:gd name="connsiteY36" fmla="*/ 2077140 h 3362325"/>
                  <a:gd name="connsiteX37" fmla="*/ 1312078 w 4629150"/>
                  <a:gd name="connsiteY37" fmla="*/ 2077140 h 3362325"/>
                  <a:gd name="connsiteX38" fmla="*/ 1312078 w 4629150"/>
                  <a:gd name="connsiteY38" fmla="*/ 1962382 h 3362325"/>
                  <a:gd name="connsiteX39" fmla="*/ 1120816 w 4629150"/>
                  <a:gd name="connsiteY39" fmla="*/ 1962382 h 3362325"/>
                  <a:gd name="connsiteX40" fmla="*/ 1120816 w 4629150"/>
                  <a:gd name="connsiteY40" fmla="*/ 1824670 h 3362325"/>
                  <a:gd name="connsiteX41" fmla="*/ 837741 w 4629150"/>
                  <a:gd name="connsiteY41" fmla="*/ 1824670 h 3362325"/>
                  <a:gd name="connsiteX42" fmla="*/ 837741 w 4629150"/>
                  <a:gd name="connsiteY42" fmla="*/ 1694606 h 3362325"/>
                  <a:gd name="connsiteX43" fmla="*/ 722982 w 4629150"/>
                  <a:gd name="connsiteY43" fmla="*/ 1694606 h 3362325"/>
                  <a:gd name="connsiteX44" fmla="*/ 722982 w 4629150"/>
                  <a:gd name="connsiteY44" fmla="*/ 1587497 h 3362325"/>
                  <a:gd name="connsiteX45" fmla="*/ 654127 w 4629150"/>
                  <a:gd name="connsiteY45" fmla="*/ 1587497 h 3362325"/>
                  <a:gd name="connsiteX46" fmla="*/ 654127 w 4629150"/>
                  <a:gd name="connsiteY46" fmla="*/ 1510993 h 3362325"/>
                  <a:gd name="connsiteX47" fmla="*/ 604397 w 4629150"/>
                  <a:gd name="connsiteY47" fmla="*/ 1510993 h 3362325"/>
                  <a:gd name="connsiteX48" fmla="*/ 604397 w 4629150"/>
                  <a:gd name="connsiteY48" fmla="*/ 1315902 h 3362325"/>
                  <a:gd name="connsiteX49" fmla="*/ 524066 w 4629150"/>
                  <a:gd name="connsiteY49" fmla="*/ 1315902 h 3362325"/>
                  <a:gd name="connsiteX50" fmla="*/ 524066 w 4629150"/>
                  <a:gd name="connsiteY50" fmla="*/ 1051954 h 3362325"/>
                  <a:gd name="connsiteX51" fmla="*/ 485813 w 4629150"/>
                  <a:gd name="connsiteY51" fmla="*/ 1051954 h 3362325"/>
                  <a:gd name="connsiteX52" fmla="*/ 485813 w 4629150"/>
                  <a:gd name="connsiteY52" fmla="*/ 784187 h 3362325"/>
                  <a:gd name="connsiteX53" fmla="*/ 428434 w 4629150"/>
                  <a:gd name="connsiteY53" fmla="*/ 784187 h 3362325"/>
                  <a:gd name="connsiteX54" fmla="*/ 428434 w 4629150"/>
                  <a:gd name="connsiteY54" fmla="*/ 669428 h 3362325"/>
                  <a:gd name="connsiteX55" fmla="*/ 382530 w 4629150"/>
                  <a:gd name="connsiteY55" fmla="*/ 669428 h 3362325"/>
                  <a:gd name="connsiteX56" fmla="*/ 382530 w 4629150"/>
                  <a:gd name="connsiteY56" fmla="*/ 512591 h 3362325"/>
                  <a:gd name="connsiteX57" fmla="*/ 348103 w 4629150"/>
                  <a:gd name="connsiteY57" fmla="*/ 512591 h 3362325"/>
                  <a:gd name="connsiteX58" fmla="*/ 348103 w 4629150"/>
                  <a:gd name="connsiteY58" fmla="*/ 428433 h 3362325"/>
                  <a:gd name="connsiteX59" fmla="*/ 294548 w 4629150"/>
                  <a:gd name="connsiteY59" fmla="*/ 428433 h 3362325"/>
                  <a:gd name="connsiteX60" fmla="*/ 294548 w 4629150"/>
                  <a:gd name="connsiteY60" fmla="*/ 351928 h 3362325"/>
                  <a:gd name="connsiteX61" fmla="*/ 271597 w 4629150"/>
                  <a:gd name="connsiteY61" fmla="*/ 351928 h 3362325"/>
                  <a:gd name="connsiteX62" fmla="*/ 271597 w 4629150"/>
                  <a:gd name="connsiteY62" fmla="*/ 267771 h 3362325"/>
                  <a:gd name="connsiteX63" fmla="*/ 168313 w 4629150"/>
                  <a:gd name="connsiteY63" fmla="*/ 267771 h 3362325"/>
                  <a:gd name="connsiteX64" fmla="*/ 168313 w 4629150"/>
                  <a:gd name="connsiteY64" fmla="*/ 0 h 3362325"/>
                  <a:gd name="connsiteX65" fmla="*/ 0 w 4629150"/>
                  <a:gd name="connsiteY65" fmla="*/ 0 h 3362325"/>
                  <a:gd name="connsiteX66" fmla="*/ 0 w 4629150"/>
                  <a:gd name="connsiteY66"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629150" h="3362325">
                    <a:moveTo>
                      <a:pt x="4632436" y="3370092"/>
                    </a:moveTo>
                    <a:lnTo>
                      <a:pt x="4161930" y="3370092"/>
                    </a:lnTo>
                    <a:lnTo>
                      <a:pt x="4161930" y="3316533"/>
                    </a:lnTo>
                    <a:lnTo>
                      <a:pt x="4070118" y="3316533"/>
                    </a:lnTo>
                    <a:lnTo>
                      <a:pt x="4070118" y="3262983"/>
                    </a:lnTo>
                    <a:lnTo>
                      <a:pt x="3909460" y="3262983"/>
                    </a:lnTo>
                    <a:lnTo>
                      <a:pt x="3909460" y="3209424"/>
                    </a:lnTo>
                    <a:lnTo>
                      <a:pt x="3683765" y="3209424"/>
                    </a:lnTo>
                    <a:lnTo>
                      <a:pt x="3683765" y="3175000"/>
                    </a:lnTo>
                    <a:lnTo>
                      <a:pt x="3614909" y="3175000"/>
                    </a:lnTo>
                    <a:lnTo>
                      <a:pt x="3614909" y="3113793"/>
                    </a:lnTo>
                    <a:lnTo>
                      <a:pt x="3117618" y="3113793"/>
                    </a:lnTo>
                    <a:lnTo>
                      <a:pt x="3117618" y="3052595"/>
                    </a:lnTo>
                    <a:lnTo>
                      <a:pt x="3083195" y="3052595"/>
                    </a:lnTo>
                    <a:lnTo>
                      <a:pt x="3083195" y="2968432"/>
                    </a:lnTo>
                    <a:lnTo>
                      <a:pt x="2903401" y="2968432"/>
                    </a:lnTo>
                    <a:lnTo>
                      <a:pt x="2903401" y="2926360"/>
                    </a:lnTo>
                    <a:lnTo>
                      <a:pt x="2467318" y="2926360"/>
                    </a:lnTo>
                    <a:lnTo>
                      <a:pt x="2467318" y="2842197"/>
                    </a:lnTo>
                    <a:lnTo>
                      <a:pt x="2406110" y="2842197"/>
                    </a:lnTo>
                    <a:lnTo>
                      <a:pt x="2406110" y="2758044"/>
                    </a:lnTo>
                    <a:lnTo>
                      <a:pt x="2314308" y="2758044"/>
                    </a:lnTo>
                    <a:lnTo>
                      <a:pt x="2314308" y="2650935"/>
                    </a:lnTo>
                    <a:lnTo>
                      <a:pt x="2233975" y="2650935"/>
                    </a:lnTo>
                    <a:lnTo>
                      <a:pt x="2233975" y="2562953"/>
                    </a:lnTo>
                    <a:lnTo>
                      <a:pt x="2214848" y="2562953"/>
                    </a:lnTo>
                    <a:lnTo>
                      <a:pt x="2214848" y="2520871"/>
                    </a:lnTo>
                    <a:lnTo>
                      <a:pt x="1916478" y="2520871"/>
                    </a:lnTo>
                    <a:lnTo>
                      <a:pt x="1916478" y="2474970"/>
                    </a:lnTo>
                    <a:lnTo>
                      <a:pt x="1851451" y="2474970"/>
                    </a:lnTo>
                    <a:lnTo>
                      <a:pt x="1851451" y="2402285"/>
                    </a:lnTo>
                    <a:lnTo>
                      <a:pt x="1744342" y="2402285"/>
                    </a:lnTo>
                    <a:lnTo>
                      <a:pt x="1744342" y="2310483"/>
                    </a:lnTo>
                    <a:lnTo>
                      <a:pt x="1568377" y="2310483"/>
                    </a:lnTo>
                    <a:lnTo>
                      <a:pt x="1568377" y="2207203"/>
                    </a:lnTo>
                    <a:lnTo>
                      <a:pt x="1384764" y="2207203"/>
                    </a:lnTo>
                    <a:lnTo>
                      <a:pt x="1384764" y="2077140"/>
                    </a:lnTo>
                    <a:lnTo>
                      <a:pt x="1312078" y="2077140"/>
                    </a:lnTo>
                    <a:lnTo>
                      <a:pt x="1312078" y="1962382"/>
                    </a:lnTo>
                    <a:lnTo>
                      <a:pt x="1120816" y="1962382"/>
                    </a:lnTo>
                    <a:lnTo>
                      <a:pt x="1120816" y="1824670"/>
                    </a:lnTo>
                    <a:lnTo>
                      <a:pt x="837741" y="1824670"/>
                    </a:lnTo>
                    <a:lnTo>
                      <a:pt x="837741" y="1694606"/>
                    </a:lnTo>
                    <a:lnTo>
                      <a:pt x="722982" y="1694606"/>
                    </a:lnTo>
                    <a:lnTo>
                      <a:pt x="722982" y="1587497"/>
                    </a:lnTo>
                    <a:lnTo>
                      <a:pt x="654127" y="1587497"/>
                    </a:lnTo>
                    <a:lnTo>
                      <a:pt x="654127" y="1510993"/>
                    </a:lnTo>
                    <a:lnTo>
                      <a:pt x="604397" y="1510993"/>
                    </a:lnTo>
                    <a:lnTo>
                      <a:pt x="604397" y="1315902"/>
                    </a:lnTo>
                    <a:lnTo>
                      <a:pt x="524066" y="1315902"/>
                    </a:lnTo>
                    <a:lnTo>
                      <a:pt x="524066" y="1051954"/>
                    </a:lnTo>
                    <a:lnTo>
                      <a:pt x="485813" y="1051954"/>
                    </a:lnTo>
                    <a:lnTo>
                      <a:pt x="485813" y="784187"/>
                    </a:lnTo>
                    <a:lnTo>
                      <a:pt x="428434" y="784187"/>
                    </a:lnTo>
                    <a:lnTo>
                      <a:pt x="428434" y="669428"/>
                    </a:lnTo>
                    <a:lnTo>
                      <a:pt x="382530" y="669428"/>
                    </a:lnTo>
                    <a:lnTo>
                      <a:pt x="382530" y="512591"/>
                    </a:lnTo>
                    <a:lnTo>
                      <a:pt x="348103" y="512591"/>
                    </a:lnTo>
                    <a:lnTo>
                      <a:pt x="348103" y="428433"/>
                    </a:lnTo>
                    <a:lnTo>
                      <a:pt x="294548" y="428433"/>
                    </a:lnTo>
                    <a:lnTo>
                      <a:pt x="294548" y="351928"/>
                    </a:lnTo>
                    <a:lnTo>
                      <a:pt x="271597" y="351928"/>
                    </a:lnTo>
                    <a:lnTo>
                      <a:pt x="271597" y="267771"/>
                    </a:lnTo>
                    <a:lnTo>
                      <a:pt x="168313" y="267771"/>
                    </a:lnTo>
                    <a:lnTo>
                      <a:pt x="168313" y="0"/>
                    </a:lnTo>
                    <a:lnTo>
                      <a:pt x="0" y="0"/>
                    </a:lnTo>
                    <a:lnTo>
                      <a:pt x="0" y="0"/>
                    </a:lnTo>
                  </a:path>
                </a:pathLst>
              </a:custGeom>
              <a:noFill/>
              <a:ln w="25400" cap="flat">
                <a:solidFill>
                  <a:schemeClr val="accent5"/>
                </a:solidFill>
                <a:prstDash val="sysDash"/>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128">
                <a:extLst>
                  <a:ext uri="{FF2B5EF4-FFF2-40B4-BE49-F238E27FC236}">
                    <a16:creationId xmlns:a16="http://schemas.microsoft.com/office/drawing/2014/main" id="{1D1ECCD8-A302-4AA0-82C3-1C45D5382DB7}"/>
                  </a:ext>
                </a:extLst>
              </p:cNvPr>
              <p:cNvSpPr/>
              <p:nvPr/>
            </p:nvSpPr>
            <p:spPr>
              <a:xfrm>
                <a:off x="7686128" y="2831274"/>
                <a:ext cx="4591050" cy="2657475"/>
              </a:xfrm>
              <a:custGeom>
                <a:avLst/>
                <a:gdLst>
                  <a:gd name="connsiteX0" fmla="*/ 4598009 w 4591050"/>
                  <a:gd name="connsiteY0" fmla="*/ 2658580 h 2657475"/>
                  <a:gd name="connsiteX1" fmla="*/ 4138980 w 4591050"/>
                  <a:gd name="connsiteY1" fmla="*/ 2658580 h 2657475"/>
                  <a:gd name="connsiteX2" fmla="*/ 4138980 w 4591050"/>
                  <a:gd name="connsiteY2" fmla="*/ 2585904 h 2657475"/>
                  <a:gd name="connsiteX3" fmla="*/ 4066295 w 4591050"/>
                  <a:gd name="connsiteY3" fmla="*/ 2585904 h 2657475"/>
                  <a:gd name="connsiteX4" fmla="*/ 4066295 w 4591050"/>
                  <a:gd name="connsiteY4" fmla="*/ 2513219 h 2657475"/>
                  <a:gd name="connsiteX5" fmla="*/ 3901807 w 4591050"/>
                  <a:gd name="connsiteY5" fmla="*/ 2513219 h 2657475"/>
                  <a:gd name="connsiteX6" fmla="*/ 3901807 w 4591050"/>
                  <a:gd name="connsiteY6" fmla="*/ 2436714 h 2657475"/>
                  <a:gd name="connsiteX7" fmla="*/ 3691419 w 4591050"/>
                  <a:gd name="connsiteY7" fmla="*/ 2436714 h 2657475"/>
                  <a:gd name="connsiteX8" fmla="*/ 3691419 w 4591050"/>
                  <a:gd name="connsiteY8" fmla="*/ 2371687 h 2657475"/>
                  <a:gd name="connsiteX9" fmla="*/ 3630212 w 4591050"/>
                  <a:gd name="connsiteY9" fmla="*/ 2371687 h 2657475"/>
                  <a:gd name="connsiteX10" fmla="*/ 3630212 w 4591050"/>
                  <a:gd name="connsiteY10" fmla="*/ 2321957 h 2657475"/>
                  <a:gd name="connsiteX11" fmla="*/ 3113795 w 4591050"/>
                  <a:gd name="connsiteY11" fmla="*/ 2321957 h 2657475"/>
                  <a:gd name="connsiteX12" fmla="*/ 3113795 w 4591050"/>
                  <a:gd name="connsiteY12" fmla="*/ 2233975 h 2657475"/>
                  <a:gd name="connsiteX13" fmla="*/ 3067894 w 4591050"/>
                  <a:gd name="connsiteY13" fmla="*/ 2233975 h 2657475"/>
                  <a:gd name="connsiteX14" fmla="*/ 3067894 w 4591050"/>
                  <a:gd name="connsiteY14" fmla="*/ 2111569 h 2657475"/>
                  <a:gd name="connsiteX15" fmla="*/ 2903406 w 4591050"/>
                  <a:gd name="connsiteY15" fmla="*/ 2111569 h 2657475"/>
                  <a:gd name="connsiteX16" fmla="*/ 2903406 w 4591050"/>
                  <a:gd name="connsiteY16" fmla="*/ 2046532 h 2657475"/>
                  <a:gd name="connsiteX17" fmla="*/ 2436720 w 4591050"/>
                  <a:gd name="connsiteY17" fmla="*/ 2046532 h 2657475"/>
                  <a:gd name="connsiteX18" fmla="*/ 2436720 w 4591050"/>
                  <a:gd name="connsiteY18" fmla="*/ 1966208 h 2657475"/>
                  <a:gd name="connsiteX19" fmla="*/ 2402287 w 4591050"/>
                  <a:gd name="connsiteY19" fmla="*/ 1966208 h 2657475"/>
                  <a:gd name="connsiteX20" fmla="*/ 2402287 w 4591050"/>
                  <a:gd name="connsiteY20" fmla="*/ 1862919 h 2657475"/>
                  <a:gd name="connsiteX21" fmla="*/ 2321962 w 4591050"/>
                  <a:gd name="connsiteY21" fmla="*/ 1862919 h 2657475"/>
                  <a:gd name="connsiteX22" fmla="*/ 2321962 w 4591050"/>
                  <a:gd name="connsiteY22" fmla="*/ 1809369 h 2657475"/>
                  <a:gd name="connsiteX23" fmla="*/ 2279881 w 4591050"/>
                  <a:gd name="connsiteY23" fmla="*/ 1809369 h 2657475"/>
                  <a:gd name="connsiteX24" fmla="*/ 2279881 w 4591050"/>
                  <a:gd name="connsiteY24" fmla="*/ 1740513 h 2657475"/>
                  <a:gd name="connsiteX25" fmla="*/ 2199547 w 4591050"/>
                  <a:gd name="connsiteY25" fmla="*/ 1740513 h 2657475"/>
                  <a:gd name="connsiteX26" fmla="*/ 2199547 w 4591050"/>
                  <a:gd name="connsiteY26" fmla="*/ 1629575 h 2657475"/>
                  <a:gd name="connsiteX27" fmla="*/ 1878221 w 4591050"/>
                  <a:gd name="connsiteY27" fmla="*/ 1629575 h 2657475"/>
                  <a:gd name="connsiteX28" fmla="*/ 1878221 w 4591050"/>
                  <a:gd name="connsiteY28" fmla="*/ 1545422 h 2657475"/>
                  <a:gd name="connsiteX29" fmla="*/ 1813194 w 4591050"/>
                  <a:gd name="connsiteY29" fmla="*/ 1545422 h 2657475"/>
                  <a:gd name="connsiteX30" fmla="*/ 1813194 w 4591050"/>
                  <a:gd name="connsiteY30" fmla="*/ 1472736 h 2657475"/>
                  <a:gd name="connsiteX31" fmla="*/ 1759635 w 4591050"/>
                  <a:gd name="connsiteY31" fmla="*/ 1472736 h 2657475"/>
                  <a:gd name="connsiteX32" fmla="*/ 1759635 w 4591050"/>
                  <a:gd name="connsiteY32" fmla="*/ 1380935 h 2657475"/>
                  <a:gd name="connsiteX33" fmla="*/ 1530120 w 4591050"/>
                  <a:gd name="connsiteY33" fmla="*/ 1380935 h 2657475"/>
                  <a:gd name="connsiteX34" fmla="*/ 1530120 w 4591050"/>
                  <a:gd name="connsiteY34" fmla="*/ 1262348 h 2657475"/>
                  <a:gd name="connsiteX35" fmla="*/ 1369462 w 4591050"/>
                  <a:gd name="connsiteY35" fmla="*/ 1262348 h 2657475"/>
                  <a:gd name="connsiteX36" fmla="*/ 1369462 w 4591050"/>
                  <a:gd name="connsiteY36" fmla="*/ 1162888 h 2657475"/>
                  <a:gd name="connsiteX37" fmla="*/ 1285300 w 4591050"/>
                  <a:gd name="connsiteY37" fmla="*/ 1162888 h 2657475"/>
                  <a:gd name="connsiteX38" fmla="*/ 1285300 w 4591050"/>
                  <a:gd name="connsiteY38" fmla="*/ 1036653 h 2657475"/>
                  <a:gd name="connsiteX39" fmla="*/ 1067263 w 4591050"/>
                  <a:gd name="connsiteY39" fmla="*/ 1036653 h 2657475"/>
                  <a:gd name="connsiteX40" fmla="*/ 1067263 w 4591050"/>
                  <a:gd name="connsiteY40" fmla="*/ 937199 h 2657475"/>
                  <a:gd name="connsiteX41" fmla="*/ 868344 w 4591050"/>
                  <a:gd name="connsiteY41" fmla="*/ 937199 h 2657475"/>
                  <a:gd name="connsiteX42" fmla="*/ 868344 w 4591050"/>
                  <a:gd name="connsiteY42" fmla="*/ 837741 h 2657475"/>
                  <a:gd name="connsiteX43" fmla="*/ 730632 w 4591050"/>
                  <a:gd name="connsiteY43" fmla="*/ 837741 h 2657475"/>
                  <a:gd name="connsiteX44" fmla="*/ 730632 w 4591050"/>
                  <a:gd name="connsiteY44" fmla="*/ 730632 h 2657475"/>
                  <a:gd name="connsiteX45" fmla="*/ 665602 w 4591050"/>
                  <a:gd name="connsiteY45" fmla="*/ 730632 h 2657475"/>
                  <a:gd name="connsiteX46" fmla="*/ 665602 w 4591050"/>
                  <a:gd name="connsiteY46" fmla="*/ 665602 h 2657475"/>
                  <a:gd name="connsiteX47" fmla="*/ 577621 w 4591050"/>
                  <a:gd name="connsiteY47" fmla="*/ 665602 h 2657475"/>
                  <a:gd name="connsiteX48" fmla="*/ 577621 w 4591050"/>
                  <a:gd name="connsiteY48" fmla="*/ 543193 h 2657475"/>
                  <a:gd name="connsiteX49" fmla="*/ 558494 w 4591050"/>
                  <a:gd name="connsiteY49" fmla="*/ 543193 h 2657475"/>
                  <a:gd name="connsiteX50" fmla="*/ 558494 w 4591050"/>
                  <a:gd name="connsiteY50" fmla="*/ 348103 h 2657475"/>
                  <a:gd name="connsiteX51" fmla="*/ 493463 w 4591050"/>
                  <a:gd name="connsiteY51" fmla="*/ 348103 h 2657475"/>
                  <a:gd name="connsiteX52" fmla="*/ 493463 w 4591050"/>
                  <a:gd name="connsiteY52" fmla="*/ 332802 h 2657475"/>
                  <a:gd name="connsiteX53" fmla="*/ 501115 w 4591050"/>
                  <a:gd name="connsiteY53" fmla="*/ 332802 h 2657475"/>
                  <a:gd name="connsiteX54" fmla="*/ 501115 w 4591050"/>
                  <a:gd name="connsiteY54" fmla="*/ 195090 h 2657475"/>
                  <a:gd name="connsiteX55" fmla="*/ 447560 w 4591050"/>
                  <a:gd name="connsiteY55" fmla="*/ 195090 h 2657475"/>
                  <a:gd name="connsiteX56" fmla="*/ 447560 w 4591050"/>
                  <a:gd name="connsiteY56" fmla="*/ 122410 h 2657475"/>
                  <a:gd name="connsiteX57" fmla="*/ 413132 w 4591050"/>
                  <a:gd name="connsiteY57" fmla="*/ 122410 h 2657475"/>
                  <a:gd name="connsiteX58" fmla="*/ 413132 w 4591050"/>
                  <a:gd name="connsiteY58" fmla="*/ 53554 h 2657475"/>
                  <a:gd name="connsiteX59" fmla="*/ 363403 w 4591050"/>
                  <a:gd name="connsiteY59" fmla="*/ 53554 h 2657475"/>
                  <a:gd name="connsiteX60" fmla="*/ 363403 w 4591050"/>
                  <a:gd name="connsiteY60" fmla="*/ 0 h 2657475"/>
                  <a:gd name="connsiteX61" fmla="*/ 0 w 4591050"/>
                  <a:gd name="connsiteY61" fmla="*/ 0 h 2657475"/>
                  <a:gd name="connsiteX62" fmla="*/ 0 w 4591050"/>
                  <a:gd name="connsiteY62"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591050" h="2657475">
                    <a:moveTo>
                      <a:pt x="4598009" y="2658580"/>
                    </a:moveTo>
                    <a:lnTo>
                      <a:pt x="4138980" y="2658580"/>
                    </a:lnTo>
                    <a:lnTo>
                      <a:pt x="4138980" y="2585904"/>
                    </a:lnTo>
                    <a:lnTo>
                      <a:pt x="4066295" y="2585904"/>
                    </a:lnTo>
                    <a:lnTo>
                      <a:pt x="4066295" y="2513219"/>
                    </a:lnTo>
                    <a:lnTo>
                      <a:pt x="3901807" y="2513219"/>
                    </a:lnTo>
                    <a:lnTo>
                      <a:pt x="3901807" y="2436714"/>
                    </a:lnTo>
                    <a:lnTo>
                      <a:pt x="3691419" y="2436714"/>
                    </a:lnTo>
                    <a:lnTo>
                      <a:pt x="3691419" y="2371687"/>
                    </a:lnTo>
                    <a:lnTo>
                      <a:pt x="3630212" y="2371687"/>
                    </a:lnTo>
                    <a:lnTo>
                      <a:pt x="3630212" y="2321957"/>
                    </a:lnTo>
                    <a:lnTo>
                      <a:pt x="3113795" y="2321957"/>
                    </a:lnTo>
                    <a:lnTo>
                      <a:pt x="3113795" y="2233975"/>
                    </a:lnTo>
                    <a:lnTo>
                      <a:pt x="3067894" y="2233975"/>
                    </a:lnTo>
                    <a:lnTo>
                      <a:pt x="3067894" y="2111569"/>
                    </a:lnTo>
                    <a:lnTo>
                      <a:pt x="2903406" y="2111569"/>
                    </a:lnTo>
                    <a:lnTo>
                      <a:pt x="2903406" y="2046532"/>
                    </a:lnTo>
                    <a:lnTo>
                      <a:pt x="2436720" y="2046532"/>
                    </a:lnTo>
                    <a:lnTo>
                      <a:pt x="2436720" y="1966208"/>
                    </a:lnTo>
                    <a:lnTo>
                      <a:pt x="2402287" y="1966208"/>
                    </a:lnTo>
                    <a:lnTo>
                      <a:pt x="2402287" y="1862919"/>
                    </a:lnTo>
                    <a:lnTo>
                      <a:pt x="2321962" y="1862919"/>
                    </a:lnTo>
                    <a:lnTo>
                      <a:pt x="2321962" y="1809369"/>
                    </a:lnTo>
                    <a:lnTo>
                      <a:pt x="2279881" y="1809369"/>
                    </a:lnTo>
                    <a:lnTo>
                      <a:pt x="2279881" y="1740513"/>
                    </a:lnTo>
                    <a:lnTo>
                      <a:pt x="2199547" y="1740513"/>
                    </a:lnTo>
                    <a:lnTo>
                      <a:pt x="2199547" y="1629575"/>
                    </a:lnTo>
                    <a:lnTo>
                      <a:pt x="1878221" y="1629575"/>
                    </a:lnTo>
                    <a:lnTo>
                      <a:pt x="1878221" y="1545422"/>
                    </a:lnTo>
                    <a:lnTo>
                      <a:pt x="1813194" y="1545422"/>
                    </a:lnTo>
                    <a:lnTo>
                      <a:pt x="1813194" y="1472736"/>
                    </a:lnTo>
                    <a:lnTo>
                      <a:pt x="1759635" y="1472736"/>
                    </a:lnTo>
                    <a:lnTo>
                      <a:pt x="1759635" y="1380935"/>
                    </a:lnTo>
                    <a:lnTo>
                      <a:pt x="1530120" y="1380935"/>
                    </a:lnTo>
                    <a:lnTo>
                      <a:pt x="1530120" y="1262348"/>
                    </a:lnTo>
                    <a:lnTo>
                      <a:pt x="1369462" y="1262348"/>
                    </a:lnTo>
                    <a:lnTo>
                      <a:pt x="1369462" y="1162888"/>
                    </a:lnTo>
                    <a:lnTo>
                      <a:pt x="1285300" y="1162888"/>
                    </a:lnTo>
                    <a:lnTo>
                      <a:pt x="1285300" y="1036653"/>
                    </a:lnTo>
                    <a:lnTo>
                      <a:pt x="1067263" y="1036653"/>
                    </a:lnTo>
                    <a:lnTo>
                      <a:pt x="1067263" y="937199"/>
                    </a:lnTo>
                    <a:lnTo>
                      <a:pt x="868344" y="937199"/>
                    </a:lnTo>
                    <a:lnTo>
                      <a:pt x="868344" y="837741"/>
                    </a:lnTo>
                    <a:lnTo>
                      <a:pt x="730632" y="837741"/>
                    </a:lnTo>
                    <a:lnTo>
                      <a:pt x="730632" y="730632"/>
                    </a:lnTo>
                    <a:lnTo>
                      <a:pt x="665602" y="730632"/>
                    </a:lnTo>
                    <a:lnTo>
                      <a:pt x="665602" y="665602"/>
                    </a:lnTo>
                    <a:lnTo>
                      <a:pt x="577621" y="665602"/>
                    </a:lnTo>
                    <a:lnTo>
                      <a:pt x="577621" y="543193"/>
                    </a:lnTo>
                    <a:lnTo>
                      <a:pt x="558494" y="543193"/>
                    </a:lnTo>
                    <a:lnTo>
                      <a:pt x="558494" y="348103"/>
                    </a:lnTo>
                    <a:lnTo>
                      <a:pt x="493463" y="348103"/>
                    </a:lnTo>
                    <a:lnTo>
                      <a:pt x="493463" y="332802"/>
                    </a:lnTo>
                    <a:lnTo>
                      <a:pt x="501115" y="332802"/>
                    </a:lnTo>
                    <a:lnTo>
                      <a:pt x="501115" y="195090"/>
                    </a:lnTo>
                    <a:lnTo>
                      <a:pt x="447560" y="195090"/>
                    </a:lnTo>
                    <a:lnTo>
                      <a:pt x="447560" y="122410"/>
                    </a:lnTo>
                    <a:lnTo>
                      <a:pt x="413132" y="122410"/>
                    </a:lnTo>
                    <a:lnTo>
                      <a:pt x="413132" y="53554"/>
                    </a:lnTo>
                    <a:lnTo>
                      <a:pt x="363403" y="53554"/>
                    </a:lnTo>
                    <a:lnTo>
                      <a:pt x="363403" y="0"/>
                    </a:lnTo>
                    <a:lnTo>
                      <a:pt x="0" y="0"/>
                    </a:lnTo>
                    <a:lnTo>
                      <a:pt x="0" y="0"/>
                    </a:lnTo>
                  </a:path>
                </a:pathLst>
              </a:custGeom>
              <a:noFill/>
              <a:ln w="25400" cap="flat">
                <a:solidFill>
                  <a:schemeClr val="accent5"/>
                </a:solidFill>
                <a:prstDash val="sysDash"/>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33" name="Group 132">
            <a:extLst>
              <a:ext uri="{FF2B5EF4-FFF2-40B4-BE49-F238E27FC236}">
                <a16:creationId xmlns:a16="http://schemas.microsoft.com/office/drawing/2014/main" id="{96929FC2-7F22-4A3F-A2F0-4986E84C7CE8}"/>
              </a:ext>
            </a:extLst>
          </p:cNvPr>
          <p:cNvGrpSpPr/>
          <p:nvPr/>
        </p:nvGrpSpPr>
        <p:grpSpPr>
          <a:xfrm>
            <a:off x="4728405" y="1991718"/>
            <a:ext cx="4047183" cy="3020542"/>
            <a:chOff x="865086" y="3211481"/>
            <a:chExt cx="3736074" cy="3020542"/>
          </a:xfrm>
        </p:grpSpPr>
        <p:sp>
          <p:nvSpPr>
            <p:cNvPr id="147" name="TextBox 146">
              <a:extLst>
                <a:ext uri="{FF2B5EF4-FFF2-40B4-BE49-F238E27FC236}">
                  <a16:creationId xmlns:a16="http://schemas.microsoft.com/office/drawing/2014/main" id="{F5BB5619-E456-4075-BDF8-A3FB8CDE2A05}"/>
                </a:ext>
              </a:extLst>
            </p:cNvPr>
            <p:cNvSpPr txBox="1"/>
            <p:nvPr/>
          </p:nvSpPr>
          <p:spPr>
            <a:xfrm rot="16200000">
              <a:off x="691047" y="4372413"/>
              <a:ext cx="585664" cy="237585"/>
            </a:xfrm>
            <a:prstGeom prst="rect">
              <a:avLst/>
            </a:prstGeom>
            <a:noFill/>
          </p:spPr>
          <p:txBody>
            <a:bodyPr wrap="none" lIns="36000" tIns="36000" rIns="36000" bIns="36000" rtlCol="0" anchor="ctr" anchorCtr="0">
              <a:spAutoFit/>
            </a:bodyPr>
            <a:lstStyle/>
            <a:p>
              <a:pPr algn="ctr">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148" name="Freeform 21">
              <a:extLst>
                <a:ext uri="{FF2B5EF4-FFF2-40B4-BE49-F238E27FC236}">
                  <a16:creationId xmlns:a16="http://schemas.microsoft.com/office/drawing/2014/main" id="{9A99A301-E380-4F03-B2D5-0DAEAAD4187F}"/>
                </a:ext>
              </a:extLst>
            </p:cNvPr>
            <p:cNvSpPr/>
            <p:nvPr/>
          </p:nvSpPr>
          <p:spPr bwMode="auto">
            <a:xfrm>
              <a:off x="1429922" y="3339590"/>
              <a:ext cx="3120378" cy="241454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TextBox 148">
              <a:extLst>
                <a:ext uri="{FF2B5EF4-FFF2-40B4-BE49-F238E27FC236}">
                  <a16:creationId xmlns:a16="http://schemas.microsoft.com/office/drawing/2014/main" id="{9C2A767A-DF53-4CDC-A3EC-DAD58CEF6925}"/>
                </a:ext>
              </a:extLst>
            </p:cNvPr>
            <p:cNvSpPr txBox="1"/>
            <p:nvPr/>
          </p:nvSpPr>
          <p:spPr>
            <a:xfrm>
              <a:off x="1061750" y="3211481"/>
              <a:ext cx="302400"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50" name="TextBox 149">
              <a:extLst>
                <a:ext uri="{FF2B5EF4-FFF2-40B4-BE49-F238E27FC236}">
                  <a16:creationId xmlns:a16="http://schemas.microsoft.com/office/drawing/2014/main" id="{B017F845-6D15-4EA2-973D-E46035A9AA12}"/>
                </a:ext>
              </a:extLst>
            </p:cNvPr>
            <p:cNvSpPr txBox="1"/>
            <p:nvPr/>
          </p:nvSpPr>
          <p:spPr>
            <a:xfrm>
              <a:off x="1140185" y="3694643"/>
              <a:ext cx="22397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151" name="TextBox 150">
              <a:extLst>
                <a:ext uri="{FF2B5EF4-FFF2-40B4-BE49-F238E27FC236}">
                  <a16:creationId xmlns:a16="http://schemas.microsoft.com/office/drawing/2014/main" id="{B526D720-EDA5-4406-9A78-7C3FC7D59785}"/>
                </a:ext>
              </a:extLst>
            </p:cNvPr>
            <p:cNvSpPr txBox="1"/>
            <p:nvPr/>
          </p:nvSpPr>
          <p:spPr>
            <a:xfrm>
              <a:off x="1140185" y="4169709"/>
              <a:ext cx="22397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52" name="TextBox 151">
              <a:extLst>
                <a:ext uri="{FF2B5EF4-FFF2-40B4-BE49-F238E27FC236}">
                  <a16:creationId xmlns:a16="http://schemas.microsoft.com/office/drawing/2014/main" id="{8A6E9A5D-13F9-4457-92A8-EA11F8B5B4F9}"/>
                </a:ext>
              </a:extLst>
            </p:cNvPr>
            <p:cNvSpPr txBox="1"/>
            <p:nvPr/>
          </p:nvSpPr>
          <p:spPr>
            <a:xfrm>
              <a:off x="1140185" y="4650534"/>
              <a:ext cx="22397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53" name="TextBox 152">
              <a:extLst>
                <a:ext uri="{FF2B5EF4-FFF2-40B4-BE49-F238E27FC236}">
                  <a16:creationId xmlns:a16="http://schemas.microsoft.com/office/drawing/2014/main" id="{9F522A45-2E8E-47D1-AF97-892F1A2B902A}"/>
                </a:ext>
              </a:extLst>
            </p:cNvPr>
            <p:cNvSpPr txBox="1"/>
            <p:nvPr/>
          </p:nvSpPr>
          <p:spPr>
            <a:xfrm>
              <a:off x="1140185" y="5137340"/>
              <a:ext cx="22397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54" name="TextBox 153">
              <a:extLst>
                <a:ext uri="{FF2B5EF4-FFF2-40B4-BE49-F238E27FC236}">
                  <a16:creationId xmlns:a16="http://schemas.microsoft.com/office/drawing/2014/main" id="{2B94CA79-FA28-4A30-AE53-24320D3C733A}"/>
                </a:ext>
              </a:extLst>
            </p:cNvPr>
            <p:cNvSpPr txBox="1"/>
            <p:nvPr/>
          </p:nvSpPr>
          <p:spPr>
            <a:xfrm>
              <a:off x="1218611" y="5602268"/>
              <a:ext cx="14554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55" name="Line 6">
              <a:extLst>
                <a:ext uri="{FF2B5EF4-FFF2-40B4-BE49-F238E27FC236}">
                  <a16:creationId xmlns:a16="http://schemas.microsoft.com/office/drawing/2014/main" id="{F6FF56DE-1716-4CCC-9D86-46234ACC057A}"/>
                </a:ext>
              </a:extLst>
            </p:cNvPr>
            <p:cNvSpPr>
              <a:spLocks noChangeShapeType="1"/>
            </p:cNvSpPr>
            <p:nvPr/>
          </p:nvSpPr>
          <p:spPr bwMode="auto">
            <a:xfrm>
              <a:off x="1371983" y="3342789"/>
              <a:ext cx="50725"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Line 7">
              <a:extLst>
                <a:ext uri="{FF2B5EF4-FFF2-40B4-BE49-F238E27FC236}">
                  <a16:creationId xmlns:a16="http://schemas.microsoft.com/office/drawing/2014/main" id="{3B5A0713-45B9-4678-8B3E-828E502F7712}"/>
                </a:ext>
              </a:extLst>
            </p:cNvPr>
            <p:cNvSpPr>
              <a:spLocks noChangeShapeType="1"/>
            </p:cNvSpPr>
            <p:nvPr/>
          </p:nvSpPr>
          <p:spPr bwMode="auto">
            <a:xfrm>
              <a:off x="1371983" y="3824121"/>
              <a:ext cx="50725"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Line 8">
              <a:extLst>
                <a:ext uri="{FF2B5EF4-FFF2-40B4-BE49-F238E27FC236}">
                  <a16:creationId xmlns:a16="http://schemas.microsoft.com/office/drawing/2014/main" id="{5B46F50F-3599-4A5D-82E2-113F91DAD250}"/>
                </a:ext>
              </a:extLst>
            </p:cNvPr>
            <p:cNvSpPr>
              <a:spLocks noChangeShapeType="1"/>
            </p:cNvSpPr>
            <p:nvPr/>
          </p:nvSpPr>
          <p:spPr bwMode="auto">
            <a:xfrm>
              <a:off x="1371983" y="4299406"/>
              <a:ext cx="50725"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Line 9">
              <a:extLst>
                <a:ext uri="{FF2B5EF4-FFF2-40B4-BE49-F238E27FC236}">
                  <a16:creationId xmlns:a16="http://schemas.microsoft.com/office/drawing/2014/main" id="{66A8C2E5-0E99-4632-B3E3-480F0DB0F342}"/>
                </a:ext>
              </a:extLst>
            </p:cNvPr>
            <p:cNvSpPr>
              <a:spLocks noChangeShapeType="1"/>
            </p:cNvSpPr>
            <p:nvPr/>
          </p:nvSpPr>
          <p:spPr bwMode="auto">
            <a:xfrm>
              <a:off x="1371983" y="4780444"/>
              <a:ext cx="50725"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Line 10">
              <a:extLst>
                <a:ext uri="{FF2B5EF4-FFF2-40B4-BE49-F238E27FC236}">
                  <a16:creationId xmlns:a16="http://schemas.microsoft.com/office/drawing/2014/main" id="{565EB5A8-E746-42CA-9937-C2B2E5CBC832}"/>
                </a:ext>
              </a:extLst>
            </p:cNvPr>
            <p:cNvSpPr>
              <a:spLocks noChangeShapeType="1"/>
            </p:cNvSpPr>
            <p:nvPr/>
          </p:nvSpPr>
          <p:spPr bwMode="auto">
            <a:xfrm>
              <a:off x="1371983" y="5267470"/>
              <a:ext cx="50725"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Line 21">
              <a:extLst>
                <a:ext uri="{FF2B5EF4-FFF2-40B4-BE49-F238E27FC236}">
                  <a16:creationId xmlns:a16="http://schemas.microsoft.com/office/drawing/2014/main" id="{1332FC0F-EDB7-4A9C-A658-298E69899B8A}"/>
                </a:ext>
              </a:extLst>
            </p:cNvPr>
            <p:cNvSpPr>
              <a:spLocks noChangeShapeType="1"/>
            </p:cNvSpPr>
            <p:nvPr/>
          </p:nvSpPr>
          <p:spPr bwMode="auto">
            <a:xfrm flipH="1">
              <a:off x="1419962"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TextBox 160">
              <a:extLst>
                <a:ext uri="{FF2B5EF4-FFF2-40B4-BE49-F238E27FC236}">
                  <a16:creationId xmlns:a16="http://schemas.microsoft.com/office/drawing/2014/main" id="{65A02C8E-4E7D-4D11-AA10-83FA999FB678}"/>
                </a:ext>
              </a:extLst>
            </p:cNvPr>
            <p:cNvSpPr txBox="1"/>
            <p:nvPr/>
          </p:nvSpPr>
          <p:spPr>
            <a:xfrm>
              <a:off x="1351385" y="5775496"/>
              <a:ext cx="14554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62" name="TextBox 161">
              <a:extLst>
                <a:ext uri="{FF2B5EF4-FFF2-40B4-BE49-F238E27FC236}">
                  <a16:creationId xmlns:a16="http://schemas.microsoft.com/office/drawing/2014/main" id="{BACC529F-C8DF-436E-B23E-2B87D1BD366C}"/>
                </a:ext>
              </a:extLst>
            </p:cNvPr>
            <p:cNvSpPr txBox="1"/>
            <p:nvPr/>
          </p:nvSpPr>
          <p:spPr>
            <a:xfrm>
              <a:off x="3080562" y="5775496"/>
              <a:ext cx="22397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63" name="TextBox 162">
              <a:extLst>
                <a:ext uri="{FF2B5EF4-FFF2-40B4-BE49-F238E27FC236}">
                  <a16:creationId xmlns:a16="http://schemas.microsoft.com/office/drawing/2014/main" id="{050E0E22-F9FA-4611-BF1A-A01EB5D898D7}"/>
                </a:ext>
              </a:extLst>
            </p:cNvPr>
            <p:cNvSpPr txBox="1"/>
            <p:nvPr/>
          </p:nvSpPr>
          <p:spPr>
            <a:xfrm>
              <a:off x="2643135" y="5775496"/>
              <a:ext cx="22397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64" name="Line 21">
              <a:extLst>
                <a:ext uri="{FF2B5EF4-FFF2-40B4-BE49-F238E27FC236}">
                  <a16:creationId xmlns:a16="http://schemas.microsoft.com/office/drawing/2014/main" id="{5A9CC863-BEA8-4502-9861-8939653A11D8}"/>
                </a:ext>
              </a:extLst>
            </p:cNvPr>
            <p:cNvSpPr>
              <a:spLocks noChangeShapeType="1"/>
            </p:cNvSpPr>
            <p:nvPr/>
          </p:nvSpPr>
          <p:spPr bwMode="auto">
            <a:xfrm flipH="1">
              <a:off x="2756359"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TextBox 164">
              <a:extLst>
                <a:ext uri="{FF2B5EF4-FFF2-40B4-BE49-F238E27FC236}">
                  <a16:creationId xmlns:a16="http://schemas.microsoft.com/office/drawing/2014/main" id="{6862302F-3009-48A8-B59A-EE46E895C8DE}"/>
                </a:ext>
              </a:extLst>
            </p:cNvPr>
            <p:cNvSpPr txBox="1"/>
            <p:nvPr/>
          </p:nvSpPr>
          <p:spPr>
            <a:xfrm>
              <a:off x="2207022" y="5775496"/>
              <a:ext cx="22397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66" name="Line 21">
              <a:extLst>
                <a:ext uri="{FF2B5EF4-FFF2-40B4-BE49-F238E27FC236}">
                  <a16:creationId xmlns:a16="http://schemas.microsoft.com/office/drawing/2014/main" id="{B502734E-141F-4FE3-96B0-FA45AB17365A}"/>
                </a:ext>
              </a:extLst>
            </p:cNvPr>
            <p:cNvSpPr>
              <a:spLocks noChangeShapeType="1"/>
            </p:cNvSpPr>
            <p:nvPr/>
          </p:nvSpPr>
          <p:spPr bwMode="auto">
            <a:xfrm flipH="1">
              <a:off x="2324611"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7" name="TextBox 166">
              <a:extLst>
                <a:ext uri="{FF2B5EF4-FFF2-40B4-BE49-F238E27FC236}">
                  <a16:creationId xmlns:a16="http://schemas.microsoft.com/office/drawing/2014/main" id="{BD74A086-AFAA-4A93-B639-4152730B42B5}"/>
                </a:ext>
              </a:extLst>
            </p:cNvPr>
            <p:cNvSpPr txBox="1"/>
            <p:nvPr/>
          </p:nvSpPr>
          <p:spPr>
            <a:xfrm>
              <a:off x="1800722" y="5775496"/>
              <a:ext cx="14554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168" name="Line 21">
              <a:extLst>
                <a:ext uri="{FF2B5EF4-FFF2-40B4-BE49-F238E27FC236}">
                  <a16:creationId xmlns:a16="http://schemas.microsoft.com/office/drawing/2014/main" id="{9409D5B2-A7F5-42B5-A018-66352DE11C71}"/>
                </a:ext>
              </a:extLst>
            </p:cNvPr>
            <p:cNvSpPr>
              <a:spLocks noChangeShapeType="1"/>
            </p:cNvSpPr>
            <p:nvPr/>
          </p:nvSpPr>
          <p:spPr bwMode="auto">
            <a:xfrm flipH="1">
              <a:off x="1872602"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9" name="TextBox 168">
              <a:extLst>
                <a:ext uri="{FF2B5EF4-FFF2-40B4-BE49-F238E27FC236}">
                  <a16:creationId xmlns:a16="http://schemas.microsoft.com/office/drawing/2014/main" id="{6828D0C2-FC55-4F8A-8826-E099CB9FAC31}"/>
                </a:ext>
              </a:extLst>
            </p:cNvPr>
            <p:cNvSpPr txBox="1"/>
            <p:nvPr/>
          </p:nvSpPr>
          <p:spPr>
            <a:xfrm>
              <a:off x="3514819" y="5775496"/>
              <a:ext cx="22397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170" name="Line 21">
              <a:extLst>
                <a:ext uri="{FF2B5EF4-FFF2-40B4-BE49-F238E27FC236}">
                  <a16:creationId xmlns:a16="http://schemas.microsoft.com/office/drawing/2014/main" id="{F50450BD-8771-4EE7-990E-B8C572FF3C25}"/>
                </a:ext>
              </a:extLst>
            </p:cNvPr>
            <p:cNvSpPr>
              <a:spLocks noChangeShapeType="1"/>
            </p:cNvSpPr>
            <p:nvPr/>
          </p:nvSpPr>
          <p:spPr bwMode="auto">
            <a:xfrm flipH="1">
              <a:off x="3626804"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1" name="Line 21">
              <a:extLst>
                <a:ext uri="{FF2B5EF4-FFF2-40B4-BE49-F238E27FC236}">
                  <a16:creationId xmlns:a16="http://schemas.microsoft.com/office/drawing/2014/main" id="{1FE87E58-D8E2-4BF8-8FCB-DB2A43F79B54}"/>
                </a:ext>
              </a:extLst>
            </p:cNvPr>
            <p:cNvSpPr>
              <a:spLocks noChangeShapeType="1"/>
            </p:cNvSpPr>
            <p:nvPr/>
          </p:nvSpPr>
          <p:spPr bwMode="auto">
            <a:xfrm flipH="1">
              <a:off x="3192548"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2" name="Line 10">
              <a:extLst>
                <a:ext uri="{FF2B5EF4-FFF2-40B4-BE49-F238E27FC236}">
                  <a16:creationId xmlns:a16="http://schemas.microsoft.com/office/drawing/2014/main" id="{3383E3BE-05CB-4A80-809E-3228E6D5A879}"/>
                </a:ext>
              </a:extLst>
            </p:cNvPr>
            <p:cNvSpPr>
              <a:spLocks noChangeShapeType="1"/>
            </p:cNvSpPr>
            <p:nvPr/>
          </p:nvSpPr>
          <p:spPr bwMode="auto">
            <a:xfrm>
              <a:off x="1371983" y="5730952"/>
              <a:ext cx="50725"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3" name="TextBox 172">
              <a:extLst>
                <a:ext uri="{FF2B5EF4-FFF2-40B4-BE49-F238E27FC236}">
                  <a16:creationId xmlns:a16="http://schemas.microsoft.com/office/drawing/2014/main" id="{CD46001E-7294-45FD-A151-6D5671769E93}"/>
                </a:ext>
              </a:extLst>
            </p:cNvPr>
            <p:cNvSpPr txBox="1"/>
            <p:nvPr/>
          </p:nvSpPr>
          <p:spPr>
            <a:xfrm>
              <a:off x="2714052" y="5957429"/>
              <a:ext cx="732293" cy="274594"/>
            </a:xfrm>
            <a:prstGeom prst="rect">
              <a:avLst/>
            </a:prstGeom>
            <a:noFill/>
          </p:spPr>
          <p:txBody>
            <a:bodyPr wrap="none" rtlCol="0">
              <a:spAutoFit/>
            </a:bodyPr>
            <a:lstStyle/>
            <a:p>
              <a:pPr algn="ct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174" name="TextBox 173">
              <a:extLst>
                <a:ext uri="{FF2B5EF4-FFF2-40B4-BE49-F238E27FC236}">
                  <a16:creationId xmlns:a16="http://schemas.microsoft.com/office/drawing/2014/main" id="{9AAF3220-5720-48D4-A20A-222C99EE1272}"/>
                </a:ext>
              </a:extLst>
            </p:cNvPr>
            <p:cNvSpPr txBox="1"/>
            <p:nvPr/>
          </p:nvSpPr>
          <p:spPr>
            <a:xfrm>
              <a:off x="3949638" y="5775496"/>
              <a:ext cx="22397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175" name="Line 21">
              <a:extLst>
                <a:ext uri="{FF2B5EF4-FFF2-40B4-BE49-F238E27FC236}">
                  <a16:creationId xmlns:a16="http://schemas.microsoft.com/office/drawing/2014/main" id="{2F07DBB7-C281-408B-B15C-E39B303917E4}"/>
                </a:ext>
              </a:extLst>
            </p:cNvPr>
            <p:cNvSpPr>
              <a:spLocks noChangeShapeType="1"/>
            </p:cNvSpPr>
            <p:nvPr/>
          </p:nvSpPr>
          <p:spPr bwMode="auto">
            <a:xfrm flipH="1">
              <a:off x="4061624"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6" name="TextBox 175">
              <a:extLst>
                <a:ext uri="{FF2B5EF4-FFF2-40B4-BE49-F238E27FC236}">
                  <a16:creationId xmlns:a16="http://schemas.microsoft.com/office/drawing/2014/main" id="{C9DDBD01-5093-4374-BF5E-FFE3D34365FD}"/>
                </a:ext>
              </a:extLst>
            </p:cNvPr>
            <p:cNvSpPr txBox="1"/>
            <p:nvPr/>
          </p:nvSpPr>
          <p:spPr>
            <a:xfrm>
              <a:off x="4377188" y="5775496"/>
              <a:ext cx="22397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35</a:t>
              </a:r>
            </a:p>
          </p:txBody>
        </p:sp>
        <p:sp>
          <p:nvSpPr>
            <p:cNvPr id="177" name="Line 21">
              <a:extLst>
                <a:ext uri="{FF2B5EF4-FFF2-40B4-BE49-F238E27FC236}">
                  <a16:creationId xmlns:a16="http://schemas.microsoft.com/office/drawing/2014/main" id="{4B57F34F-F988-4C0A-AF15-5F47852C57DC}"/>
                </a:ext>
              </a:extLst>
            </p:cNvPr>
            <p:cNvSpPr>
              <a:spLocks noChangeShapeType="1"/>
            </p:cNvSpPr>
            <p:nvPr/>
          </p:nvSpPr>
          <p:spPr bwMode="auto">
            <a:xfrm flipH="1">
              <a:off x="4489173" y="5757406"/>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8" name="TextBox 177">
              <a:extLst>
                <a:ext uri="{FF2B5EF4-FFF2-40B4-BE49-F238E27FC236}">
                  <a16:creationId xmlns:a16="http://schemas.microsoft.com/office/drawing/2014/main" id="{B069C062-763E-48C2-9CF6-24AF7C56850D}"/>
                </a:ext>
              </a:extLst>
            </p:cNvPr>
            <p:cNvSpPr txBox="1"/>
            <p:nvPr/>
          </p:nvSpPr>
          <p:spPr>
            <a:xfrm>
              <a:off x="1448782" y="5461086"/>
              <a:ext cx="1161923" cy="246221"/>
            </a:xfrm>
            <a:prstGeom prst="rect">
              <a:avLst/>
            </a:prstGeom>
            <a:noFill/>
          </p:spPr>
          <p:txBody>
            <a:bodyPr wrap="none" rtlCol="0">
              <a:spAutoFit/>
            </a:bodyPr>
            <a:lstStyle/>
            <a:p>
              <a:r>
                <a:rPr lang="zh-CN" sz="10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事件=49，删失=13</a:t>
              </a:r>
            </a:p>
          </p:txBody>
        </p:sp>
      </p:grpSp>
      <p:grpSp>
        <p:nvGrpSpPr>
          <p:cNvPr id="194" name="Group 193">
            <a:extLst>
              <a:ext uri="{FF2B5EF4-FFF2-40B4-BE49-F238E27FC236}">
                <a16:creationId xmlns:a16="http://schemas.microsoft.com/office/drawing/2014/main" id="{C50FB630-A291-4595-9E4C-94DA2E160257}"/>
              </a:ext>
            </a:extLst>
          </p:cNvPr>
          <p:cNvGrpSpPr/>
          <p:nvPr/>
        </p:nvGrpSpPr>
        <p:grpSpPr>
          <a:xfrm>
            <a:off x="5343260" y="2123081"/>
            <a:ext cx="3312000" cy="2403881"/>
            <a:chOff x="9391037" y="3039407"/>
            <a:chExt cx="4886325" cy="3676650"/>
          </a:xfrm>
        </p:grpSpPr>
        <p:sp>
          <p:nvSpPr>
            <p:cNvPr id="183" name="Freeform: Shape 182">
              <a:extLst>
                <a:ext uri="{FF2B5EF4-FFF2-40B4-BE49-F238E27FC236}">
                  <a16:creationId xmlns:a16="http://schemas.microsoft.com/office/drawing/2014/main" id="{B7209317-0A01-4B0D-B1A3-A6BFE9453D76}"/>
                </a:ext>
              </a:extLst>
            </p:cNvPr>
            <p:cNvSpPr/>
            <p:nvPr/>
          </p:nvSpPr>
          <p:spPr>
            <a:xfrm>
              <a:off x="9391037" y="3039407"/>
              <a:ext cx="4886325" cy="3676650"/>
            </a:xfrm>
            <a:custGeom>
              <a:avLst/>
              <a:gdLst>
                <a:gd name="connsiteX0" fmla="*/ 4887011 w 4886325"/>
                <a:gd name="connsiteY0" fmla="*/ 3682375 h 3676650"/>
                <a:gd name="connsiteX1" fmla="*/ 4887011 w 4886325"/>
                <a:gd name="connsiteY1" fmla="*/ 2910421 h 3676650"/>
                <a:gd name="connsiteX2" fmla="*/ 4429439 w 4886325"/>
                <a:gd name="connsiteY2" fmla="*/ 2910421 h 3676650"/>
                <a:gd name="connsiteX3" fmla="*/ 4429439 w 4886325"/>
                <a:gd name="connsiteY3" fmla="*/ 2804579 h 3676650"/>
                <a:gd name="connsiteX4" fmla="*/ 4099484 w 4886325"/>
                <a:gd name="connsiteY4" fmla="*/ 2804579 h 3676650"/>
                <a:gd name="connsiteX5" fmla="*/ 4099484 w 4886325"/>
                <a:gd name="connsiteY5" fmla="*/ 2739219 h 3676650"/>
                <a:gd name="connsiteX6" fmla="*/ 4031009 w 4886325"/>
                <a:gd name="connsiteY6" fmla="*/ 2739219 h 3676650"/>
                <a:gd name="connsiteX7" fmla="*/ 4031009 w 4886325"/>
                <a:gd name="connsiteY7" fmla="*/ 2673849 h 3676650"/>
                <a:gd name="connsiteX8" fmla="*/ 3906498 w 4886325"/>
                <a:gd name="connsiteY8" fmla="*/ 2673849 h 3676650"/>
                <a:gd name="connsiteX9" fmla="*/ 3906498 w 4886325"/>
                <a:gd name="connsiteY9" fmla="*/ 2614708 h 3676650"/>
                <a:gd name="connsiteX10" fmla="*/ 3601450 w 4886325"/>
                <a:gd name="connsiteY10" fmla="*/ 2614708 h 3676650"/>
                <a:gd name="connsiteX11" fmla="*/ 3601450 w 4886325"/>
                <a:gd name="connsiteY11" fmla="*/ 2552452 h 3676650"/>
                <a:gd name="connsiteX12" fmla="*/ 3554759 w 4886325"/>
                <a:gd name="connsiteY12" fmla="*/ 2552452 h 3676650"/>
                <a:gd name="connsiteX13" fmla="*/ 3554759 w 4886325"/>
                <a:gd name="connsiteY13" fmla="*/ 2487082 h 3676650"/>
                <a:gd name="connsiteX14" fmla="*/ 3327521 w 4886325"/>
                <a:gd name="connsiteY14" fmla="*/ 2487082 h 3676650"/>
                <a:gd name="connsiteX15" fmla="*/ 3327521 w 4886325"/>
                <a:gd name="connsiteY15" fmla="*/ 2424827 h 3676650"/>
                <a:gd name="connsiteX16" fmla="*/ 3290173 w 4886325"/>
                <a:gd name="connsiteY16" fmla="*/ 2424827 h 3676650"/>
                <a:gd name="connsiteX17" fmla="*/ 3290173 w 4886325"/>
                <a:gd name="connsiteY17" fmla="*/ 2356352 h 3676650"/>
                <a:gd name="connsiteX18" fmla="*/ 3112742 w 4886325"/>
                <a:gd name="connsiteY18" fmla="*/ 2356352 h 3676650"/>
                <a:gd name="connsiteX19" fmla="*/ 3112742 w 4886325"/>
                <a:gd name="connsiteY19" fmla="*/ 2303431 h 3676650"/>
                <a:gd name="connsiteX20" fmla="*/ 3072279 w 4886325"/>
                <a:gd name="connsiteY20" fmla="*/ 2303431 h 3676650"/>
                <a:gd name="connsiteX21" fmla="*/ 3072279 w 4886325"/>
                <a:gd name="connsiteY21" fmla="*/ 2231841 h 3676650"/>
                <a:gd name="connsiteX22" fmla="*/ 2941539 w 4886325"/>
                <a:gd name="connsiteY22" fmla="*/ 2231841 h 3676650"/>
                <a:gd name="connsiteX23" fmla="*/ 2941539 w 4886325"/>
                <a:gd name="connsiteY23" fmla="*/ 2175805 h 3676650"/>
                <a:gd name="connsiteX24" fmla="*/ 2851271 w 4886325"/>
                <a:gd name="connsiteY24" fmla="*/ 2175805 h 3676650"/>
                <a:gd name="connsiteX25" fmla="*/ 2851271 w 4886325"/>
                <a:gd name="connsiteY25" fmla="*/ 2107330 h 3676650"/>
                <a:gd name="connsiteX26" fmla="*/ 2776566 w 4886325"/>
                <a:gd name="connsiteY26" fmla="*/ 2107330 h 3676650"/>
                <a:gd name="connsiteX27" fmla="*/ 2776566 w 4886325"/>
                <a:gd name="connsiteY27" fmla="*/ 2063753 h 3676650"/>
                <a:gd name="connsiteX28" fmla="*/ 2686298 w 4886325"/>
                <a:gd name="connsiteY28" fmla="*/ 2063753 h 3676650"/>
                <a:gd name="connsiteX29" fmla="*/ 2686298 w 4886325"/>
                <a:gd name="connsiteY29" fmla="*/ 1989049 h 3676650"/>
                <a:gd name="connsiteX30" fmla="*/ 2530659 w 4886325"/>
                <a:gd name="connsiteY30" fmla="*/ 1989049 h 3676650"/>
                <a:gd name="connsiteX31" fmla="*/ 2530659 w 4886325"/>
                <a:gd name="connsiteY31" fmla="*/ 1936128 h 3676650"/>
                <a:gd name="connsiteX32" fmla="*/ 2483968 w 4886325"/>
                <a:gd name="connsiteY32" fmla="*/ 1936128 h 3676650"/>
                <a:gd name="connsiteX33" fmla="*/ 2483968 w 4886325"/>
                <a:gd name="connsiteY33" fmla="*/ 1861423 h 3676650"/>
                <a:gd name="connsiteX34" fmla="*/ 2353237 w 4886325"/>
                <a:gd name="connsiteY34" fmla="*/ 1861423 h 3676650"/>
                <a:gd name="connsiteX35" fmla="*/ 2353237 w 4886325"/>
                <a:gd name="connsiteY35" fmla="*/ 1805388 h 3676650"/>
                <a:gd name="connsiteX36" fmla="*/ 2048189 w 4886325"/>
                <a:gd name="connsiteY36" fmla="*/ 1805388 h 3676650"/>
                <a:gd name="connsiteX37" fmla="*/ 2048189 w 4886325"/>
                <a:gd name="connsiteY37" fmla="*/ 1749362 h 3676650"/>
                <a:gd name="connsiteX38" fmla="*/ 1771155 w 4886325"/>
                <a:gd name="connsiteY38" fmla="*/ 1749362 h 3676650"/>
                <a:gd name="connsiteX39" fmla="*/ 1771155 w 4886325"/>
                <a:gd name="connsiteY39" fmla="*/ 1690221 h 3676650"/>
                <a:gd name="connsiteX40" fmla="*/ 1699555 w 4886325"/>
                <a:gd name="connsiteY40" fmla="*/ 1690221 h 3676650"/>
                <a:gd name="connsiteX41" fmla="*/ 1699555 w 4886325"/>
                <a:gd name="connsiteY41" fmla="*/ 1575044 h 3676650"/>
                <a:gd name="connsiteX42" fmla="*/ 1649759 w 4886325"/>
                <a:gd name="connsiteY42" fmla="*/ 1575044 h 3676650"/>
                <a:gd name="connsiteX43" fmla="*/ 1649759 w 4886325"/>
                <a:gd name="connsiteY43" fmla="*/ 1503455 h 3676650"/>
                <a:gd name="connsiteX44" fmla="*/ 1609287 w 4886325"/>
                <a:gd name="connsiteY44" fmla="*/ 1503455 h 3676650"/>
                <a:gd name="connsiteX45" fmla="*/ 1609287 w 4886325"/>
                <a:gd name="connsiteY45" fmla="*/ 1453648 h 3676650"/>
                <a:gd name="connsiteX46" fmla="*/ 1568825 w 4886325"/>
                <a:gd name="connsiteY46" fmla="*/ 1453648 h 3676650"/>
                <a:gd name="connsiteX47" fmla="*/ 1568825 w 4886325"/>
                <a:gd name="connsiteY47" fmla="*/ 1391393 h 3676650"/>
                <a:gd name="connsiteX48" fmla="*/ 1503455 w 4886325"/>
                <a:gd name="connsiteY48" fmla="*/ 1391393 h 3676650"/>
                <a:gd name="connsiteX49" fmla="*/ 1503455 w 4886325"/>
                <a:gd name="connsiteY49" fmla="*/ 1326032 h 3676650"/>
                <a:gd name="connsiteX50" fmla="*/ 1459878 w 4886325"/>
                <a:gd name="connsiteY50" fmla="*/ 1326032 h 3676650"/>
                <a:gd name="connsiteX51" fmla="*/ 1459878 w 4886325"/>
                <a:gd name="connsiteY51" fmla="*/ 1282456 h 3676650"/>
                <a:gd name="connsiteX52" fmla="*/ 1332252 w 4886325"/>
                <a:gd name="connsiteY52" fmla="*/ 1282456 h 3676650"/>
                <a:gd name="connsiteX53" fmla="*/ 1332252 w 4886325"/>
                <a:gd name="connsiteY53" fmla="*/ 1213971 h 3676650"/>
                <a:gd name="connsiteX54" fmla="*/ 1157945 w 4886325"/>
                <a:gd name="connsiteY54" fmla="*/ 1213971 h 3676650"/>
                <a:gd name="connsiteX55" fmla="*/ 1157945 w 4886325"/>
                <a:gd name="connsiteY55" fmla="*/ 1154830 h 3676650"/>
                <a:gd name="connsiteX56" fmla="*/ 1098795 w 4886325"/>
                <a:gd name="connsiteY56" fmla="*/ 1154830 h 3676650"/>
                <a:gd name="connsiteX57" fmla="*/ 1098795 w 4886325"/>
                <a:gd name="connsiteY57" fmla="*/ 1092575 h 3676650"/>
                <a:gd name="connsiteX58" fmla="*/ 1067667 w 4886325"/>
                <a:gd name="connsiteY58" fmla="*/ 1092575 h 3676650"/>
                <a:gd name="connsiteX59" fmla="*/ 1067667 w 4886325"/>
                <a:gd name="connsiteY59" fmla="*/ 1036549 h 3676650"/>
                <a:gd name="connsiteX60" fmla="*/ 880906 w 4886325"/>
                <a:gd name="connsiteY60" fmla="*/ 1036549 h 3676650"/>
                <a:gd name="connsiteX61" fmla="*/ 880906 w 4886325"/>
                <a:gd name="connsiteY61" fmla="*/ 943162 h 3676650"/>
                <a:gd name="connsiteX62" fmla="*/ 849780 w 4886325"/>
                <a:gd name="connsiteY62" fmla="*/ 943162 h 3676650"/>
                <a:gd name="connsiteX63" fmla="*/ 849780 w 4886325"/>
                <a:gd name="connsiteY63" fmla="*/ 862231 h 3676650"/>
                <a:gd name="connsiteX64" fmla="*/ 806201 w 4886325"/>
                <a:gd name="connsiteY64" fmla="*/ 862231 h 3676650"/>
                <a:gd name="connsiteX65" fmla="*/ 806201 w 4886325"/>
                <a:gd name="connsiteY65" fmla="*/ 809314 h 3676650"/>
                <a:gd name="connsiteX66" fmla="*/ 715931 w 4886325"/>
                <a:gd name="connsiteY66" fmla="*/ 809314 h 3676650"/>
                <a:gd name="connsiteX67" fmla="*/ 715931 w 4886325"/>
                <a:gd name="connsiteY67" fmla="*/ 759509 h 3676650"/>
                <a:gd name="connsiteX68" fmla="*/ 631888 w 4886325"/>
                <a:gd name="connsiteY68" fmla="*/ 759509 h 3676650"/>
                <a:gd name="connsiteX69" fmla="*/ 631888 w 4886325"/>
                <a:gd name="connsiteY69" fmla="*/ 700368 h 3676650"/>
                <a:gd name="connsiteX70" fmla="*/ 585196 w 4886325"/>
                <a:gd name="connsiteY70" fmla="*/ 700368 h 3676650"/>
                <a:gd name="connsiteX71" fmla="*/ 585196 w 4886325"/>
                <a:gd name="connsiteY71" fmla="*/ 641226 h 3676650"/>
                <a:gd name="connsiteX72" fmla="*/ 491814 w 4886325"/>
                <a:gd name="connsiteY72" fmla="*/ 641226 h 3676650"/>
                <a:gd name="connsiteX73" fmla="*/ 491814 w 4886325"/>
                <a:gd name="connsiteY73" fmla="*/ 588309 h 3676650"/>
                <a:gd name="connsiteX74" fmla="*/ 470024 w 4886325"/>
                <a:gd name="connsiteY74" fmla="*/ 588309 h 3676650"/>
                <a:gd name="connsiteX75" fmla="*/ 470024 w 4886325"/>
                <a:gd name="connsiteY75" fmla="*/ 526053 h 3676650"/>
                <a:gd name="connsiteX76" fmla="*/ 351740 w 4886325"/>
                <a:gd name="connsiteY76" fmla="*/ 526053 h 3676650"/>
                <a:gd name="connsiteX77" fmla="*/ 351740 w 4886325"/>
                <a:gd name="connsiteY77" fmla="*/ 463799 h 3676650"/>
                <a:gd name="connsiteX78" fmla="*/ 320612 w 4886325"/>
                <a:gd name="connsiteY78" fmla="*/ 463799 h 3676650"/>
                <a:gd name="connsiteX79" fmla="*/ 320612 w 4886325"/>
                <a:gd name="connsiteY79" fmla="*/ 370417 h 3676650"/>
                <a:gd name="connsiteX80" fmla="*/ 298823 w 4886325"/>
                <a:gd name="connsiteY80" fmla="*/ 370417 h 3676650"/>
                <a:gd name="connsiteX81" fmla="*/ 298823 w 4886325"/>
                <a:gd name="connsiteY81" fmla="*/ 286372 h 3676650"/>
                <a:gd name="connsiteX82" fmla="*/ 270809 w 4886325"/>
                <a:gd name="connsiteY82" fmla="*/ 286372 h 3676650"/>
                <a:gd name="connsiteX83" fmla="*/ 270809 w 4886325"/>
                <a:gd name="connsiteY83" fmla="*/ 236569 h 3676650"/>
                <a:gd name="connsiteX84" fmla="*/ 171200 w 4886325"/>
                <a:gd name="connsiteY84" fmla="*/ 236569 h 3676650"/>
                <a:gd name="connsiteX85" fmla="*/ 171200 w 4886325"/>
                <a:gd name="connsiteY85" fmla="*/ 189877 h 3676650"/>
                <a:gd name="connsiteX86" fmla="*/ 118284 w 4886325"/>
                <a:gd name="connsiteY86" fmla="*/ 189877 h 3676650"/>
                <a:gd name="connsiteX87" fmla="*/ 118284 w 4886325"/>
                <a:gd name="connsiteY87" fmla="*/ 90270 h 3676650"/>
                <a:gd name="connsiteX88" fmla="*/ 84044 w 4886325"/>
                <a:gd name="connsiteY88" fmla="*/ 90270 h 3676650"/>
                <a:gd name="connsiteX89" fmla="*/ 84044 w 4886325"/>
                <a:gd name="connsiteY89" fmla="*/ 62255 h 3676650"/>
                <a:gd name="connsiteX90" fmla="*/ 52917 w 4886325"/>
                <a:gd name="connsiteY90" fmla="*/ 62255 h 3676650"/>
                <a:gd name="connsiteX91" fmla="*/ 52917 w 4886325"/>
                <a:gd name="connsiteY91" fmla="*/ 0 h 3676650"/>
                <a:gd name="connsiteX92" fmla="*/ 0 w 4886325"/>
                <a:gd name="connsiteY92" fmla="*/ 0 h 367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86325" h="3676650">
                  <a:moveTo>
                    <a:pt x="4887011" y="3682375"/>
                  </a:moveTo>
                  <a:lnTo>
                    <a:pt x="4887011" y="2910421"/>
                  </a:lnTo>
                  <a:lnTo>
                    <a:pt x="4429439" y="2910421"/>
                  </a:lnTo>
                  <a:lnTo>
                    <a:pt x="4429439" y="2804579"/>
                  </a:lnTo>
                  <a:lnTo>
                    <a:pt x="4099484" y="2804579"/>
                  </a:lnTo>
                  <a:lnTo>
                    <a:pt x="4099484" y="2739219"/>
                  </a:lnTo>
                  <a:lnTo>
                    <a:pt x="4031009" y="2739219"/>
                  </a:lnTo>
                  <a:lnTo>
                    <a:pt x="4031009" y="2673849"/>
                  </a:lnTo>
                  <a:lnTo>
                    <a:pt x="3906498" y="2673849"/>
                  </a:lnTo>
                  <a:lnTo>
                    <a:pt x="3906498" y="2614708"/>
                  </a:lnTo>
                  <a:lnTo>
                    <a:pt x="3601450" y="2614708"/>
                  </a:lnTo>
                  <a:lnTo>
                    <a:pt x="3601450" y="2552452"/>
                  </a:lnTo>
                  <a:lnTo>
                    <a:pt x="3554759" y="2552452"/>
                  </a:lnTo>
                  <a:lnTo>
                    <a:pt x="3554759" y="2487082"/>
                  </a:lnTo>
                  <a:lnTo>
                    <a:pt x="3327521" y="2487082"/>
                  </a:lnTo>
                  <a:lnTo>
                    <a:pt x="3327521" y="2424827"/>
                  </a:lnTo>
                  <a:lnTo>
                    <a:pt x="3290173" y="2424827"/>
                  </a:lnTo>
                  <a:lnTo>
                    <a:pt x="3290173" y="2356352"/>
                  </a:lnTo>
                  <a:lnTo>
                    <a:pt x="3112742" y="2356352"/>
                  </a:lnTo>
                  <a:lnTo>
                    <a:pt x="3112742" y="2303431"/>
                  </a:lnTo>
                  <a:lnTo>
                    <a:pt x="3072279" y="2303431"/>
                  </a:lnTo>
                  <a:lnTo>
                    <a:pt x="3072279" y="2231841"/>
                  </a:lnTo>
                  <a:lnTo>
                    <a:pt x="2941539" y="2231841"/>
                  </a:lnTo>
                  <a:lnTo>
                    <a:pt x="2941539" y="2175805"/>
                  </a:lnTo>
                  <a:lnTo>
                    <a:pt x="2851271" y="2175805"/>
                  </a:lnTo>
                  <a:lnTo>
                    <a:pt x="2851271" y="2107330"/>
                  </a:lnTo>
                  <a:lnTo>
                    <a:pt x="2776566" y="2107330"/>
                  </a:lnTo>
                  <a:lnTo>
                    <a:pt x="2776566" y="2063753"/>
                  </a:lnTo>
                  <a:lnTo>
                    <a:pt x="2686298" y="2063753"/>
                  </a:lnTo>
                  <a:lnTo>
                    <a:pt x="2686298" y="1989049"/>
                  </a:lnTo>
                  <a:lnTo>
                    <a:pt x="2530659" y="1989049"/>
                  </a:lnTo>
                  <a:lnTo>
                    <a:pt x="2530659" y="1936128"/>
                  </a:lnTo>
                  <a:lnTo>
                    <a:pt x="2483968" y="1936128"/>
                  </a:lnTo>
                  <a:lnTo>
                    <a:pt x="2483968" y="1861423"/>
                  </a:lnTo>
                  <a:lnTo>
                    <a:pt x="2353237" y="1861423"/>
                  </a:lnTo>
                  <a:lnTo>
                    <a:pt x="2353237" y="1805388"/>
                  </a:lnTo>
                  <a:lnTo>
                    <a:pt x="2048189" y="1805388"/>
                  </a:lnTo>
                  <a:lnTo>
                    <a:pt x="2048189" y="1749362"/>
                  </a:lnTo>
                  <a:lnTo>
                    <a:pt x="1771155" y="1749362"/>
                  </a:lnTo>
                  <a:lnTo>
                    <a:pt x="1771155" y="1690221"/>
                  </a:lnTo>
                  <a:lnTo>
                    <a:pt x="1699555" y="1690221"/>
                  </a:lnTo>
                  <a:lnTo>
                    <a:pt x="1699555" y="1575044"/>
                  </a:lnTo>
                  <a:lnTo>
                    <a:pt x="1649759" y="1575044"/>
                  </a:lnTo>
                  <a:lnTo>
                    <a:pt x="1649759" y="1503455"/>
                  </a:lnTo>
                  <a:lnTo>
                    <a:pt x="1609287" y="1503455"/>
                  </a:lnTo>
                  <a:lnTo>
                    <a:pt x="1609287" y="1453648"/>
                  </a:lnTo>
                  <a:lnTo>
                    <a:pt x="1568825" y="1453648"/>
                  </a:lnTo>
                  <a:lnTo>
                    <a:pt x="1568825" y="1391393"/>
                  </a:lnTo>
                  <a:lnTo>
                    <a:pt x="1503455" y="1391393"/>
                  </a:lnTo>
                  <a:lnTo>
                    <a:pt x="1503455" y="1326032"/>
                  </a:lnTo>
                  <a:lnTo>
                    <a:pt x="1459878" y="1326032"/>
                  </a:lnTo>
                  <a:lnTo>
                    <a:pt x="1459878" y="1282456"/>
                  </a:lnTo>
                  <a:lnTo>
                    <a:pt x="1332252" y="1282456"/>
                  </a:lnTo>
                  <a:lnTo>
                    <a:pt x="1332252" y="1213971"/>
                  </a:lnTo>
                  <a:lnTo>
                    <a:pt x="1157945" y="1213971"/>
                  </a:lnTo>
                  <a:lnTo>
                    <a:pt x="1157945" y="1154830"/>
                  </a:lnTo>
                  <a:lnTo>
                    <a:pt x="1098795" y="1154830"/>
                  </a:lnTo>
                  <a:lnTo>
                    <a:pt x="1098795" y="1092575"/>
                  </a:lnTo>
                  <a:lnTo>
                    <a:pt x="1067667" y="1092575"/>
                  </a:lnTo>
                  <a:lnTo>
                    <a:pt x="1067667" y="1036549"/>
                  </a:lnTo>
                  <a:lnTo>
                    <a:pt x="880906" y="1036549"/>
                  </a:lnTo>
                  <a:lnTo>
                    <a:pt x="880906" y="943162"/>
                  </a:lnTo>
                  <a:lnTo>
                    <a:pt x="849780" y="943162"/>
                  </a:lnTo>
                  <a:lnTo>
                    <a:pt x="849780" y="862231"/>
                  </a:lnTo>
                  <a:lnTo>
                    <a:pt x="806201" y="862231"/>
                  </a:lnTo>
                  <a:lnTo>
                    <a:pt x="806201" y="809314"/>
                  </a:lnTo>
                  <a:lnTo>
                    <a:pt x="715931" y="809314"/>
                  </a:lnTo>
                  <a:lnTo>
                    <a:pt x="715931" y="759509"/>
                  </a:lnTo>
                  <a:lnTo>
                    <a:pt x="631888" y="759509"/>
                  </a:lnTo>
                  <a:lnTo>
                    <a:pt x="631888" y="700368"/>
                  </a:lnTo>
                  <a:lnTo>
                    <a:pt x="585196" y="700368"/>
                  </a:lnTo>
                  <a:lnTo>
                    <a:pt x="585196" y="641226"/>
                  </a:lnTo>
                  <a:lnTo>
                    <a:pt x="491814" y="641226"/>
                  </a:lnTo>
                  <a:lnTo>
                    <a:pt x="491814" y="588309"/>
                  </a:lnTo>
                  <a:lnTo>
                    <a:pt x="470024" y="588309"/>
                  </a:lnTo>
                  <a:lnTo>
                    <a:pt x="470024" y="526053"/>
                  </a:lnTo>
                  <a:lnTo>
                    <a:pt x="351740" y="526053"/>
                  </a:lnTo>
                  <a:lnTo>
                    <a:pt x="351740" y="463799"/>
                  </a:lnTo>
                  <a:lnTo>
                    <a:pt x="320612" y="463799"/>
                  </a:lnTo>
                  <a:lnTo>
                    <a:pt x="320612" y="370417"/>
                  </a:lnTo>
                  <a:lnTo>
                    <a:pt x="298823" y="370417"/>
                  </a:lnTo>
                  <a:lnTo>
                    <a:pt x="298823" y="286372"/>
                  </a:lnTo>
                  <a:lnTo>
                    <a:pt x="270809" y="286372"/>
                  </a:lnTo>
                  <a:lnTo>
                    <a:pt x="270809" y="236569"/>
                  </a:lnTo>
                  <a:lnTo>
                    <a:pt x="171200" y="236569"/>
                  </a:lnTo>
                  <a:lnTo>
                    <a:pt x="171200" y="189877"/>
                  </a:lnTo>
                  <a:lnTo>
                    <a:pt x="118284" y="189877"/>
                  </a:lnTo>
                  <a:lnTo>
                    <a:pt x="118284" y="90270"/>
                  </a:lnTo>
                  <a:lnTo>
                    <a:pt x="84044" y="90270"/>
                  </a:lnTo>
                  <a:lnTo>
                    <a:pt x="84044" y="62255"/>
                  </a:lnTo>
                  <a:lnTo>
                    <a:pt x="52917" y="62255"/>
                  </a:lnTo>
                  <a:lnTo>
                    <a:pt x="52917" y="0"/>
                  </a:lnTo>
                  <a:lnTo>
                    <a:pt x="0" y="0"/>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93" name="Group 192">
              <a:extLst>
                <a:ext uri="{FF2B5EF4-FFF2-40B4-BE49-F238E27FC236}">
                  <a16:creationId xmlns:a16="http://schemas.microsoft.com/office/drawing/2014/main" id="{4B279141-B739-41B1-AB51-037C8B2A0285}"/>
                </a:ext>
              </a:extLst>
            </p:cNvPr>
            <p:cNvGrpSpPr/>
            <p:nvPr/>
          </p:nvGrpSpPr>
          <p:grpSpPr>
            <a:xfrm>
              <a:off x="11631821" y="4781395"/>
              <a:ext cx="2568112" cy="1234779"/>
              <a:chOff x="11631821" y="4781395"/>
              <a:chExt cx="2568112" cy="1234779"/>
            </a:xfrm>
          </p:grpSpPr>
          <p:sp>
            <p:nvSpPr>
              <p:cNvPr id="184" name="Freeform: Shape 183">
                <a:extLst>
                  <a:ext uri="{FF2B5EF4-FFF2-40B4-BE49-F238E27FC236}">
                    <a16:creationId xmlns:a16="http://schemas.microsoft.com/office/drawing/2014/main" id="{B203304F-B2E5-4A6D-AC35-346F4747F9B3}"/>
                  </a:ext>
                </a:extLst>
              </p:cNvPr>
              <p:cNvSpPr/>
              <p:nvPr/>
            </p:nvSpPr>
            <p:spPr>
              <a:xfrm>
                <a:off x="11631821" y="4781395"/>
                <a:ext cx="106840" cy="137652"/>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5" name="Freeform: Shape 184">
                <a:extLst>
                  <a:ext uri="{FF2B5EF4-FFF2-40B4-BE49-F238E27FC236}">
                    <a16:creationId xmlns:a16="http://schemas.microsoft.com/office/drawing/2014/main" id="{E3F0078E-F9D9-47FF-B115-5B4AD01BFBCB}"/>
                  </a:ext>
                </a:extLst>
              </p:cNvPr>
              <p:cNvSpPr/>
              <p:nvPr/>
            </p:nvSpPr>
            <p:spPr>
              <a:xfrm>
                <a:off x="13676058" y="5763849"/>
                <a:ext cx="9525" cy="137652"/>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6" name="Freeform: Shape 185">
                <a:extLst>
                  <a:ext uri="{FF2B5EF4-FFF2-40B4-BE49-F238E27FC236}">
                    <a16:creationId xmlns:a16="http://schemas.microsoft.com/office/drawing/2014/main" id="{9DEF3069-7FD5-4A17-AD00-6C23BAA11576}"/>
                  </a:ext>
                </a:extLst>
              </p:cNvPr>
              <p:cNvSpPr/>
              <p:nvPr/>
            </p:nvSpPr>
            <p:spPr>
              <a:xfrm>
                <a:off x="13733208" y="5763849"/>
                <a:ext cx="9525" cy="137652"/>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7" name="Freeform: Shape 186">
                <a:extLst>
                  <a:ext uri="{FF2B5EF4-FFF2-40B4-BE49-F238E27FC236}">
                    <a16:creationId xmlns:a16="http://schemas.microsoft.com/office/drawing/2014/main" id="{1F82228F-392C-42B1-BB04-3DAF2C3BEFEA}"/>
                  </a:ext>
                </a:extLst>
              </p:cNvPr>
              <p:cNvSpPr/>
              <p:nvPr/>
            </p:nvSpPr>
            <p:spPr>
              <a:xfrm>
                <a:off x="13790358" y="5763849"/>
                <a:ext cx="9525" cy="137652"/>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8" name="Freeform: Shape 187">
                <a:extLst>
                  <a:ext uri="{FF2B5EF4-FFF2-40B4-BE49-F238E27FC236}">
                    <a16:creationId xmlns:a16="http://schemas.microsoft.com/office/drawing/2014/main" id="{FF632B8E-644C-4C43-B5C8-2D8C9DCD018D}"/>
                  </a:ext>
                </a:extLst>
              </p:cNvPr>
              <p:cNvSpPr/>
              <p:nvPr/>
            </p:nvSpPr>
            <p:spPr>
              <a:xfrm>
                <a:off x="13885608" y="590571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9" name="Freeform: Shape 188">
                <a:extLst>
                  <a:ext uri="{FF2B5EF4-FFF2-40B4-BE49-F238E27FC236}">
                    <a16:creationId xmlns:a16="http://schemas.microsoft.com/office/drawing/2014/main" id="{DA83F34D-4EE5-4202-944E-573AAB61F57C}"/>
                  </a:ext>
                </a:extLst>
              </p:cNvPr>
              <p:cNvSpPr/>
              <p:nvPr/>
            </p:nvSpPr>
            <p:spPr>
              <a:xfrm>
                <a:off x="13904658" y="5878522"/>
                <a:ext cx="9525" cy="137652"/>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0" name="Freeform: Shape 189">
                <a:extLst>
                  <a:ext uri="{FF2B5EF4-FFF2-40B4-BE49-F238E27FC236}">
                    <a16:creationId xmlns:a16="http://schemas.microsoft.com/office/drawing/2014/main" id="{42501744-DF40-4271-A84F-2DB813DDB8E4}"/>
                  </a:ext>
                </a:extLst>
              </p:cNvPr>
              <p:cNvSpPr/>
              <p:nvPr/>
            </p:nvSpPr>
            <p:spPr>
              <a:xfrm>
                <a:off x="13942758" y="5878522"/>
                <a:ext cx="9525" cy="137652"/>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1" name="Freeform: Shape 190">
                <a:extLst>
                  <a:ext uri="{FF2B5EF4-FFF2-40B4-BE49-F238E27FC236}">
                    <a16:creationId xmlns:a16="http://schemas.microsoft.com/office/drawing/2014/main" id="{06A05FE7-F182-4380-B168-19E32A8E2AA1}"/>
                  </a:ext>
                </a:extLst>
              </p:cNvPr>
              <p:cNvSpPr/>
              <p:nvPr/>
            </p:nvSpPr>
            <p:spPr>
              <a:xfrm>
                <a:off x="14057058" y="5878522"/>
                <a:ext cx="9525" cy="137652"/>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2" name="Freeform: Shape 191">
                <a:extLst>
                  <a:ext uri="{FF2B5EF4-FFF2-40B4-BE49-F238E27FC236}">
                    <a16:creationId xmlns:a16="http://schemas.microsoft.com/office/drawing/2014/main" id="{D294EB25-7026-408D-8C18-62D90BDF465D}"/>
                  </a:ext>
                </a:extLst>
              </p:cNvPr>
              <p:cNvSpPr/>
              <p:nvPr/>
            </p:nvSpPr>
            <p:spPr>
              <a:xfrm>
                <a:off x="14190408" y="5878522"/>
                <a:ext cx="9525" cy="137652"/>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25400" cap="flat">
                <a:solidFill>
                  <a:srgbClr val="FF66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197" name="Freeform: Shape 196">
            <a:extLst>
              <a:ext uri="{FF2B5EF4-FFF2-40B4-BE49-F238E27FC236}">
                <a16:creationId xmlns:a16="http://schemas.microsoft.com/office/drawing/2014/main" id="{0688F58B-F696-4BE5-9183-90E386F44A63}"/>
              </a:ext>
            </a:extLst>
          </p:cNvPr>
          <p:cNvSpPr/>
          <p:nvPr/>
        </p:nvSpPr>
        <p:spPr>
          <a:xfrm>
            <a:off x="5343260" y="2123081"/>
            <a:ext cx="3312000" cy="2131168"/>
          </a:xfrm>
          <a:custGeom>
            <a:avLst/>
            <a:gdLst>
              <a:gd name="connsiteX0" fmla="*/ 4787468 w 4781550"/>
              <a:gd name="connsiteY0" fmla="*/ 3285587 h 3276600"/>
              <a:gd name="connsiteX1" fmla="*/ 4437862 w 4781550"/>
              <a:gd name="connsiteY1" fmla="*/ 3285587 h 3276600"/>
              <a:gd name="connsiteX2" fmla="*/ 4437862 w 4781550"/>
              <a:gd name="connsiteY2" fmla="*/ 3189271 h 3276600"/>
              <a:gd name="connsiteX3" fmla="*/ 4073988 w 4781550"/>
              <a:gd name="connsiteY3" fmla="*/ 3189271 h 3276600"/>
              <a:gd name="connsiteX4" fmla="*/ 4073988 w 4781550"/>
              <a:gd name="connsiteY4" fmla="*/ 3135759 h 3276600"/>
              <a:gd name="connsiteX5" fmla="*/ 4013343 w 4781550"/>
              <a:gd name="connsiteY5" fmla="*/ 3135759 h 3276600"/>
              <a:gd name="connsiteX6" fmla="*/ 4013343 w 4781550"/>
              <a:gd name="connsiteY6" fmla="*/ 3075113 h 3276600"/>
              <a:gd name="connsiteX7" fmla="*/ 3874211 w 4781550"/>
              <a:gd name="connsiteY7" fmla="*/ 3075113 h 3276600"/>
              <a:gd name="connsiteX8" fmla="*/ 3874211 w 4781550"/>
              <a:gd name="connsiteY8" fmla="*/ 3007334 h 3276600"/>
              <a:gd name="connsiteX9" fmla="*/ 3613798 w 4781550"/>
              <a:gd name="connsiteY9" fmla="*/ 3007334 h 3276600"/>
              <a:gd name="connsiteX10" fmla="*/ 3613798 w 4781550"/>
              <a:gd name="connsiteY10" fmla="*/ 2975225 h 3276600"/>
              <a:gd name="connsiteX11" fmla="*/ 3546008 w 4781550"/>
              <a:gd name="connsiteY11" fmla="*/ 2975225 h 3276600"/>
              <a:gd name="connsiteX12" fmla="*/ 3546008 w 4781550"/>
              <a:gd name="connsiteY12" fmla="*/ 2918142 h 3276600"/>
              <a:gd name="connsiteX13" fmla="*/ 3314131 w 4781550"/>
              <a:gd name="connsiteY13" fmla="*/ 2918142 h 3276600"/>
              <a:gd name="connsiteX14" fmla="*/ 3314131 w 4781550"/>
              <a:gd name="connsiteY14" fmla="*/ 2803984 h 3276600"/>
              <a:gd name="connsiteX15" fmla="*/ 3100086 w 4781550"/>
              <a:gd name="connsiteY15" fmla="*/ 2803984 h 3276600"/>
              <a:gd name="connsiteX16" fmla="*/ 3100086 w 4781550"/>
              <a:gd name="connsiteY16" fmla="*/ 2754045 h 3276600"/>
              <a:gd name="connsiteX17" fmla="*/ 3053708 w 4781550"/>
              <a:gd name="connsiteY17" fmla="*/ 2754045 h 3276600"/>
              <a:gd name="connsiteX18" fmla="*/ 3053708 w 4781550"/>
              <a:gd name="connsiteY18" fmla="*/ 2679131 h 3276600"/>
              <a:gd name="connsiteX19" fmla="*/ 2911014 w 4781550"/>
              <a:gd name="connsiteY19" fmla="*/ 2679131 h 3276600"/>
              <a:gd name="connsiteX20" fmla="*/ 2911014 w 4781550"/>
              <a:gd name="connsiteY20" fmla="*/ 2618485 h 3276600"/>
              <a:gd name="connsiteX21" fmla="*/ 2811126 w 4781550"/>
              <a:gd name="connsiteY21" fmla="*/ 2618485 h 3276600"/>
              <a:gd name="connsiteX22" fmla="*/ 2811126 w 4781550"/>
              <a:gd name="connsiteY22" fmla="*/ 2568536 h 3276600"/>
              <a:gd name="connsiteX23" fmla="*/ 2761177 w 4781550"/>
              <a:gd name="connsiteY23" fmla="*/ 2568536 h 3276600"/>
              <a:gd name="connsiteX24" fmla="*/ 2761177 w 4781550"/>
              <a:gd name="connsiteY24" fmla="*/ 2493622 h 3276600"/>
              <a:gd name="connsiteX25" fmla="*/ 2650591 w 4781550"/>
              <a:gd name="connsiteY25" fmla="*/ 2493622 h 3276600"/>
              <a:gd name="connsiteX26" fmla="*/ 2650591 w 4781550"/>
              <a:gd name="connsiteY26" fmla="*/ 2443682 h 3276600"/>
              <a:gd name="connsiteX27" fmla="*/ 2511460 w 4781550"/>
              <a:gd name="connsiteY27" fmla="*/ 2443682 h 3276600"/>
              <a:gd name="connsiteX28" fmla="*/ 2511460 w 4781550"/>
              <a:gd name="connsiteY28" fmla="*/ 2379465 h 3276600"/>
              <a:gd name="connsiteX29" fmla="*/ 2447252 w 4781550"/>
              <a:gd name="connsiteY29" fmla="*/ 2379465 h 3276600"/>
              <a:gd name="connsiteX30" fmla="*/ 2447252 w 4781550"/>
              <a:gd name="connsiteY30" fmla="*/ 2315257 h 3276600"/>
              <a:gd name="connsiteX31" fmla="*/ 2315254 w 4781550"/>
              <a:gd name="connsiteY31" fmla="*/ 2315257 h 3276600"/>
              <a:gd name="connsiteX32" fmla="*/ 2315254 w 4781550"/>
              <a:gd name="connsiteY32" fmla="*/ 2251039 h 3276600"/>
              <a:gd name="connsiteX33" fmla="*/ 2040563 w 4781550"/>
              <a:gd name="connsiteY33" fmla="*/ 2251039 h 3276600"/>
              <a:gd name="connsiteX34" fmla="*/ 2040563 w 4781550"/>
              <a:gd name="connsiteY34" fmla="*/ 2186831 h 3276600"/>
              <a:gd name="connsiteX35" fmla="*/ 1740897 w 4781550"/>
              <a:gd name="connsiteY35" fmla="*/ 2186831 h 3276600"/>
              <a:gd name="connsiteX36" fmla="*/ 1740897 w 4781550"/>
              <a:gd name="connsiteY36" fmla="*/ 2119042 h 3276600"/>
              <a:gd name="connsiteX37" fmla="*/ 1680251 w 4781550"/>
              <a:gd name="connsiteY37" fmla="*/ 2119042 h 3276600"/>
              <a:gd name="connsiteX38" fmla="*/ 1680251 w 4781550"/>
              <a:gd name="connsiteY38" fmla="*/ 1997750 h 3276600"/>
              <a:gd name="connsiteX39" fmla="*/ 1626740 w 4781550"/>
              <a:gd name="connsiteY39" fmla="*/ 1997750 h 3276600"/>
              <a:gd name="connsiteX40" fmla="*/ 1626740 w 4781550"/>
              <a:gd name="connsiteY40" fmla="*/ 1947811 h 3276600"/>
              <a:gd name="connsiteX41" fmla="*/ 1583934 w 4781550"/>
              <a:gd name="connsiteY41" fmla="*/ 1947811 h 3276600"/>
              <a:gd name="connsiteX42" fmla="*/ 1583934 w 4781550"/>
              <a:gd name="connsiteY42" fmla="*/ 1876459 h 3276600"/>
              <a:gd name="connsiteX43" fmla="*/ 1544691 w 4781550"/>
              <a:gd name="connsiteY43" fmla="*/ 1876459 h 3276600"/>
              <a:gd name="connsiteX44" fmla="*/ 1544691 w 4781550"/>
              <a:gd name="connsiteY44" fmla="*/ 1819385 h 3276600"/>
              <a:gd name="connsiteX45" fmla="*/ 1501886 w 4781550"/>
              <a:gd name="connsiteY45" fmla="*/ 1819385 h 3276600"/>
              <a:gd name="connsiteX46" fmla="*/ 1501886 w 4781550"/>
              <a:gd name="connsiteY46" fmla="*/ 1769436 h 3276600"/>
              <a:gd name="connsiteX47" fmla="*/ 1448374 w 4781550"/>
              <a:gd name="connsiteY47" fmla="*/ 1769436 h 3276600"/>
              <a:gd name="connsiteX48" fmla="*/ 1448374 w 4781550"/>
              <a:gd name="connsiteY48" fmla="*/ 1687388 h 3276600"/>
              <a:gd name="connsiteX49" fmla="*/ 1319949 w 4781550"/>
              <a:gd name="connsiteY49" fmla="*/ 1687388 h 3276600"/>
              <a:gd name="connsiteX50" fmla="*/ 1319949 w 4781550"/>
              <a:gd name="connsiteY50" fmla="*/ 1633876 h 3276600"/>
              <a:gd name="connsiteX51" fmla="*/ 1127306 w 4781550"/>
              <a:gd name="connsiteY51" fmla="*/ 1633876 h 3276600"/>
              <a:gd name="connsiteX52" fmla="*/ 1127306 w 4781550"/>
              <a:gd name="connsiteY52" fmla="*/ 1544694 h 3276600"/>
              <a:gd name="connsiteX53" fmla="*/ 1055954 w 4781550"/>
              <a:gd name="connsiteY53" fmla="*/ 1544694 h 3276600"/>
              <a:gd name="connsiteX54" fmla="*/ 1055954 w 4781550"/>
              <a:gd name="connsiteY54" fmla="*/ 1444805 h 3276600"/>
              <a:gd name="connsiteX55" fmla="*/ 834776 w 4781550"/>
              <a:gd name="connsiteY55" fmla="*/ 1444805 h 3276600"/>
              <a:gd name="connsiteX56" fmla="*/ 834776 w 4781550"/>
              <a:gd name="connsiteY56" fmla="*/ 1241465 h 3276600"/>
              <a:gd name="connsiteX57" fmla="*/ 766995 w 4781550"/>
              <a:gd name="connsiteY57" fmla="*/ 1241465 h 3276600"/>
              <a:gd name="connsiteX58" fmla="*/ 766995 w 4781550"/>
              <a:gd name="connsiteY58" fmla="*/ 1166542 h 3276600"/>
              <a:gd name="connsiteX59" fmla="*/ 652838 w 4781550"/>
              <a:gd name="connsiteY59" fmla="*/ 1166542 h 3276600"/>
              <a:gd name="connsiteX60" fmla="*/ 652838 w 4781550"/>
              <a:gd name="connsiteY60" fmla="*/ 1095199 h 3276600"/>
              <a:gd name="connsiteX61" fmla="*/ 599326 w 4781550"/>
              <a:gd name="connsiteY61" fmla="*/ 1095199 h 3276600"/>
              <a:gd name="connsiteX62" fmla="*/ 599326 w 4781550"/>
              <a:gd name="connsiteY62" fmla="*/ 1048822 h 3276600"/>
              <a:gd name="connsiteX63" fmla="*/ 545815 w 4781550"/>
              <a:gd name="connsiteY63" fmla="*/ 1048822 h 3276600"/>
              <a:gd name="connsiteX64" fmla="*/ 545815 w 4781550"/>
              <a:gd name="connsiteY64" fmla="*/ 963202 h 3276600"/>
              <a:gd name="connsiteX65" fmla="*/ 470899 w 4781550"/>
              <a:gd name="connsiteY65" fmla="*/ 963202 h 3276600"/>
              <a:gd name="connsiteX66" fmla="*/ 470899 w 4781550"/>
              <a:gd name="connsiteY66" fmla="*/ 809804 h 3276600"/>
              <a:gd name="connsiteX67" fmla="*/ 303230 w 4781550"/>
              <a:gd name="connsiteY67" fmla="*/ 809804 h 3276600"/>
              <a:gd name="connsiteX68" fmla="*/ 303230 w 4781550"/>
              <a:gd name="connsiteY68" fmla="*/ 642135 h 3276600"/>
              <a:gd name="connsiteX69" fmla="*/ 253287 w 4781550"/>
              <a:gd name="connsiteY69" fmla="*/ 642135 h 3276600"/>
              <a:gd name="connsiteX70" fmla="*/ 253287 w 4781550"/>
              <a:gd name="connsiteY70" fmla="*/ 542247 h 3276600"/>
              <a:gd name="connsiteX71" fmla="*/ 228315 w 4781550"/>
              <a:gd name="connsiteY71" fmla="*/ 542247 h 3276600"/>
              <a:gd name="connsiteX72" fmla="*/ 228315 w 4781550"/>
              <a:gd name="connsiteY72" fmla="*/ 442360 h 3276600"/>
              <a:gd name="connsiteX73" fmla="*/ 142697 w 4781550"/>
              <a:gd name="connsiteY73" fmla="*/ 442360 h 3276600"/>
              <a:gd name="connsiteX74" fmla="*/ 142697 w 4781550"/>
              <a:gd name="connsiteY74" fmla="*/ 360309 h 3276600"/>
              <a:gd name="connsiteX75" fmla="*/ 67781 w 4781550"/>
              <a:gd name="connsiteY75" fmla="*/ 360309 h 3276600"/>
              <a:gd name="connsiteX76" fmla="*/ 67781 w 4781550"/>
              <a:gd name="connsiteY76" fmla="*/ 167668 h 3276600"/>
              <a:gd name="connsiteX77" fmla="*/ 0 w 4781550"/>
              <a:gd name="connsiteY77" fmla="*/ 167668 h 3276600"/>
              <a:gd name="connsiteX78" fmla="*/ 0 w 4781550"/>
              <a:gd name="connsiteY78" fmla="*/ 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81550" h="3276600">
                <a:moveTo>
                  <a:pt x="4787468" y="3285587"/>
                </a:moveTo>
                <a:lnTo>
                  <a:pt x="4437862" y="3285587"/>
                </a:lnTo>
                <a:lnTo>
                  <a:pt x="4437862" y="3189271"/>
                </a:lnTo>
                <a:lnTo>
                  <a:pt x="4073988" y="3189271"/>
                </a:lnTo>
                <a:lnTo>
                  <a:pt x="4073988" y="3135759"/>
                </a:lnTo>
                <a:lnTo>
                  <a:pt x="4013343" y="3135759"/>
                </a:lnTo>
                <a:lnTo>
                  <a:pt x="4013343" y="3075113"/>
                </a:lnTo>
                <a:lnTo>
                  <a:pt x="3874211" y="3075113"/>
                </a:lnTo>
                <a:lnTo>
                  <a:pt x="3874211" y="3007334"/>
                </a:lnTo>
                <a:lnTo>
                  <a:pt x="3613798" y="3007334"/>
                </a:lnTo>
                <a:lnTo>
                  <a:pt x="3613798" y="2975225"/>
                </a:lnTo>
                <a:lnTo>
                  <a:pt x="3546008" y="2975225"/>
                </a:lnTo>
                <a:lnTo>
                  <a:pt x="3546008" y="2918142"/>
                </a:lnTo>
                <a:lnTo>
                  <a:pt x="3314131" y="2918142"/>
                </a:lnTo>
                <a:lnTo>
                  <a:pt x="3314131" y="2803984"/>
                </a:lnTo>
                <a:lnTo>
                  <a:pt x="3100086" y="2803984"/>
                </a:lnTo>
                <a:lnTo>
                  <a:pt x="3100086" y="2754045"/>
                </a:lnTo>
                <a:lnTo>
                  <a:pt x="3053708" y="2754045"/>
                </a:lnTo>
                <a:lnTo>
                  <a:pt x="3053708" y="2679131"/>
                </a:lnTo>
                <a:lnTo>
                  <a:pt x="2911014" y="2679131"/>
                </a:lnTo>
                <a:lnTo>
                  <a:pt x="2911014" y="2618485"/>
                </a:lnTo>
                <a:lnTo>
                  <a:pt x="2811126" y="2618485"/>
                </a:lnTo>
                <a:lnTo>
                  <a:pt x="2811126" y="2568536"/>
                </a:lnTo>
                <a:lnTo>
                  <a:pt x="2761177" y="2568536"/>
                </a:lnTo>
                <a:lnTo>
                  <a:pt x="2761177" y="2493622"/>
                </a:lnTo>
                <a:lnTo>
                  <a:pt x="2650591" y="2493622"/>
                </a:lnTo>
                <a:lnTo>
                  <a:pt x="2650591" y="2443682"/>
                </a:lnTo>
                <a:lnTo>
                  <a:pt x="2511460" y="2443682"/>
                </a:lnTo>
                <a:lnTo>
                  <a:pt x="2511460" y="2379465"/>
                </a:lnTo>
                <a:lnTo>
                  <a:pt x="2447252" y="2379465"/>
                </a:lnTo>
                <a:lnTo>
                  <a:pt x="2447252" y="2315257"/>
                </a:lnTo>
                <a:lnTo>
                  <a:pt x="2315254" y="2315257"/>
                </a:lnTo>
                <a:lnTo>
                  <a:pt x="2315254" y="2251039"/>
                </a:lnTo>
                <a:lnTo>
                  <a:pt x="2040563" y="2251039"/>
                </a:lnTo>
                <a:lnTo>
                  <a:pt x="2040563" y="2186831"/>
                </a:lnTo>
                <a:lnTo>
                  <a:pt x="1740897" y="2186831"/>
                </a:lnTo>
                <a:lnTo>
                  <a:pt x="1740897" y="2119042"/>
                </a:lnTo>
                <a:lnTo>
                  <a:pt x="1680251" y="2119042"/>
                </a:lnTo>
                <a:lnTo>
                  <a:pt x="1680251" y="1997750"/>
                </a:lnTo>
                <a:lnTo>
                  <a:pt x="1626740" y="1997750"/>
                </a:lnTo>
                <a:lnTo>
                  <a:pt x="1626740" y="1947811"/>
                </a:lnTo>
                <a:lnTo>
                  <a:pt x="1583934" y="1947811"/>
                </a:lnTo>
                <a:lnTo>
                  <a:pt x="1583934" y="1876459"/>
                </a:lnTo>
                <a:lnTo>
                  <a:pt x="1544691" y="1876459"/>
                </a:lnTo>
                <a:lnTo>
                  <a:pt x="1544691" y="1819385"/>
                </a:lnTo>
                <a:lnTo>
                  <a:pt x="1501886" y="1819385"/>
                </a:lnTo>
                <a:lnTo>
                  <a:pt x="1501886" y="1769436"/>
                </a:lnTo>
                <a:lnTo>
                  <a:pt x="1448374" y="1769436"/>
                </a:lnTo>
                <a:lnTo>
                  <a:pt x="1448374" y="1687388"/>
                </a:lnTo>
                <a:lnTo>
                  <a:pt x="1319949" y="1687388"/>
                </a:lnTo>
                <a:lnTo>
                  <a:pt x="1319949" y="1633876"/>
                </a:lnTo>
                <a:lnTo>
                  <a:pt x="1127306" y="1633876"/>
                </a:lnTo>
                <a:lnTo>
                  <a:pt x="1127306" y="1544694"/>
                </a:lnTo>
                <a:lnTo>
                  <a:pt x="1055954" y="1544694"/>
                </a:lnTo>
                <a:lnTo>
                  <a:pt x="1055954" y="1444805"/>
                </a:lnTo>
                <a:lnTo>
                  <a:pt x="834776" y="1444805"/>
                </a:lnTo>
                <a:lnTo>
                  <a:pt x="834776" y="1241465"/>
                </a:lnTo>
                <a:lnTo>
                  <a:pt x="766995" y="1241465"/>
                </a:lnTo>
                <a:lnTo>
                  <a:pt x="766995" y="1166542"/>
                </a:lnTo>
                <a:lnTo>
                  <a:pt x="652838" y="1166542"/>
                </a:lnTo>
                <a:lnTo>
                  <a:pt x="652838" y="1095199"/>
                </a:lnTo>
                <a:lnTo>
                  <a:pt x="599326" y="1095199"/>
                </a:lnTo>
                <a:lnTo>
                  <a:pt x="599326" y="1048822"/>
                </a:lnTo>
                <a:lnTo>
                  <a:pt x="545815" y="1048822"/>
                </a:lnTo>
                <a:lnTo>
                  <a:pt x="545815" y="963202"/>
                </a:lnTo>
                <a:lnTo>
                  <a:pt x="470899" y="963202"/>
                </a:lnTo>
                <a:lnTo>
                  <a:pt x="470899" y="809804"/>
                </a:lnTo>
                <a:lnTo>
                  <a:pt x="303230" y="809804"/>
                </a:lnTo>
                <a:lnTo>
                  <a:pt x="303230" y="642135"/>
                </a:lnTo>
                <a:lnTo>
                  <a:pt x="253287" y="642135"/>
                </a:lnTo>
                <a:lnTo>
                  <a:pt x="253287" y="542247"/>
                </a:lnTo>
                <a:lnTo>
                  <a:pt x="228315" y="542247"/>
                </a:lnTo>
                <a:lnTo>
                  <a:pt x="228315" y="442360"/>
                </a:lnTo>
                <a:lnTo>
                  <a:pt x="142697" y="442360"/>
                </a:lnTo>
                <a:lnTo>
                  <a:pt x="142697" y="360309"/>
                </a:lnTo>
                <a:lnTo>
                  <a:pt x="67781" y="360309"/>
                </a:lnTo>
                <a:lnTo>
                  <a:pt x="67781" y="167668"/>
                </a:lnTo>
                <a:lnTo>
                  <a:pt x="0" y="167668"/>
                </a:lnTo>
                <a:lnTo>
                  <a:pt x="0" y="0"/>
                </a:lnTo>
              </a:path>
            </a:pathLst>
          </a:custGeom>
          <a:noFill/>
          <a:ln w="25400" cap="flat">
            <a:solidFill>
              <a:srgbClr val="FFC000"/>
            </a:solidFill>
            <a:prstDash val="sysDash"/>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8" name="Freeform: Shape 197">
            <a:extLst>
              <a:ext uri="{FF2B5EF4-FFF2-40B4-BE49-F238E27FC236}">
                <a16:creationId xmlns:a16="http://schemas.microsoft.com/office/drawing/2014/main" id="{C2F440FC-28DE-4404-87C7-E9AF0E44D373}"/>
              </a:ext>
            </a:extLst>
          </p:cNvPr>
          <p:cNvSpPr/>
          <p:nvPr/>
        </p:nvSpPr>
        <p:spPr>
          <a:xfrm>
            <a:off x="5343260" y="2123082"/>
            <a:ext cx="3312000" cy="1908000"/>
          </a:xfrm>
          <a:custGeom>
            <a:avLst/>
            <a:gdLst>
              <a:gd name="connsiteX0" fmla="*/ 4791037 w 4781550"/>
              <a:gd name="connsiteY0" fmla="*/ 2875340 h 2867025"/>
              <a:gd name="connsiteX1" fmla="*/ 4791037 w 4781550"/>
              <a:gd name="connsiteY1" fmla="*/ 2482920 h 2867025"/>
              <a:gd name="connsiteX2" fmla="*/ 4380786 w 4781550"/>
              <a:gd name="connsiteY2" fmla="*/ 2482920 h 2867025"/>
              <a:gd name="connsiteX3" fmla="*/ 4380786 w 4781550"/>
              <a:gd name="connsiteY3" fmla="*/ 2375897 h 2867025"/>
              <a:gd name="connsiteX4" fmla="*/ 4038314 w 4781550"/>
              <a:gd name="connsiteY4" fmla="*/ 2375897 h 2867025"/>
              <a:gd name="connsiteX5" fmla="*/ 4038314 w 4781550"/>
              <a:gd name="connsiteY5" fmla="*/ 2311689 h 2867025"/>
              <a:gd name="connsiteX6" fmla="*/ 3981241 w 4781550"/>
              <a:gd name="connsiteY6" fmla="*/ 2311689 h 2867025"/>
              <a:gd name="connsiteX7" fmla="*/ 3981241 w 4781550"/>
              <a:gd name="connsiteY7" fmla="*/ 2233203 h 2867025"/>
              <a:gd name="connsiteX8" fmla="*/ 3817134 w 4781550"/>
              <a:gd name="connsiteY8" fmla="*/ 2233203 h 2867025"/>
              <a:gd name="connsiteX9" fmla="*/ 3817134 w 4781550"/>
              <a:gd name="connsiteY9" fmla="*/ 2154717 h 2867025"/>
              <a:gd name="connsiteX10" fmla="*/ 3546015 w 4781550"/>
              <a:gd name="connsiteY10" fmla="*/ 2154717 h 2867025"/>
              <a:gd name="connsiteX11" fmla="*/ 3546015 w 4781550"/>
              <a:gd name="connsiteY11" fmla="*/ 2097643 h 2867025"/>
              <a:gd name="connsiteX12" fmla="*/ 3492503 w 4781550"/>
              <a:gd name="connsiteY12" fmla="*/ 2097643 h 2867025"/>
              <a:gd name="connsiteX13" fmla="*/ 3492503 w 4781550"/>
              <a:gd name="connsiteY13" fmla="*/ 2008451 h 2867025"/>
              <a:gd name="connsiteX14" fmla="*/ 3253483 w 4781550"/>
              <a:gd name="connsiteY14" fmla="*/ 2008451 h 2867025"/>
              <a:gd name="connsiteX15" fmla="*/ 3253483 w 4781550"/>
              <a:gd name="connsiteY15" fmla="*/ 1947805 h 2867025"/>
              <a:gd name="connsiteX16" fmla="*/ 3232080 w 4781550"/>
              <a:gd name="connsiteY16" fmla="*/ 1947805 h 2867025"/>
              <a:gd name="connsiteX17" fmla="*/ 3232080 w 4781550"/>
              <a:gd name="connsiteY17" fmla="*/ 1883597 h 2867025"/>
              <a:gd name="connsiteX18" fmla="*/ 3057277 w 4781550"/>
              <a:gd name="connsiteY18" fmla="*/ 1883597 h 2867025"/>
              <a:gd name="connsiteX19" fmla="*/ 3057277 w 4781550"/>
              <a:gd name="connsiteY19" fmla="*/ 1826514 h 2867025"/>
              <a:gd name="connsiteX20" fmla="*/ 3014463 w 4781550"/>
              <a:gd name="connsiteY20" fmla="*/ 1826514 h 2867025"/>
              <a:gd name="connsiteX21" fmla="*/ 3014463 w 4781550"/>
              <a:gd name="connsiteY21" fmla="*/ 1762306 h 2867025"/>
              <a:gd name="connsiteX22" fmla="*/ 2868206 w 4781550"/>
              <a:gd name="connsiteY22" fmla="*/ 1762306 h 2867025"/>
              <a:gd name="connsiteX23" fmla="*/ 2868206 w 4781550"/>
              <a:gd name="connsiteY23" fmla="*/ 1698088 h 2867025"/>
              <a:gd name="connsiteX24" fmla="*/ 2782586 w 4781550"/>
              <a:gd name="connsiteY24" fmla="*/ 1698088 h 2867025"/>
              <a:gd name="connsiteX25" fmla="*/ 2782586 w 4781550"/>
              <a:gd name="connsiteY25" fmla="*/ 1630309 h 2867025"/>
              <a:gd name="connsiteX26" fmla="*/ 2718369 w 4781550"/>
              <a:gd name="connsiteY26" fmla="*/ 1630309 h 2867025"/>
              <a:gd name="connsiteX27" fmla="*/ 2718369 w 4781550"/>
              <a:gd name="connsiteY27" fmla="*/ 1562529 h 2867025"/>
              <a:gd name="connsiteX28" fmla="*/ 2618480 w 4781550"/>
              <a:gd name="connsiteY28" fmla="*/ 1562529 h 2867025"/>
              <a:gd name="connsiteX29" fmla="*/ 2618480 w 4781550"/>
              <a:gd name="connsiteY29" fmla="*/ 1501883 h 2867025"/>
              <a:gd name="connsiteX30" fmla="*/ 2475786 w 4781550"/>
              <a:gd name="connsiteY30" fmla="*/ 1501883 h 2867025"/>
              <a:gd name="connsiteX31" fmla="*/ 2475786 w 4781550"/>
              <a:gd name="connsiteY31" fmla="*/ 1441237 h 2867025"/>
              <a:gd name="connsiteX32" fmla="*/ 2440115 w 4781550"/>
              <a:gd name="connsiteY32" fmla="*/ 1441237 h 2867025"/>
              <a:gd name="connsiteX33" fmla="*/ 2440115 w 4781550"/>
              <a:gd name="connsiteY33" fmla="*/ 1373458 h 2867025"/>
              <a:gd name="connsiteX34" fmla="*/ 2300983 w 4781550"/>
              <a:gd name="connsiteY34" fmla="*/ 1373458 h 2867025"/>
              <a:gd name="connsiteX35" fmla="*/ 2300983 w 4781550"/>
              <a:gd name="connsiteY35" fmla="*/ 1323508 h 2867025"/>
              <a:gd name="connsiteX36" fmla="*/ 1997755 w 4781550"/>
              <a:gd name="connsiteY36" fmla="*/ 1323508 h 2867025"/>
              <a:gd name="connsiteX37" fmla="*/ 1997755 w 4781550"/>
              <a:gd name="connsiteY37" fmla="*/ 1266435 h 2867025"/>
              <a:gd name="connsiteX38" fmla="*/ 1708795 w 4781550"/>
              <a:gd name="connsiteY38" fmla="*/ 1266435 h 2867025"/>
              <a:gd name="connsiteX39" fmla="*/ 1708795 w 4781550"/>
              <a:gd name="connsiteY39" fmla="*/ 1191520 h 2867025"/>
              <a:gd name="connsiteX40" fmla="*/ 1651711 w 4781550"/>
              <a:gd name="connsiteY40" fmla="*/ 1191520 h 2867025"/>
              <a:gd name="connsiteX41" fmla="*/ 1651711 w 4781550"/>
              <a:gd name="connsiteY41" fmla="*/ 1102328 h 2867025"/>
              <a:gd name="connsiteX42" fmla="*/ 1619603 w 4781550"/>
              <a:gd name="connsiteY42" fmla="*/ 1102328 h 2867025"/>
              <a:gd name="connsiteX43" fmla="*/ 1619603 w 4781550"/>
              <a:gd name="connsiteY43" fmla="*/ 1030986 h 2867025"/>
              <a:gd name="connsiteX44" fmla="*/ 1562529 w 4781550"/>
              <a:gd name="connsiteY44" fmla="*/ 1030986 h 2867025"/>
              <a:gd name="connsiteX45" fmla="*/ 1562529 w 4781550"/>
              <a:gd name="connsiteY45" fmla="*/ 977475 h 2867025"/>
              <a:gd name="connsiteX46" fmla="*/ 1519723 w 4781550"/>
              <a:gd name="connsiteY46" fmla="*/ 977475 h 2867025"/>
              <a:gd name="connsiteX47" fmla="*/ 1519723 w 4781550"/>
              <a:gd name="connsiteY47" fmla="*/ 927528 h 2867025"/>
              <a:gd name="connsiteX48" fmla="*/ 1448372 w 4781550"/>
              <a:gd name="connsiteY48" fmla="*/ 927528 h 2867025"/>
              <a:gd name="connsiteX49" fmla="*/ 1448372 w 4781550"/>
              <a:gd name="connsiteY49" fmla="*/ 863315 h 2867025"/>
              <a:gd name="connsiteX50" fmla="*/ 1416263 w 4781550"/>
              <a:gd name="connsiteY50" fmla="*/ 863315 h 2867025"/>
              <a:gd name="connsiteX51" fmla="*/ 1416263 w 4781550"/>
              <a:gd name="connsiteY51" fmla="*/ 809803 h 2867025"/>
              <a:gd name="connsiteX52" fmla="*/ 1294971 w 4781550"/>
              <a:gd name="connsiteY52" fmla="*/ 809803 h 2867025"/>
              <a:gd name="connsiteX53" fmla="*/ 1294971 w 4781550"/>
              <a:gd name="connsiteY53" fmla="*/ 774129 h 2867025"/>
              <a:gd name="connsiteX54" fmla="*/ 1105900 w 4781550"/>
              <a:gd name="connsiteY54" fmla="*/ 774129 h 2867025"/>
              <a:gd name="connsiteX55" fmla="*/ 1105900 w 4781550"/>
              <a:gd name="connsiteY55" fmla="*/ 706348 h 2867025"/>
              <a:gd name="connsiteX56" fmla="*/ 1009583 w 4781550"/>
              <a:gd name="connsiteY56" fmla="*/ 706348 h 2867025"/>
              <a:gd name="connsiteX57" fmla="*/ 1009583 w 4781550"/>
              <a:gd name="connsiteY57" fmla="*/ 592191 h 2867025"/>
              <a:gd name="connsiteX58" fmla="*/ 824073 w 4781550"/>
              <a:gd name="connsiteY58" fmla="*/ 592191 h 2867025"/>
              <a:gd name="connsiteX59" fmla="*/ 824073 w 4781550"/>
              <a:gd name="connsiteY59" fmla="*/ 470899 h 2867025"/>
              <a:gd name="connsiteX60" fmla="*/ 774129 w 4781550"/>
              <a:gd name="connsiteY60" fmla="*/ 470899 h 2867025"/>
              <a:gd name="connsiteX61" fmla="*/ 774129 w 4781550"/>
              <a:gd name="connsiteY61" fmla="*/ 410253 h 2867025"/>
              <a:gd name="connsiteX62" fmla="*/ 659972 w 4781550"/>
              <a:gd name="connsiteY62" fmla="*/ 410253 h 2867025"/>
              <a:gd name="connsiteX63" fmla="*/ 659972 w 4781550"/>
              <a:gd name="connsiteY63" fmla="*/ 367444 h 2867025"/>
              <a:gd name="connsiteX64" fmla="*/ 602893 w 4781550"/>
              <a:gd name="connsiteY64" fmla="*/ 367444 h 2867025"/>
              <a:gd name="connsiteX65" fmla="*/ 602893 w 4781550"/>
              <a:gd name="connsiteY65" fmla="*/ 317500 h 2867025"/>
              <a:gd name="connsiteX66" fmla="*/ 545815 w 4781550"/>
              <a:gd name="connsiteY66" fmla="*/ 317500 h 2867025"/>
              <a:gd name="connsiteX67" fmla="*/ 545815 w 4781550"/>
              <a:gd name="connsiteY67" fmla="*/ 274691 h 2867025"/>
              <a:gd name="connsiteX68" fmla="*/ 460197 w 4781550"/>
              <a:gd name="connsiteY68" fmla="*/ 274691 h 2867025"/>
              <a:gd name="connsiteX69" fmla="*/ 460197 w 4781550"/>
              <a:gd name="connsiteY69" fmla="*/ 189073 h 2867025"/>
              <a:gd name="connsiteX70" fmla="*/ 317500 w 4781550"/>
              <a:gd name="connsiteY70" fmla="*/ 189073 h 2867025"/>
              <a:gd name="connsiteX71" fmla="*/ 317500 w 4781550"/>
              <a:gd name="connsiteY71" fmla="*/ 128427 h 2867025"/>
              <a:gd name="connsiteX72" fmla="*/ 274691 w 4781550"/>
              <a:gd name="connsiteY72" fmla="*/ 128427 h 2867025"/>
              <a:gd name="connsiteX73" fmla="*/ 274691 w 4781550"/>
              <a:gd name="connsiteY73" fmla="*/ 60646 h 2867025"/>
              <a:gd name="connsiteX74" fmla="*/ 210478 w 4781550"/>
              <a:gd name="connsiteY74" fmla="*/ 60646 h 2867025"/>
              <a:gd name="connsiteX75" fmla="*/ 210478 w 4781550"/>
              <a:gd name="connsiteY75" fmla="*/ 0 h 2867025"/>
              <a:gd name="connsiteX76" fmla="*/ 0 w 4781550"/>
              <a:gd name="connsiteY76" fmla="*/ 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781550" h="2867025">
                <a:moveTo>
                  <a:pt x="4791037" y="2875340"/>
                </a:moveTo>
                <a:lnTo>
                  <a:pt x="4791037" y="2482920"/>
                </a:lnTo>
                <a:lnTo>
                  <a:pt x="4380786" y="2482920"/>
                </a:lnTo>
                <a:lnTo>
                  <a:pt x="4380786" y="2375897"/>
                </a:lnTo>
                <a:lnTo>
                  <a:pt x="4038314" y="2375897"/>
                </a:lnTo>
                <a:lnTo>
                  <a:pt x="4038314" y="2311689"/>
                </a:lnTo>
                <a:lnTo>
                  <a:pt x="3981241" y="2311689"/>
                </a:lnTo>
                <a:lnTo>
                  <a:pt x="3981241" y="2233203"/>
                </a:lnTo>
                <a:lnTo>
                  <a:pt x="3817134" y="2233203"/>
                </a:lnTo>
                <a:lnTo>
                  <a:pt x="3817134" y="2154717"/>
                </a:lnTo>
                <a:lnTo>
                  <a:pt x="3546015" y="2154717"/>
                </a:lnTo>
                <a:lnTo>
                  <a:pt x="3546015" y="2097643"/>
                </a:lnTo>
                <a:lnTo>
                  <a:pt x="3492503" y="2097643"/>
                </a:lnTo>
                <a:lnTo>
                  <a:pt x="3492503" y="2008451"/>
                </a:lnTo>
                <a:lnTo>
                  <a:pt x="3253483" y="2008451"/>
                </a:lnTo>
                <a:lnTo>
                  <a:pt x="3253483" y="1947805"/>
                </a:lnTo>
                <a:lnTo>
                  <a:pt x="3232080" y="1947805"/>
                </a:lnTo>
                <a:lnTo>
                  <a:pt x="3232080" y="1883597"/>
                </a:lnTo>
                <a:lnTo>
                  <a:pt x="3057277" y="1883597"/>
                </a:lnTo>
                <a:lnTo>
                  <a:pt x="3057277" y="1826514"/>
                </a:lnTo>
                <a:lnTo>
                  <a:pt x="3014463" y="1826514"/>
                </a:lnTo>
                <a:lnTo>
                  <a:pt x="3014463" y="1762306"/>
                </a:lnTo>
                <a:lnTo>
                  <a:pt x="2868206" y="1762306"/>
                </a:lnTo>
                <a:lnTo>
                  <a:pt x="2868206" y="1698088"/>
                </a:lnTo>
                <a:lnTo>
                  <a:pt x="2782586" y="1698088"/>
                </a:lnTo>
                <a:lnTo>
                  <a:pt x="2782586" y="1630309"/>
                </a:lnTo>
                <a:lnTo>
                  <a:pt x="2718369" y="1630309"/>
                </a:lnTo>
                <a:lnTo>
                  <a:pt x="2718369" y="1562529"/>
                </a:lnTo>
                <a:lnTo>
                  <a:pt x="2618480" y="1562529"/>
                </a:lnTo>
                <a:lnTo>
                  <a:pt x="2618480" y="1501883"/>
                </a:lnTo>
                <a:lnTo>
                  <a:pt x="2475786" y="1501883"/>
                </a:lnTo>
                <a:lnTo>
                  <a:pt x="2475786" y="1441237"/>
                </a:lnTo>
                <a:lnTo>
                  <a:pt x="2440115" y="1441237"/>
                </a:lnTo>
                <a:lnTo>
                  <a:pt x="2440115" y="1373458"/>
                </a:lnTo>
                <a:lnTo>
                  <a:pt x="2300983" y="1373458"/>
                </a:lnTo>
                <a:lnTo>
                  <a:pt x="2300983" y="1323508"/>
                </a:lnTo>
                <a:lnTo>
                  <a:pt x="1997755" y="1323508"/>
                </a:lnTo>
                <a:lnTo>
                  <a:pt x="1997755" y="1266435"/>
                </a:lnTo>
                <a:lnTo>
                  <a:pt x="1708795" y="1266435"/>
                </a:lnTo>
                <a:lnTo>
                  <a:pt x="1708795" y="1191520"/>
                </a:lnTo>
                <a:lnTo>
                  <a:pt x="1651711" y="1191520"/>
                </a:lnTo>
                <a:lnTo>
                  <a:pt x="1651711" y="1102328"/>
                </a:lnTo>
                <a:lnTo>
                  <a:pt x="1619603" y="1102328"/>
                </a:lnTo>
                <a:lnTo>
                  <a:pt x="1619603" y="1030986"/>
                </a:lnTo>
                <a:lnTo>
                  <a:pt x="1562529" y="1030986"/>
                </a:lnTo>
                <a:lnTo>
                  <a:pt x="1562529" y="977475"/>
                </a:lnTo>
                <a:lnTo>
                  <a:pt x="1519723" y="977475"/>
                </a:lnTo>
                <a:lnTo>
                  <a:pt x="1519723" y="927528"/>
                </a:lnTo>
                <a:lnTo>
                  <a:pt x="1448372" y="927528"/>
                </a:lnTo>
                <a:lnTo>
                  <a:pt x="1448372" y="863315"/>
                </a:lnTo>
                <a:lnTo>
                  <a:pt x="1416263" y="863315"/>
                </a:lnTo>
                <a:lnTo>
                  <a:pt x="1416263" y="809803"/>
                </a:lnTo>
                <a:lnTo>
                  <a:pt x="1294971" y="809803"/>
                </a:lnTo>
                <a:lnTo>
                  <a:pt x="1294971" y="774129"/>
                </a:lnTo>
                <a:lnTo>
                  <a:pt x="1105900" y="774129"/>
                </a:lnTo>
                <a:lnTo>
                  <a:pt x="1105900" y="706348"/>
                </a:lnTo>
                <a:lnTo>
                  <a:pt x="1009583" y="706348"/>
                </a:lnTo>
                <a:lnTo>
                  <a:pt x="1009583" y="592191"/>
                </a:lnTo>
                <a:lnTo>
                  <a:pt x="824073" y="592191"/>
                </a:lnTo>
                <a:lnTo>
                  <a:pt x="824073" y="470899"/>
                </a:lnTo>
                <a:lnTo>
                  <a:pt x="774129" y="470899"/>
                </a:lnTo>
                <a:lnTo>
                  <a:pt x="774129" y="410253"/>
                </a:lnTo>
                <a:lnTo>
                  <a:pt x="659972" y="410253"/>
                </a:lnTo>
                <a:lnTo>
                  <a:pt x="659972" y="367444"/>
                </a:lnTo>
                <a:lnTo>
                  <a:pt x="602893" y="367444"/>
                </a:lnTo>
                <a:lnTo>
                  <a:pt x="602893" y="317500"/>
                </a:lnTo>
                <a:lnTo>
                  <a:pt x="545815" y="317500"/>
                </a:lnTo>
                <a:lnTo>
                  <a:pt x="545815" y="274691"/>
                </a:lnTo>
                <a:lnTo>
                  <a:pt x="460197" y="274691"/>
                </a:lnTo>
                <a:lnTo>
                  <a:pt x="460197" y="189073"/>
                </a:lnTo>
                <a:lnTo>
                  <a:pt x="317500" y="189073"/>
                </a:lnTo>
                <a:lnTo>
                  <a:pt x="317500" y="128427"/>
                </a:lnTo>
                <a:lnTo>
                  <a:pt x="274691" y="128427"/>
                </a:lnTo>
                <a:lnTo>
                  <a:pt x="274691" y="60646"/>
                </a:lnTo>
                <a:lnTo>
                  <a:pt x="210478" y="60646"/>
                </a:lnTo>
                <a:lnTo>
                  <a:pt x="210478" y="0"/>
                </a:lnTo>
                <a:lnTo>
                  <a:pt x="0" y="0"/>
                </a:lnTo>
              </a:path>
            </a:pathLst>
          </a:custGeom>
          <a:noFill/>
          <a:ln w="25400" cap="flat">
            <a:solidFill>
              <a:srgbClr val="FFC000"/>
            </a:solidFill>
            <a:prstDash val="sysDash"/>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aphicFrame>
        <p:nvGraphicFramePr>
          <p:cNvPr id="105" name="Table 104">
            <a:extLst>
              <a:ext uri="{FF2B5EF4-FFF2-40B4-BE49-F238E27FC236}">
                <a16:creationId xmlns:a16="http://schemas.microsoft.com/office/drawing/2014/main" id="{859C52C3-A9C4-4763-ACD9-12A18DD63EC6}"/>
              </a:ext>
            </a:extLst>
          </p:cNvPr>
          <p:cNvGraphicFramePr>
            <a:graphicFrameLocks noGrp="1"/>
          </p:cNvGraphicFramePr>
          <p:nvPr>
            <p:extLst>
              <p:ext uri="{D42A27DB-BD31-4B8C-83A1-F6EECF244321}">
                <p14:modId xmlns:p14="http://schemas.microsoft.com/office/powerpoint/2010/main" val="2593090556"/>
              </p:ext>
            </p:extLst>
          </p:nvPr>
        </p:nvGraphicFramePr>
        <p:xfrm>
          <a:off x="1678499" y="5014666"/>
          <a:ext cx="5792519" cy="966960"/>
        </p:xfrm>
        <a:graphic>
          <a:graphicData uri="http://schemas.openxmlformats.org/drawingml/2006/table">
            <a:tbl>
              <a:tblPr firstRow="1" bandRow="1">
                <a:tableStyleId>{5C22544A-7EE6-4342-B048-85BDC9FD1C3A}</a:tableStyleId>
              </a:tblPr>
              <a:tblGrid>
                <a:gridCol w="1797867">
                  <a:extLst>
                    <a:ext uri="{9D8B030D-6E8A-4147-A177-3AD203B41FA5}">
                      <a16:colId xmlns:a16="http://schemas.microsoft.com/office/drawing/2014/main" val="2918619923"/>
                    </a:ext>
                  </a:extLst>
                </a:gridCol>
                <a:gridCol w="1643511">
                  <a:extLst>
                    <a:ext uri="{9D8B030D-6E8A-4147-A177-3AD203B41FA5}">
                      <a16:colId xmlns:a16="http://schemas.microsoft.com/office/drawing/2014/main" val="2871967912"/>
                    </a:ext>
                  </a:extLst>
                </a:gridCol>
                <a:gridCol w="2351141">
                  <a:extLst>
                    <a:ext uri="{9D8B030D-6E8A-4147-A177-3AD203B41FA5}">
                      <a16:colId xmlns:a16="http://schemas.microsoft.com/office/drawing/2014/main" val="2283415665"/>
                    </a:ext>
                  </a:extLst>
                </a:gridCol>
              </a:tblGrid>
              <a:tr h="184072">
                <a:tc>
                  <a:txBody>
                    <a:bodyPr/>
                    <a:lstStyle/>
                    <a:p>
                      <a:endParaRPr lang="en-GB" sz="1200">
                        <a:solidFill>
                          <a:schemeClr val="tx2"/>
                        </a:solidFill>
                        <a:latin typeface="Arial" panose="020B0604020202020204" pitchFamily="34" charset="0"/>
                        <a:ea typeface="宋体" panose="02010600030101010101" pitchFamily="2" charset="-122"/>
                        <a:cs typeface="Arial" panose="020B0604020202020204" pitchFamily="34" charset="0"/>
                      </a:endParaRPr>
                    </a:p>
                  </a:txBody>
                  <a:tcPr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(n=63)</a:t>
                      </a:r>
                    </a:p>
                  </a:txBody>
                  <a:tcPr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 伊匹木单抗</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(n=62)</a:t>
                      </a:r>
                    </a:p>
                  </a:txBody>
                  <a:tcPr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208133576"/>
                  </a:ext>
                </a:extLst>
              </a:tr>
              <a:tr h="102617">
                <a:tc>
                  <a:txBody>
                    <a:bodyPr/>
                    <a:lstStyle/>
                    <a:p>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 年 OS，% (95% 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25.4 (15.5, 36.6)</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31.7 (20.5, 43.4)</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831180"/>
                  </a:ext>
                </a:extLst>
              </a:tr>
              <a:tr h="102617">
                <a:tc>
                  <a:txBody>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mOS，月 (95% 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11.9 (6.7, 17.5)</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15.9 (10.7, 22.2)</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717648"/>
                  </a:ext>
                </a:extLst>
              </a:tr>
            </a:tbl>
          </a:graphicData>
        </a:graphic>
      </p:graphicFrame>
      <p:sp>
        <p:nvSpPr>
          <p:cNvPr id="106" name="TextBox 105">
            <a:extLst>
              <a:ext uri="{FF2B5EF4-FFF2-40B4-BE49-F238E27FC236}">
                <a16:creationId xmlns:a16="http://schemas.microsoft.com/office/drawing/2014/main" id="{EC0122C2-DDDF-49B7-B137-29B11424431C}"/>
              </a:ext>
            </a:extLst>
          </p:cNvPr>
          <p:cNvSpPr txBox="1"/>
          <p:nvPr/>
        </p:nvSpPr>
        <p:spPr>
          <a:xfrm>
            <a:off x="1928395" y="1726750"/>
            <a:ext cx="1342034" cy="307777"/>
          </a:xfrm>
          <a:prstGeom prst="rect">
            <a:avLst/>
          </a:prstGeom>
          <a:noFill/>
        </p:spPr>
        <p:txBody>
          <a:bodyPr wrap="none" rtlCol="0">
            <a:spAutoFit/>
          </a:bodyPr>
          <a:lstStyle/>
          <a:p>
            <a:r>
              <a:rPr lang="zh-CN" sz="14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OS：纳武单抗</a:t>
            </a:r>
          </a:p>
        </p:txBody>
      </p:sp>
      <p:sp>
        <p:nvSpPr>
          <p:cNvPr id="107" name="TextBox 106">
            <a:extLst>
              <a:ext uri="{FF2B5EF4-FFF2-40B4-BE49-F238E27FC236}">
                <a16:creationId xmlns:a16="http://schemas.microsoft.com/office/drawing/2014/main" id="{EC0122C2-DDDF-49B7-B137-29B11424431C}"/>
              </a:ext>
            </a:extLst>
          </p:cNvPr>
          <p:cNvSpPr txBox="1"/>
          <p:nvPr/>
        </p:nvSpPr>
        <p:spPr>
          <a:xfrm>
            <a:off x="5994920" y="1726750"/>
            <a:ext cx="2443298" cy="307777"/>
          </a:xfrm>
          <a:prstGeom prst="rect">
            <a:avLst/>
          </a:prstGeom>
          <a:noFill/>
        </p:spPr>
        <p:txBody>
          <a:bodyPr wrap="none" rtlCol="0">
            <a:spAutoFit/>
          </a:bodyPr>
          <a:lstStyle/>
          <a:p>
            <a:r>
              <a:rPr lang="zh-CN" sz="14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OS：纳武单抗 + 伊匹木单抗</a:t>
            </a:r>
          </a:p>
        </p:txBody>
      </p:sp>
    </p:spTree>
    <p:extLst>
      <p:ext uri="{BB962C8B-B14F-4D97-AF65-F5344CB8AC3E}">
        <p14:creationId xmlns:p14="http://schemas.microsoft.com/office/powerpoint/2010/main" val="19592623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1841O：2/3 线纳武单抗对比纳武单抗加伊匹木单抗治疗恶性胸膜间皮瘤：以超进展 (HPD) 为重点的 IFCT-1501 MAPS2 2R 期临床试验的长期结果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Zalcmann G 等人</a:t>
            </a:r>
          </a:p>
        </p:txBody>
      </p:sp>
      <p:sp>
        <p:nvSpPr>
          <p:cNvPr id="3" name="Content Placeholder 2"/>
          <p:cNvSpPr>
            <a:spLocks noGrp="1"/>
          </p:cNvSpPr>
          <p:nvPr>
            <p:ph idx="1"/>
          </p:nvPr>
        </p:nvSpPr>
        <p:spPr>
          <a:xfrm>
            <a:off x="228600" y="1320800"/>
            <a:ext cx="8214645" cy="5308600"/>
          </a:xfrm>
        </p:spPr>
        <p:txBody>
          <a:bodyPr/>
          <a:lstStyle/>
          <a:p>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根据肿瘤生长率 (TGR) 或肿瘤生长动力学 (TGK) 方法对 HPD 状态与 OS 的相关性进行了评估；尽管 TGR 显示不具有相关性，但是 TGK 显示 HPD 对两个研究组 OS 存在影响 (p&lt;0.0001)</a:t>
            </a:r>
          </a:p>
          <a:p>
            <a:pPr>
              <a:spcBef>
                <a:spcPts val="1200"/>
              </a:spcBef>
            </a:pPr>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 MPM 患者中，纳武单抗组或纳武单抗 + 伊匹木单抗组的生存结局均优于化疗组</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在接受免疫治疗的快速进展 MPM 患者中，建议谨慎并需要进行早期评估</a:t>
            </a:r>
          </a:p>
        </p:txBody>
      </p:sp>
      <p:sp>
        <p:nvSpPr>
          <p:cNvPr id="4" name="Text Box 4"/>
          <p:cNvSpPr txBox="1">
            <a:spLocks noChangeArrowheads="1"/>
          </p:cNvSpPr>
          <p:nvPr/>
        </p:nvSpPr>
        <p:spPr bwMode="auto">
          <a:xfrm>
            <a:off x="4945134" y="6474897"/>
            <a:ext cx="39782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Zalcmann G, et al. Ann Oncol 2019;30(suppl):Abstr 1841O</a:t>
            </a:r>
          </a:p>
        </p:txBody>
      </p:sp>
    </p:spTree>
    <p:extLst>
      <p:ext uri="{BB962C8B-B14F-4D97-AF65-F5344CB8AC3E}">
        <p14:creationId xmlns:p14="http://schemas.microsoft.com/office/powerpoint/2010/main" val="399881530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1843O：SAKK 17/16：Lurbinectedin 作为恶性胸膜间皮瘤 (MPM) 二线或三线姑息化疗：一项多中心、单组 II 期临床试验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Metaxas Y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评估 Lurbinectedin 在进展性 MPM 患者中的疗效和安全性</a:t>
            </a:r>
          </a:p>
        </p:txBody>
      </p:sp>
      <p:sp>
        <p:nvSpPr>
          <p:cNvPr id="4" name="Text Box 4"/>
          <p:cNvSpPr txBox="1">
            <a:spLocks noChangeArrowheads="1"/>
          </p:cNvSpPr>
          <p:nvPr/>
        </p:nvSpPr>
        <p:spPr bwMode="auto">
          <a:xfrm>
            <a:off x="5078311" y="6474897"/>
            <a:ext cx="38450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Metaxas Y, et al. Ann Oncol 2019;30(suppl):Abstr 1843O</a:t>
            </a:r>
          </a:p>
        </p:txBody>
      </p:sp>
      <p:sp>
        <p:nvSpPr>
          <p:cNvPr id="7" name="Rectangle 9"/>
          <p:cNvSpPr txBox="1">
            <a:spLocks noChangeArrowheads="1"/>
          </p:cNvSpPr>
          <p:nvPr/>
        </p:nvSpPr>
        <p:spPr bwMode="auto">
          <a:xfrm>
            <a:off x="424545" y="5304120"/>
            <a:ext cx="4267200" cy="93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主要终点</a:t>
            </a:r>
          </a:p>
          <a:p>
            <a:pPr>
              <a:buClr>
                <a:srgbClr val="002850"/>
              </a:buClr>
            </a:pPr>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 周时的 PFS</a:t>
            </a:r>
          </a:p>
          <a:p>
            <a:pPr>
              <a:buClr>
                <a:srgbClr val="002850"/>
              </a:buClr>
            </a:pPr>
            <a:endParaRPr lang="en-GB" sz="1600">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8" name="Content Placeholder 26"/>
          <p:cNvSpPr txBox="1"/>
          <p:nvPr/>
        </p:nvSpPr>
        <p:spPr>
          <a:xfrm>
            <a:off x="4318208" y="5304120"/>
            <a:ext cx="4267200" cy="933003"/>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pPr>
              <a:buClr>
                <a:srgbClr val="002850"/>
              </a:buClr>
            </a:pPr>
            <a:r>
              <a:rPr lang="zh-CN" sz="16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PFS、OS、安全性</a:t>
            </a:r>
          </a:p>
        </p:txBody>
      </p:sp>
      <p:sp>
        <p:nvSpPr>
          <p:cNvPr id="13" name="AutoShape 12"/>
          <p:cNvSpPr>
            <a:spLocks noChangeArrowheads="1"/>
          </p:cNvSpPr>
          <p:nvPr/>
        </p:nvSpPr>
        <p:spPr bwMode="auto">
          <a:xfrm>
            <a:off x="7903765" y="3331451"/>
            <a:ext cx="1162596" cy="691383"/>
          </a:xfrm>
          <a:prstGeom prst="roundRect">
            <a:avLst>
              <a:gd name="adj" fmla="val 16667"/>
            </a:avLst>
          </a:prstGeom>
          <a:solidFill>
            <a:schemeClr val="tx1"/>
          </a:solidFill>
          <a:ln w="9525" algn="ctr">
            <a:noFill/>
            <a:round/>
          </a:ln>
        </p:spPr>
        <p:txBody>
          <a:bodyPr lIns="90488" tIns="0" rIns="90488" bIns="0" anchor="ctr"/>
          <a:lstStyle/>
          <a:p>
            <a:pPr algn="ctr" defTabSz="892175" eaLnBrk="0" hangingPunct="0"/>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PD/毒性/</a:t>
            </a:r>
            <a:endParaRPr lang="en-US" alt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停药</a:t>
            </a:r>
          </a:p>
        </p:txBody>
      </p:sp>
      <p:cxnSp>
        <p:nvCxnSpPr>
          <p:cNvPr id="14" name="AutoShape 19"/>
          <p:cNvCxnSpPr>
            <a:cxnSpLocks noChangeShapeType="1"/>
            <a:stCxn id="17" idx="3"/>
            <a:endCxn id="19" idx="1"/>
          </p:cNvCxnSpPr>
          <p:nvPr/>
        </p:nvCxnSpPr>
        <p:spPr bwMode="auto">
          <a:xfrm>
            <a:off x="3667052" y="3677143"/>
            <a:ext cx="330791" cy="0"/>
          </a:xfrm>
          <a:prstGeom prst="straightConnector1">
            <a:avLst/>
          </a:prstGeom>
          <a:noFill/>
          <a:ln w="38100">
            <a:solidFill>
              <a:schemeClr val="bg1"/>
            </a:solidFill>
            <a:round/>
            <a:headEnd type="none" w="med" len="med"/>
            <a:tailEnd type="triangle" w="med" len="med"/>
          </a:ln>
        </p:spPr>
      </p:cxnSp>
      <p:cxnSp>
        <p:nvCxnSpPr>
          <p:cNvPr id="16" name="AutoShape 21"/>
          <p:cNvCxnSpPr>
            <a:cxnSpLocks noChangeShapeType="1"/>
            <a:stCxn id="19" idx="3"/>
            <a:endCxn id="13" idx="1"/>
          </p:cNvCxnSpPr>
          <p:nvPr/>
        </p:nvCxnSpPr>
        <p:spPr bwMode="auto">
          <a:xfrm>
            <a:off x="7590737" y="3677143"/>
            <a:ext cx="313028" cy="0"/>
          </a:xfrm>
          <a:prstGeom prst="straightConnector1">
            <a:avLst/>
          </a:prstGeom>
          <a:noFill/>
          <a:ln w="38100">
            <a:solidFill>
              <a:schemeClr val="bg1"/>
            </a:solidFill>
            <a:round/>
            <a:tailEnd type="triangle" w="med" len="med"/>
          </a:ln>
        </p:spPr>
      </p:cxnSp>
      <p:sp>
        <p:nvSpPr>
          <p:cNvPr id="17" name="AutoShape 9"/>
          <p:cNvSpPr>
            <a:spLocks noChangeArrowheads="1"/>
          </p:cNvSpPr>
          <p:nvPr/>
        </p:nvSpPr>
        <p:spPr bwMode="auto">
          <a:xfrm>
            <a:off x="220662" y="2707453"/>
            <a:ext cx="3446390" cy="1939379"/>
          </a:xfrm>
          <a:prstGeom prst="roundRect">
            <a:avLst>
              <a:gd name="adj" fmla="val 8208"/>
            </a:avLst>
          </a:prstGeom>
          <a:solidFill>
            <a:schemeClr val="bg1"/>
          </a:solidFill>
          <a:ln w="9525" algn="ctr">
            <a:noFill/>
            <a:round/>
          </a:ln>
        </p:spPr>
        <p:txBody>
          <a:bodyPr wrap="square" lIns="90488" tIns="44450" rIns="90488" bIns="44450">
            <a:spAutoFit/>
          </a:bodyPr>
          <a:lstStyle/>
          <a:p>
            <a:pPr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92100" indent="-29210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确认 MPM</a:t>
            </a:r>
          </a:p>
          <a:p>
            <a:pPr marL="292100" indent="-29210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1L 铂类-培美曲塞化疗±免疫疗法后进展</a:t>
            </a:r>
          </a:p>
          <a:p>
            <a:pPr marL="292100" indent="-292100" defTabSz="892175" eaLnBrk="0" hangingPunct="0">
              <a:spcAft>
                <a:spcPct val="30000"/>
              </a:spcAft>
              <a:buFont typeface="Arial" panose="020B0604020202020204" pitchFamily="34" charset="0"/>
              <a:buChar cha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a:t>
            </a:r>
          </a:p>
          <a:p>
            <a:pPr defTabSz="892175" eaLnBrk="0" hangingPunct="0">
              <a:spcAft>
                <a:spcPct val="30000"/>
              </a:spcAft>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(n=42)</a:t>
            </a:r>
          </a:p>
        </p:txBody>
      </p:sp>
      <p:sp>
        <p:nvSpPr>
          <p:cNvPr id="19" name="AutoShape 8"/>
          <p:cNvSpPr>
            <a:spLocks noChangeArrowheads="1"/>
          </p:cNvSpPr>
          <p:nvPr/>
        </p:nvSpPr>
        <p:spPr bwMode="auto">
          <a:xfrm>
            <a:off x="3997843" y="3158825"/>
            <a:ext cx="3592894" cy="1036635"/>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Lurbinectedin 3.2 mg/m</a:t>
            </a:r>
            <a:r>
              <a:rPr lang="zh-CN" sz="1600" b="0" i="0" strike="noStrike" cap="none" spc="0" baseline="30000">
                <a:solidFill>
                  <a:srgbClr val="FFFFFF"/>
                </a:solidFill>
                <a:effectLst/>
                <a:latin typeface="Arial" panose="020B0604020202020204" pitchFamily="34" charset="0"/>
                <a:ea typeface="宋体" panose="02010600030101010101" pitchFamily="2" charset="-122"/>
                <a:cs typeface="Arial" panose="020B0604020202020204" pitchFamily="34" charset="0"/>
              </a:rPr>
              <a:t>2</a:t>
            </a: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q3w</a:t>
            </a:r>
          </a:p>
          <a:p>
            <a:pPr algn="ctr" defTabSz="892175" eaLnBrk="0" hangingPunct="0"/>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(n=42)</a:t>
            </a:r>
          </a:p>
        </p:txBody>
      </p:sp>
    </p:spTree>
    <p:extLst>
      <p:ext uri="{BB962C8B-B14F-4D97-AF65-F5344CB8AC3E}">
        <p14:creationId xmlns:p14="http://schemas.microsoft.com/office/powerpoint/2010/main" val="156244835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1843O：SAKK 17/16：Lurbinectedin 作为恶性胸膜间皮瘤 (MPM) 二线或三线姑息化疗：一项多中心、单组 II 期临床试验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Metaxas Y 等人</a:t>
            </a:r>
          </a:p>
        </p:txBody>
      </p:sp>
      <p:sp>
        <p:nvSpPr>
          <p:cNvPr id="3" name="Content Placeholder 2"/>
          <p:cNvSpPr>
            <a:spLocks noGrp="1"/>
          </p:cNvSpPr>
          <p:nvPr>
            <p:ph idx="1"/>
          </p:nvPr>
        </p:nvSpPr>
        <p:spPr/>
        <p:txBody>
          <a:bodyPr/>
          <a:lstStyle/>
          <a:p>
            <a:r>
              <a:rPr lang="zh-CN" sz="18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lvl="1"/>
            <a:endParaRPr lang="en-GB">
              <a:latin typeface="Arial" panose="020B0604020202020204" pitchFamily="34" charset="0"/>
              <a:ea typeface="宋体" panose="02010600030101010101" pitchFamily="2" charset="-122"/>
              <a:cs typeface="Arial" panose="020B0604020202020204" pitchFamily="34" charset="0"/>
            </a:endParaRPr>
          </a:p>
          <a:p>
            <a:pPr lvl="1"/>
            <a:endParaRPr lang="en-GB">
              <a:latin typeface="Arial" panose="020B0604020202020204" pitchFamily="34" charset="0"/>
              <a:ea typeface="宋体" panose="02010600030101010101" pitchFamily="2" charset="-122"/>
              <a:cs typeface="Arial" panose="020B0604020202020204" pitchFamily="34" charset="0"/>
            </a:endParaRPr>
          </a:p>
          <a:p>
            <a:pPr lvl="1"/>
            <a:endParaRPr lang="en-GB">
              <a:latin typeface="Arial" panose="020B0604020202020204" pitchFamily="34" charset="0"/>
              <a:ea typeface="宋体" panose="02010600030101010101" pitchFamily="2" charset="-122"/>
              <a:cs typeface="Arial" panose="020B0604020202020204" pitchFamily="34" charset="0"/>
            </a:endParaRPr>
          </a:p>
          <a:p>
            <a:pPr lvl="1"/>
            <a:endParaRPr lang="en-GB">
              <a:latin typeface="Arial" panose="020B0604020202020204" pitchFamily="34" charset="0"/>
              <a:ea typeface="宋体" panose="02010600030101010101" pitchFamily="2" charset="-122"/>
              <a:cs typeface="Arial" panose="020B0604020202020204" pitchFamily="34" charset="0"/>
            </a:endParaRPr>
          </a:p>
          <a:p>
            <a:pPr lvl="1"/>
            <a:endParaRPr lang="en-GB">
              <a:latin typeface="Arial" panose="020B0604020202020204" pitchFamily="34" charset="0"/>
              <a:ea typeface="宋体" panose="02010600030101010101" pitchFamily="2" charset="-122"/>
              <a:cs typeface="Arial" panose="020B0604020202020204" pitchFamily="34" charset="0"/>
            </a:endParaRPr>
          </a:p>
          <a:p>
            <a:pPr lvl="1"/>
            <a:endParaRPr lang="en-GB">
              <a:latin typeface="Arial" panose="020B0604020202020204" pitchFamily="34" charset="0"/>
              <a:ea typeface="宋体" panose="02010600030101010101" pitchFamily="2" charset="-122"/>
              <a:cs typeface="Arial" panose="020B0604020202020204" pitchFamily="34" charset="0"/>
            </a:endParaRPr>
          </a:p>
          <a:p>
            <a:pPr lvl="1"/>
            <a:endParaRPr lang="en-GB">
              <a:latin typeface="Arial" panose="020B0604020202020204" pitchFamily="34" charset="0"/>
              <a:ea typeface="宋体" panose="02010600030101010101" pitchFamily="2" charset="-122"/>
              <a:cs typeface="Arial" panose="020B0604020202020204" pitchFamily="34" charset="0"/>
            </a:endParaRPr>
          </a:p>
          <a:p>
            <a:pPr lvl="1"/>
            <a:endParaRPr lang="en-GB">
              <a:latin typeface="Arial" panose="020B0604020202020204" pitchFamily="34" charset="0"/>
              <a:ea typeface="宋体" panose="02010600030101010101" pitchFamily="2" charset="-122"/>
              <a:cs typeface="Arial" panose="020B0604020202020204" pitchFamily="34" charset="0"/>
            </a:endParaRPr>
          </a:p>
          <a:p>
            <a:pPr lvl="1"/>
            <a:endParaRPr lang="en-GB">
              <a:latin typeface="Arial" panose="020B0604020202020204" pitchFamily="34" charset="0"/>
              <a:ea typeface="宋体" panose="02010600030101010101" pitchFamily="2" charset="-122"/>
              <a:cs typeface="Arial" panose="020B0604020202020204" pitchFamily="34" charset="0"/>
            </a:endParaRPr>
          </a:p>
          <a:p>
            <a:pPr lvl="1"/>
            <a:endParaRPr lang="en-GB">
              <a:latin typeface="Arial" panose="020B0604020202020204" pitchFamily="34" charset="0"/>
              <a:ea typeface="宋体" panose="02010600030101010101" pitchFamily="2" charset="-122"/>
              <a:cs typeface="Arial" panose="020B0604020202020204" pitchFamily="34" charset="0"/>
            </a:endParaRPr>
          </a:p>
          <a:p>
            <a:pPr lvl="1"/>
            <a:endParaRPr lang="en-GB">
              <a:latin typeface="Arial" panose="020B0604020202020204" pitchFamily="34" charset="0"/>
              <a:ea typeface="宋体" panose="02010600030101010101" pitchFamily="2" charset="-122"/>
              <a:cs typeface="Arial" panose="020B0604020202020204" pitchFamily="34" charset="0"/>
            </a:endParaRPr>
          </a:p>
          <a:p>
            <a:pPr lvl="1"/>
            <a:endParaRPr lang="en-GB">
              <a:latin typeface="Arial" panose="020B0604020202020204" pitchFamily="34" charset="0"/>
              <a:ea typeface="宋体" panose="02010600030101010101" pitchFamily="2" charset="-122"/>
              <a:cs typeface="Arial" panose="020B0604020202020204" pitchFamily="34" charset="0"/>
            </a:endParaRPr>
          </a:p>
          <a:p>
            <a:pPr lvl="1"/>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 name="Text Box 4"/>
          <p:cNvSpPr txBox="1">
            <a:spLocks noChangeArrowheads="1"/>
          </p:cNvSpPr>
          <p:nvPr/>
        </p:nvSpPr>
        <p:spPr bwMode="auto">
          <a:xfrm>
            <a:off x="5078311" y="6474897"/>
            <a:ext cx="38450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457200" rtl="0" eaLnBrk="1" fontAlgn="auto"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Metaxas Y, et al. Ann Oncol 2019;30(suppl):Abstr 1843O</a:t>
            </a:r>
          </a:p>
        </p:txBody>
      </p:sp>
      <p:sp>
        <p:nvSpPr>
          <p:cNvPr id="7" name="TextBox 6">
            <a:extLst>
              <a:ext uri="{FF2B5EF4-FFF2-40B4-BE49-F238E27FC236}">
                <a16:creationId xmlns:a16="http://schemas.microsoft.com/office/drawing/2014/main" id="{8A50CBEF-8FB6-41B5-99C5-19DFC010AF97}"/>
              </a:ext>
            </a:extLst>
          </p:cNvPr>
          <p:cNvSpPr txBox="1"/>
          <p:nvPr/>
        </p:nvSpPr>
        <p:spPr>
          <a:xfrm>
            <a:off x="2292346" y="1728491"/>
            <a:ext cx="582211" cy="338554"/>
          </a:xfrm>
          <a:prstGeom prst="rect">
            <a:avLst/>
          </a:prstGeom>
          <a:noFill/>
        </p:spPr>
        <p:txBody>
          <a:bodyPr wrap="none" rtlCol="0">
            <a:spAutoFit/>
          </a:bodyPr>
          <a:lstStyle/>
          <a:p>
            <a:pPr algn="ct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a:t>
            </a:r>
          </a:p>
        </p:txBody>
      </p:sp>
      <p:graphicFrame>
        <p:nvGraphicFramePr>
          <p:cNvPr id="72" name="Group 88">
            <a:extLst>
              <a:ext uri="{FF2B5EF4-FFF2-40B4-BE49-F238E27FC236}">
                <a16:creationId xmlns:a16="http://schemas.microsoft.com/office/drawing/2014/main" id="{ED4A9F13-C8D8-4892-8EC2-57808163DE67}"/>
              </a:ext>
            </a:extLst>
          </p:cNvPr>
          <p:cNvGraphicFramePr>
            <a:graphicFrameLocks noGrp="1"/>
          </p:cNvGraphicFramePr>
          <p:nvPr>
            <p:extLst>
              <p:ext uri="{D42A27DB-BD31-4B8C-83A1-F6EECF244321}">
                <p14:modId xmlns:p14="http://schemas.microsoft.com/office/powerpoint/2010/main" val="4070683472"/>
              </p:ext>
            </p:extLst>
          </p:nvPr>
        </p:nvGraphicFramePr>
        <p:xfrm>
          <a:off x="755650" y="5138008"/>
          <a:ext cx="3361792" cy="1069440"/>
        </p:xfrm>
        <a:graphic>
          <a:graphicData uri="http://schemas.openxmlformats.org/drawingml/2006/table">
            <a:tbl>
              <a:tblPr firstRow="1" bandRow="1">
                <a:tableStyleId>{69012ECD-51FC-41F1-AA8D-1B2483CD663E}</a:tableStyleId>
              </a:tblPr>
              <a:tblGrid>
                <a:gridCol w="1591913">
                  <a:extLst>
                    <a:ext uri="{9D8B030D-6E8A-4147-A177-3AD203B41FA5}">
                      <a16:colId xmlns:a16="http://schemas.microsoft.com/office/drawing/2014/main" val="20000"/>
                    </a:ext>
                  </a:extLst>
                </a:gridCol>
                <a:gridCol w="1769879">
                  <a:extLst>
                    <a:ext uri="{9D8B030D-6E8A-4147-A177-3AD203B41FA5}">
                      <a16:colId xmlns:a16="http://schemas.microsoft.com/office/drawing/2014/main" val="20001"/>
                    </a:ext>
                  </a:extLst>
                </a:gridCol>
              </a:tblGrid>
              <a:tr h="1480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000" b="1" i="0" u="none" strike="noStrike" cap="none" normalizeH="0" baseline="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Lurbinectedin </a:t>
                      </a:r>
                      <a:br>
                        <a:rPr sz="1000">
                          <a:latin typeface="Arial" panose="020B0604020202020204" pitchFamily="34" charset="0"/>
                          <a:ea typeface="宋体" panose="02010600030101010101" pitchFamily="2" charset="-122"/>
                          <a:cs typeface="Arial" panose="020B0604020202020204" pitchFamily="34" charset="0"/>
                        </a:rPr>
                      </a:br>
                      <a:r>
                        <a:rPr lang="zh-CN" sz="10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(n=42)</a:t>
                      </a:r>
                    </a:p>
                  </a:txBody>
                  <a:tcPr marL="45720" marR="45720" anchor="b" horzOverflow="overflow"/>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Simon 第一阶段</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11/21</a:t>
                      </a:r>
                    </a:p>
                  </a:txBody>
                  <a:tcPr marL="36000" marR="36000" marT="36000" marB="36000" anchor="ctr" horzOverflow="overflow"/>
                </a:tc>
                <a:extLst>
                  <a:ext uri="{0D108BD9-81ED-4DB2-BD59-A6C34878D82A}">
                    <a16:rowId xmlns:a16="http://schemas.microsoft.com/office/drawing/2014/main" val="10001"/>
                  </a:ext>
                </a:extLst>
              </a:tr>
              <a:tr h="1281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 周 PFS，% (90%CI)</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52.4 (38.7, 63.5)</a:t>
                      </a:r>
                    </a:p>
                  </a:txBody>
                  <a:tcPr marL="36000" marR="36000" marT="36000" marB="36000" anchor="ctr" horzOverflow="overflow"/>
                </a:tc>
                <a:extLst>
                  <a:ext uri="{0D108BD9-81ED-4DB2-BD59-A6C34878D82A}">
                    <a16:rowId xmlns:a16="http://schemas.microsoft.com/office/drawing/2014/main" val="10002"/>
                  </a:ext>
                </a:extLst>
              </a:tr>
              <a:tr h="1281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mPFS，月 (95% CI)</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4.1 (2.6, 5.5)</a:t>
                      </a:r>
                    </a:p>
                  </a:txBody>
                  <a:tcPr marL="36000" marR="36000" marT="36000" marB="36000" anchor="ctr" horzOverflow="overflow"/>
                </a:tc>
                <a:extLst>
                  <a:ext uri="{0D108BD9-81ED-4DB2-BD59-A6C34878D82A}">
                    <a16:rowId xmlns:a16="http://schemas.microsoft.com/office/drawing/2014/main" val="1505058231"/>
                  </a:ext>
                </a:extLst>
              </a:tr>
            </a:tbl>
          </a:graphicData>
        </a:graphic>
      </p:graphicFrame>
      <p:sp>
        <p:nvSpPr>
          <p:cNvPr id="149" name="TextBox 148">
            <a:extLst>
              <a:ext uri="{FF2B5EF4-FFF2-40B4-BE49-F238E27FC236}">
                <a16:creationId xmlns:a16="http://schemas.microsoft.com/office/drawing/2014/main" id="{1CCC0500-D2C0-4908-8CB1-FFF3B0B03513}"/>
              </a:ext>
            </a:extLst>
          </p:cNvPr>
          <p:cNvSpPr txBox="1"/>
          <p:nvPr/>
        </p:nvSpPr>
        <p:spPr>
          <a:xfrm>
            <a:off x="6835327" y="1728491"/>
            <a:ext cx="481222" cy="338554"/>
          </a:xfrm>
          <a:prstGeom prst="rect">
            <a:avLst/>
          </a:prstGeom>
          <a:noFill/>
        </p:spPr>
        <p:txBody>
          <a:bodyPr wrap="none" rtlCol="0">
            <a:spAutoFit/>
          </a:bodyPr>
          <a:lstStyle/>
          <a:p>
            <a:pPr algn="ctr"/>
            <a:r>
              <a:rPr lang="zh-CN" sz="16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OS</a:t>
            </a:r>
          </a:p>
        </p:txBody>
      </p:sp>
      <p:grpSp>
        <p:nvGrpSpPr>
          <p:cNvPr id="173" name="Group 172">
            <a:extLst>
              <a:ext uri="{FF2B5EF4-FFF2-40B4-BE49-F238E27FC236}">
                <a16:creationId xmlns:a16="http://schemas.microsoft.com/office/drawing/2014/main" id="{B1F23FFA-0FB5-42CF-97E0-B041D894C9AC}"/>
              </a:ext>
            </a:extLst>
          </p:cNvPr>
          <p:cNvGrpSpPr/>
          <p:nvPr/>
        </p:nvGrpSpPr>
        <p:grpSpPr>
          <a:xfrm>
            <a:off x="-64126" y="1921839"/>
            <a:ext cx="4563334" cy="3125455"/>
            <a:chOff x="-85623" y="2221150"/>
            <a:chExt cx="4794495" cy="3193958"/>
          </a:xfrm>
        </p:grpSpPr>
        <p:grpSp>
          <p:nvGrpSpPr>
            <p:cNvPr id="115" name="Group 114">
              <a:extLst>
                <a:ext uri="{FF2B5EF4-FFF2-40B4-BE49-F238E27FC236}">
                  <a16:creationId xmlns:a16="http://schemas.microsoft.com/office/drawing/2014/main" id="{4D9E1263-93AA-4417-B7D7-EDDDE136B749}"/>
                </a:ext>
              </a:extLst>
            </p:cNvPr>
            <p:cNvGrpSpPr/>
            <p:nvPr/>
          </p:nvGrpSpPr>
          <p:grpSpPr>
            <a:xfrm>
              <a:off x="766986" y="4786843"/>
              <a:ext cx="3941886" cy="263010"/>
              <a:chOff x="766986" y="4786843"/>
              <a:chExt cx="3941886" cy="263010"/>
            </a:xfrm>
          </p:grpSpPr>
          <p:sp>
            <p:nvSpPr>
              <p:cNvPr id="40" name="TextBox 39">
                <a:extLst>
                  <a:ext uri="{FF2B5EF4-FFF2-40B4-BE49-F238E27FC236}">
                    <a16:creationId xmlns:a16="http://schemas.microsoft.com/office/drawing/2014/main" id="{19F08780-03AF-4749-B8D0-7EFA97ADE7D7}"/>
                  </a:ext>
                </a:extLst>
              </p:cNvPr>
              <p:cNvSpPr txBox="1"/>
              <p:nvPr/>
            </p:nvSpPr>
            <p:spPr>
              <a:xfrm>
                <a:off x="766986" y="4786843"/>
                <a:ext cx="165650"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2" name="TextBox 41">
                <a:extLst>
                  <a:ext uri="{FF2B5EF4-FFF2-40B4-BE49-F238E27FC236}">
                    <a16:creationId xmlns:a16="http://schemas.microsoft.com/office/drawing/2014/main" id="{B9424CEB-4639-403A-94E6-B8AEA12792CB}"/>
                  </a:ext>
                </a:extLst>
              </p:cNvPr>
              <p:cNvSpPr txBox="1"/>
              <p:nvPr/>
            </p:nvSpPr>
            <p:spPr>
              <a:xfrm>
                <a:off x="2620242" y="4786843"/>
                <a:ext cx="165650"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44" name="TextBox 43">
                <a:extLst>
                  <a:ext uri="{FF2B5EF4-FFF2-40B4-BE49-F238E27FC236}">
                    <a16:creationId xmlns:a16="http://schemas.microsoft.com/office/drawing/2014/main" id="{586F1D73-D3BB-4BF6-ADD0-5501C5E5CD4F}"/>
                  </a:ext>
                </a:extLst>
              </p:cNvPr>
              <p:cNvSpPr txBox="1"/>
              <p:nvPr/>
            </p:nvSpPr>
            <p:spPr>
              <a:xfrm>
                <a:off x="1996152" y="4786843"/>
                <a:ext cx="165650"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46" name="TextBox 45">
                <a:extLst>
                  <a:ext uri="{FF2B5EF4-FFF2-40B4-BE49-F238E27FC236}">
                    <a16:creationId xmlns:a16="http://schemas.microsoft.com/office/drawing/2014/main" id="{DF08EA49-8856-4D77-9054-EB589FC26F56}"/>
                  </a:ext>
                </a:extLst>
              </p:cNvPr>
              <p:cNvSpPr txBox="1"/>
              <p:nvPr/>
            </p:nvSpPr>
            <p:spPr>
              <a:xfrm>
                <a:off x="1381775" y="4786843"/>
                <a:ext cx="165650"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48" name="TextBox 47">
                <a:extLst>
                  <a:ext uri="{FF2B5EF4-FFF2-40B4-BE49-F238E27FC236}">
                    <a16:creationId xmlns:a16="http://schemas.microsoft.com/office/drawing/2014/main" id="{2F371D50-AFB3-43F2-BA0E-0F6799B124CB}"/>
                  </a:ext>
                </a:extLst>
              </p:cNvPr>
              <p:cNvSpPr txBox="1"/>
              <p:nvPr/>
            </p:nvSpPr>
            <p:spPr>
              <a:xfrm>
                <a:off x="3205079" y="4786843"/>
                <a:ext cx="254912"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53" name="TextBox 52">
                <a:extLst>
                  <a:ext uri="{FF2B5EF4-FFF2-40B4-BE49-F238E27FC236}">
                    <a16:creationId xmlns:a16="http://schemas.microsoft.com/office/drawing/2014/main" id="{282B1327-E14A-40B6-B62D-A6EF13C94FC7}"/>
                  </a:ext>
                </a:extLst>
              </p:cNvPr>
              <p:cNvSpPr txBox="1"/>
              <p:nvPr/>
            </p:nvSpPr>
            <p:spPr>
              <a:xfrm>
                <a:off x="3823360" y="4786843"/>
                <a:ext cx="254912"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55" name="TextBox 54">
                <a:extLst>
                  <a:ext uri="{FF2B5EF4-FFF2-40B4-BE49-F238E27FC236}">
                    <a16:creationId xmlns:a16="http://schemas.microsoft.com/office/drawing/2014/main" id="{E10CD3B9-322F-4C37-BC2A-9A34DF80F62F}"/>
                  </a:ext>
                </a:extLst>
              </p:cNvPr>
              <p:cNvSpPr txBox="1"/>
              <p:nvPr/>
            </p:nvSpPr>
            <p:spPr>
              <a:xfrm>
                <a:off x="4453960" y="4786843"/>
                <a:ext cx="254912"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grpSp>
        <p:grpSp>
          <p:nvGrpSpPr>
            <p:cNvPr id="114" name="Group 113">
              <a:extLst>
                <a:ext uri="{FF2B5EF4-FFF2-40B4-BE49-F238E27FC236}">
                  <a16:creationId xmlns:a16="http://schemas.microsoft.com/office/drawing/2014/main" id="{37B830D6-4B5C-4928-9C65-1928E7B1EEB9}"/>
                </a:ext>
              </a:extLst>
            </p:cNvPr>
            <p:cNvGrpSpPr/>
            <p:nvPr/>
          </p:nvGrpSpPr>
          <p:grpSpPr>
            <a:xfrm>
              <a:off x="123243" y="2221150"/>
              <a:ext cx="4482643" cy="3028241"/>
              <a:chOff x="123243" y="2221150"/>
              <a:chExt cx="4482643" cy="3028241"/>
            </a:xfrm>
          </p:grpSpPr>
          <p:sp>
            <p:nvSpPr>
              <p:cNvPr id="26" name="TextBox 25">
                <a:extLst>
                  <a:ext uri="{FF2B5EF4-FFF2-40B4-BE49-F238E27FC236}">
                    <a16:creationId xmlns:a16="http://schemas.microsoft.com/office/drawing/2014/main" id="{3C72D6E3-8838-4757-BC4A-CF80DF8FEB5C}"/>
                  </a:ext>
                </a:extLst>
              </p:cNvPr>
              <p:cNvSpPr txBox="1"/>
              <p:nvPr/>
            </p:nvSpPr>
            <p:spPr>
              <a:xfrm rot="16200000">
                <a:off x="-91345" y="3431342"/>
                <a:ext cx="697236" cy="268059"/>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生存概率</a:t>
                </a:r>
              </a:p>
            </p:txBody>
          </p:sp>
          <p:sp>
            <p:nvSpPr>
              <p:cNvPr id="27" name="Freeform 21">
                <a:extLst>
                  <a:ext uri="{FF2B5EF4-FFF2-40B4-BE49-F238E27FC236}">
                    <a16:creationId xmlns:a16="http://schemas.microsoft.com/office/drawing/2014/main" id="{E49C25DC-0566-45E3-A55D-C1719DC67131}"/>
                  </a:ext>
                </a:extLst>
              </p:cNvPr>
              <p:cNvSpPr/>
              <p:nvPr/>
            </p:nvSpPr>
            <p:spPr bwMode="auto">
              <a:xfrm>
                <a:off x="856830" y="2350938"/>
                <a:ext cx="3749056" cy="241454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8B91CABA-1E70-46E5-9632-DB921E8029BF}"/>
                  </a:ext>
                </a:extLst>
              </p:cNvPr>
              <p:cNvSpPr txBox="1"/>
              <p:nvPr/>
            </p:nvSpPr>
            <p:spPr>
              <a:xfrm>
                <a:off x="380471" y="2221150"/>
                <a:ext cx="396283" cy="2607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29" name="TextBox 28">
                <a:extLst>
                  <a:ext uri="{FF2B5EF4-FFF2-40B4-BE49-F238E27FC236}">
                    <a16:creationId xmlns:a16="http://schemas.microsoft.com/office/drawing/2014/main" id="{4322CF6A-8C0B-43E5-B007-2A1A9C549190}"/>
                  </a:ext>
                </a:extLst>
              </p:cNvPr>
              <p:cNvSpPr txBox="1"/>
              <p:nvPr/>
            </p:nvSpPr>
            <p:spPr>
              <a:xfrm>
                <a:off x="380479" y="2856717"/>
                <a:ext cx="396283" cy="2607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0.75</a:t>
                </a:r>
              </a:p>
            </p:txBody>
          </p:sp>
          <p:sp>
            <p:nvSpPr>
              <p:cNvPr id="31" name="TextBox 30">
                <a:extLst>
                  <a:ext uri="{FF2B5EF4-FFF2-40B4-BE49-F238E27FC236}">
                    <a16:creationId xmlns:a16="http://schemas.microsoft.com/office/drawing/2014/main" id="{B4E235B6-2CD2-455A-81BB-63A22D2D7C08}"/>
                  </a:ext>
                </a:extLst>
              </p:cNvPr>
              <p:cNvSpPr txBox="1"/>
              <p:nvPr/>
            </p:nvSpPr>
            <p:spPr>
              <a:xfrm>
                <a:off x="380479" y="3442482"/>
                <a:ext cx="396283" cy="2607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0.50</a:t>
                </a:r>
              </a:p>
            </p:txBody>
          </p:sp>
          <p:sp>
            <p:nvSpPr>
              <p:cNvPr id="32" name="TextBox 31">
                <a:extLst>
                  <a:ext uri="{FF2B5EF4-FFF2-40B4-BE49-F238E27FC236}">
                    <a16:creationId xmlns:a16="http://schemas.microsoft.com/office/drawing/2014/main" id="{F7E38ADD-18DE-429D-9319-FF7C62365DAF}"/>
                  </a:ext>
                </a:extLst>
              </p:cNvPr>
              <p:cNvSpPr txBox="1"/>
              <p:nvPr/>
            </p:nvSpPr>
            <p:spPr>
              <a:xfrm>
                <a:off x="380479" y="4032707"/>
                <a:ext cx="396283" cy="2607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0.25</a:t>
                </a:r>
              </a:p>
            </p:txBody>
          </p:sp>
          <p:sp>
            <p:nvSpPr>
              <p:cNvPr id="33" name="TextBox 32">
                <a:extLst>
                  <a:ext uri="{FF2B5EF4-FFF2-40B4-BE49-F238E27FC236}">
                    <a16:creationId xmlns:a16="http://schemas.microsoft.com/office/drawing/2014/main" id="{98B69E02-C785-4993-BFCA-534810C5265B}"/>
                  </a:ext>
                </a:extLst>
              </p:cNvPr>
              <p:cNvSpPr txBox="1"/>
              <p:nvPr/>
            </p:nvSpPr>
            <p:spPr>
              <a:xfrm>
                <a:off x="611109" y="4610794"/>
                <a:ext cx="165650" cy="26301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4" name="Line 6">
                <a:extLst>
                  <a:ext uri="{FF2B5EF4-FFF2-40B4-BE49-F238E27FC236}">
                    <a16:creationId xmlns:a16="http://schemas.microsoft.com/office/drawing/2014/main" id="{D0DF71E3-8222-4162-925E-92F18EF251B7}"/>
                  </a:ext>
                </a:extLst>
              </p:cNvPr>
              <p:cNvSpPr>
                <a:spLocks noChangeShapeType="1"/>
              </p:cNvSpPr>
              <p:nvPr/>
            </p:nvSpPr>
            <p:spPr bwMode="auto">
              <a:xfrm>
                <a:off x="786291" y="2354137"/>
                <a:ext cx="6175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Line 7">
                <a:extLst>
                  <a:ext uri="{FF2B5EF4-FFF2-40B4-BE49-F238E27FC236}">
                    <a16:creationId xmlns:a16="http://schemas.microsoft.com/office/drawing/2014/main" id="{1455CA6B-61EC-4534-AE93-F3B527CA5579}"/>
                  </a:ext>
                </a:extLst>
              </p:cNvPr>
              <p:cNvSpPr>
                <a:spLocks noChangeShapeType="1"/>
              </p:cNvSpPr>
              <p:nvPr/>
            </p:nvSpPr>
            <p:spPr bwMode="auto">
              <a:xfrm>
                <a:off x="786291" y="2987873"/>
                <a:ext cx="6175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Line 9">
                <a:extLst>
                  <a:ext uri="{FF2B5EF4-FFF2-40B4-BE49-F238E27FC236}">
                    <a16:creationId xmlns:a16="http://schemas.microsoft.com/office/drawing/2014/main" id="{FB229CB1-717C-4275-9804-2330A13AD2D6}"/>
                  </a:ext>
                </a:extLst>
              </p:cNvPr>
              <p:cNvSpPr>
                <a:spLocks noChangeShapeType="1"/>
              </p:cNvSpPr>
              <p:nvPr/>
            </p:nvSpPr>
            <p:spPr bwMode="auto">
              <a:xfrm>
                <a:off x="786291" y="3574072"/>
                <a:ext cx="6175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 name="Line 10">
                <a:extLst>
                  <a:ext uri="{FF2B5EF4-FFF2-40B4-BE49-F238E27FC236}">
                    <a16:creationId xmlns:a16="http://schemas.microsoft.com/office/drawing/2014/main" id="{9B58890A-0EB7-49AE-AD92-3B82B9925853}"/>
                  </a:ext>
                </a:extLst>
              </p:cNvPr>
              <p:cNvSpPr>
                <a:spLocks noChangeShapeType="1"/>
              </p:cNvSpPr>
              <p:nvPr/>
            </p:nvSpPr>
            <p:spPr bwMode="auto">
              <a:xfrm>
                <a:off x="786291" y="4164515"/>
                <a:ext cx="6175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Line 21">
                <a:extLst>
                  <a:ext uri="{FF2B5EF4-FFF2-40B4-BE49-F238E27FC236}">
                    <a16:creationId xmlns:a16="http://schemas.microsoft.com/office/drawing/2014/main" id="{AB4F43A9-DD13-41A9-BE20-DBE8CD73A649}"/>
                  </a:ext>
                </a:extLst>
              </p:cNvPr>
              <p:cNvSpPr>
                <a:spLocks noChangeShapeType="1"/>
              </p:cNvSpPr>
              <p:nvPr/>
            </p:nvSpPr>
            <p:spPr bwMode="auto">
              <a:xfrm flipH="1">
                <a:off x="855900"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Line 21">
                <a:extLst>
                  <a:ext uri="{FF2B5EF4-FFF2-40B4-BE49-F238E27FC236}">
                    <a16:creationId xmlns:a16="http://schemas.microsoft.com/office/drawing/2014/main" id="{0DDF239E-CA5B-4D15-89F8-1816BEBEE08A}"/>
                  </a:ext>
                </a:extLst>
              </p:cNvPr>
              <p:cNvSpPr>
                <a:spLocks noChangeShapeType="1"/>
              </p:cNvSpPr>
              <p:nvPr/>
            </p:nvSpPr>
            <p:spPr bwMode="auto">
              <a:xfrm flipH="1">
                <a:off x="2704581"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Line 21">
                <a:extLst>
                  <a:ext uri="{FF2B5EF4-FFF2-40B4-BE49-F238E27FC236}">
                    <a16:creationId xmlns:a16="http://schemas.microsoft.com/office/drawing/2014/main" id="{30FD3D84-4ED9-426E-90BA-1E1ECDA37A44}"/>
                  </a:ext>
                </a:extLst>
              </p:cNvPr>
              <p:cNvSpPr>
                <a:spLocks noChangeShapeType="1"/>
              </p:cNvSpPr>
              <p:nvPr/>
            </p:nvSpPr>
            <p:spPr bwMode="auto">
              <a:xfrm flipH="1">
                <a:off x="2085796"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Line 21">
                <a:extLst>
                  <a:ext uri="{FF2B5EF4-FFF2-40B4-BE49-F238E27FC236}">
                    <a16:creationId xmlns:a16="http://schemas.microsoft.com/office/drawing/2014/main" id="{E74C466C-66F3-4A39-BFC4-0F9B1222C711}"/>
                  </a:ext>
                </a:extLst>
              </p:cNvPr>
              <p:cNvSpPr>
                <a:spLocks noChangeShapeType="1"/>
              </p:cNvSpPr>
              <p:nvPr/>
            </p:nvSpPr>
            <p:spPr bwMode="auto">
              <a:xfrm flipH="1">
                <a:off x="1463515"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Line 21">
                <a:extLst>
                  <a:ext uri="{FF2B5EF4-FFF2-40B4-BE49-F238E27FC236}">
                    <a16:creationId xmlns:a16="http://schemas.microsoft.com/office/drawing/2014/main" id="{3DEF93B3-B42A-4BCD-BD29-B83EB56571CF}"/>
                  </a:ext>
                </a:extLst>
              </p:cNvPr>
              <p:cNvSpPr>
                <a:spLocks noChangeShapeType="1"/>
              </p:cNvSpPr>
              <p:nvPr/>
            </p:nvSpPr>
            <p:spPr bwMode="auto">
              <a:xfrm flipH="1">
                <a:off x="3332534"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Line 10">
                <a:extLst>
                  <a:ext uri="{FF2B5EF4-FFF2-40B4-BE49-F238E27FC236}">
                    <a16:creationId xmlns:a16="http://schemas.microsoft.com/office/drawing/2014/main" id="{1E2E153B-E546-45A7-AE6C-2A08D93B60EA}"/>
                  </a:ext>
                </a:extLst>
              </p:cNvPr>
              <p:cNvSpPr>
                <a:spLocks noChangeShapeType="1"/>
              </p:cNvSpPr>
              <p:nvPr/>
            </p:nvSpPr>
            <p:spPr bwMode="auto">
              <a:xfrm>
                <a:off x="786291" y="4742300"/>
                <a:ext cx="6175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TextBox 51">
                <a:extLst>
                  <a:ext uri="{FF2B5EF4-FFF2-40B4-BE49-F238E27FC236}">
                    <a16:creationId xmlns:a16="http://schemas.microsoft.com/office/drawing/2014/main" id="{32BF9607-7F20-49BD-ACC4-FA52C88FBC2E}"/>
                  </a:ext>
                </a:extLst>
              </p:cNvPr>
              <p:cNvSpPr txBox="1"/>
              <p:nvPr/>
            </p:nvSpPr>
            <p:spPr>
              <a:xfrm>
                <a:off x="2295895" y="4968778"/>
                <a:ext cx="833457" cy="280613"/>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54" name="Line 21">
                <a:extLst>
                  <a:ext uri="{FF2B5EF4-FFF2-40B4-BE49-F238E27FC236}">
                    <a16:creationId xmlns:a16="http://schemas.microsoft.com/office/drawing/2014/main" id="{9F7D4841-C886-40AB-A72B-CC6CCA02428C}"/>
                  </a:ext>
                </a:extLst>
              </p:cNvPr>
              <p:cNvSpPr>
                <a:spLocks noChangeShapeType="1"/>
              </p:cNvSpPr>
              <p:nvPr/>
            </p:nvSpPr>
            <p:spPr bwMode="auto">
              <a:xfrm flipH="1">
                <a:off x="3950817"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Line 21">
                <a:extLst>
                  <a:ext uri="{FF2B5EF4-FFF2-40B4-BE49-F238E27FC236}">
                    <a16:creationId xmlns:a16="http://schemas.microsoft.com/office/drawing/2014/main" id="{0DEF6506-2BF9-4A78-9AAD-1FD22C46152F}"/>
                  </a:ext>
                </a:extLst>
              </p:cNvPr>
              <p:cNvSpPr>
                <a:spLocks noChangeShapeType="1"/>
              </p:cNvSpPr>
              <p:nvPr/>
            </p:nvSpPr>
            <p:spPr bwMode="auto">
              <a:xfrm flipH="1">
                <a:off x="4581416"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69" name="TextBox 68">
              <a:extLst>
                <a:ext uri="{FF2B5EF4-FFF2-40B4-BE49-F238E27FC236}">
                  <a16:creationId xmlns:a16="http://schemas.microsoft.com/office/drawing/2014/main" id="{79B7B57E-C893-4662-8C05-A5851C721DC0}"/>
                </a:ext>
              </a:extLst>
            </p:cNvPr>
            <p:cNvSpPr txBox="1"/>
            <p:nvPr/>
          </p:nvSpPr>
          <p:spPr>
            <a:xfrm>
              <a:off x="-85623" y="4930350"/>
              <a:ext cx="1314297" cy="280613"/>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cxnSp>
          <p:nvCxnSpPr>
            <p:cNvPr id="74" name="Straight Connector 73">
              <a:extLst>
                <a:ext uri="{FF2B5EF4-FFF2-40B4-BE49-F238E27FC236}">
                  <a16:creationId xmlns:a16="http://schemas.microsoft.com/office/drawing/2014/main" id="{70BB3285-3D8D-4BE8-8951-10DA7ED0C957}"/>
                </a:ext>
              </a:extLst>
            </p:cNvPr>
            <p:cNvCxnSpPr/>
            <p:nvPr/>
          </p:nvCxnSpPr>
          <p:spPr>
            <a:xfrm flipH="1">
              <a:off x="1463515" y="3256339"/>
              <a:ext cx="0" cy="1548000"/>
            </a:xfrm>
            <a:prstGeom prst="line">
              <a:avLst/>
            </a:prstGeom>
            <a:ln w="19050">
              <a:solidFill>
                <a:srgbClr val="36363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986E553-EF4B-4D5B-8053-A763AE54D82F}"/>
                </a:ext>
              </a:extLst>
            </p:cNvPr>
            <p:cNvCxnSpPr/>
            <p:nvPr/>
          </p:nvCxnSpPr>
          <p:spPr>
            <a:xfrm flipH="1">
              <a:off x="2085796" y="4051593"/>
              <a:ext cx="0" cy="720000"/>
            </a:xfrm>
            <a:prstGeom prst="line">
              <a:avLst/>
            </a:prstGeom>
            <a:ln w="19050">
              <a:solidFill>
                <a:srgbClr val="36363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23C14D8-56E2-4297-AC2F-DF3E1C398364}"/>
                </a:ext>
              </a:extLst>
            </p:cNvPr>
            <p:cNvCxnSpPr/>
            <p:nvPr/>
          </p:nvCxnSpPr>
          <p:spPr>
            <a:xfrm flipH="1">
              <a:off x="2708077" y="4464507"/>
              <a:ext cx="0" cy="324000"/>
            </a:xfrm>
            <a:prstGeom prst="line">
              <a:avLst/>
            </a:prstGeom>
            <a:ln w="19050">
              <a:solidFill>
                <a:srgbClr val="363636"/>
              </a:solidFill>
              <a:prstDash val="sysDash"/>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49494619-9B4B-450A-A2C4-1B4731B6299B}"/>
                </a:ext>
              </a:extLst>
            </p:cNvPr>
            <p:cNvSpPr txBox="1"/>
            <p:nvPr/>
          </p:nvSpPr>
          <p:spPr>
            <a:xfrm>
              <a:off x="1358996" y="2742188"/>
              <a:ext cx="1593594" cy="471784"/>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58.4%</a:t>
              </a:r>
            </a:p>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(95% CI 41.8, 71.7)</a:t>
              </a:r>
            </a:p>
          </p:txBody>
        </p:sp>
        <p:sp>
          <p:nvSpPr>
            <p:cNvPr id="78" name="TextBox 77">
              <a:extLst>
                <a:ext uri="{FF2B5EF4-FFF2-40B4-BE49-F238E27FC236}">
                  <a16:creationId xmlns:a16="http://schemas.microsoft.com/office/drawing/2014/main" id="{170C3374-400E-418F-94AA-9364D36FE2C8}"/>
                </a:ext>
              </a:extLst>
            </p:cNvPr>
            <p:cNvSpPr txBox="1"/>
            <p:nvPr/>
          </p:nvSpPr>
          <p:spPr>
            <a:xfrm>
              <a:off x="1929487" y="3583641"/>
              <a:ext cx="1593594" cy="471784"/>
            </a:xfrm>
            <a:prstGeom prst="rect">
              <a:avLst/>
            </a:prstGeom>
            <a:noFill/>
          </p:spPr>
          <p:txBody>
            <a:bodyPr wrap="none" rtlCol="0">
              <a:spAutoFit/>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30.54%</a:t>
              </a:r>
            </a:p>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(95% CI 17.1, 44.9)</a:t>
              </a:r>
            </a:p>
          </p:txBody>
        </p:sp>
        <p:sp>
          <p:nvSpPr>
            <p:cNvPr id="79" name="TextBox 78">
              <a:extLst>
                <a:ext uri="{FF2B5EF4-FFF2-40B4-BE49-F238E27FC236}">
                  <a16:creationId xmlns:a16="http://schemas.microsoft.com/office/drawing/2014/main" id="{8E07E424-A288-49B7-8513-7C75E65F9EF3}"/>
                </a:ext>
              </a:extLst>
            </p:cNvPr>
            <p:cNvSpPr txBox="1"/>
            <p:nvPr/>
          </p:nvSpPr>
          <p:spPr>
            <a:xfrm>
              <a:off x="2549977" y="4021833"/>
              <a:ext cx="1504332" cy="471784"/>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12.7%</a:t>
              </a:r>
            </a:p>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(95% CI 4.7, 24.9)</a:t>
              </a:r>
            </a:p>
          </p:txBody>
        </p:sp>
        <p:grpSp>
          <p:nvGrpSpPr>
            <p:cNvPr id="119" name="Group 118">
              <a:extLst>
                <a:ext uri="{FF2B5EF4-FFF2-40B4-BE49-F238E27FC236}">
                  <a16:creationId xmlns:a16="http://schemas.microsoft.com/office/drawing/2014/main" id="{F4B5211B-C617-4D2D-91EA-C2C517DEA6D1}"/>
                </a:ext>
              </a:extLst>
            </p:cNvPr>
            <p:cNvGrpSpPr/>
            <p:nvPr/>
          </p:nvGrpSpPr>
          <p:grpSpPr>
            <a:xfrm>
              <a:off x="722354" y="2356997"/>
              <a:ext cx="3897290" cy="3058111"/>
              <a:chOff x="722354" y="2356997"/>
              <a:chExt cx="3897290" cy="3058111"/>
            </a:xfrm>
          </p:grpSpPr>
          <p:grpSp>
            <p:nvGrpSpPr>
              <p:cNvPr id="116" name="Group 115">
                <a:extLst>
                  <a:ext uri="{FF2B5EF4-FFF2-40B4-BE49-F238E27FC236}">
                    <a16:creationId xmlns:a16="http://schemas.microsoft.com/office/drawing/2014/main" id="{664CC603-B097-466C-9DAA-D69D4C5C5E5C}"/>
                  </a:ext>
                </a:extLst>
              </p:cNvPr>
              <p:cNvGrpSpPr/>
              <p:nvPr/>
            </p:nvGrpSpPr>
            <p:grpSpPr>
              <a:xfrm>
                <a:off x="722354" y="5152098"/>
                <a:ext cx="3897290" cy="263010"/>
                <a:chOff x="722354" y="5152098"/>
                <a:chExt cx="3897290" cy="263010"/>
              </a:xfrm>
            </p:grpSpPr>
            <p:sp>
              <p:nvSpPr>
                <p:cNvPr id="62" name="TextBox 61">
                  <a:extLst>
                    <a:ext uri="{FF2B5EF4-FFF2-40B4-BE49-F238E27FC236}">
                      <a16:creationId xmlns:a16="http://schemas.microsoft.com/office/drawing/2014/main" id="{F566CD5C-F93A-4B18-8036-F1A988FB59D9}"/>
                    </a:ext>
                  </a:extLst>
                </p:cNvPr>
                <p:cNvSpPr txBox="1"/>
                <p:nvPr/>
              </p:nvSpPr>
              <p:spPr>
                <a:xfrm>
                  <a:off x="722354" y="5152098"/>
                  <a:ext cx="254912"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63" name="TextBox 62">
                  <a:extLst>
                    <a:ext uri="{FF2B5EF4-FFF2-40B4-BE49-F238E27FC236}">
                      <a16:creationId xmlns:a16="http://schemas.microsoft.com/office/drawing/2014/main" id="{41F3162C-366E-4371-AB9E-B745D69564CE}"/>
                    </a:ext>
                  </a:extLst>
                </p:cNvPr>
                <p:cNvSpPr txBox="1"/>
                <p:nvPr/>
              </p:nvSpPr>
              <p:spPr>
                <a:xfrm>
                  <a:off x="2620242" y="5152098"/>
                  <a:ext cx="165650"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64" name="TextBox 63">
                  <a:extLst>
                    <a:ext uri="{FF2B5EF4-FFF2-40B4-BE49-F238E27FC236}">
                      <a16:creationId xmlns:a16="http://schemas.microsoft.com/office/drawing/2014/main" id="{467A39D8-1623-4D36-8B58-3794CA721765}"/>
                    </a:ext>
                  </a:extLst>
                </p:cNvPr>
                <p:cNvSpPr txBox="1"/>
                <p:nvPr/>
              </p:nvSpPr>
              <p:spPr>
                <a:xfrm>
                  <a:off x="1951520" y="5152098"/>
                  <a:ext cx="254912"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65" name="TextBox 64">
                  <a:extLst>
                    <a:ext uri="{FF2B5EF4-FFF2-40B4-BE49-F238E27FC236}">
                      <a16:creationId xmlns:a16="http://schemas.microsoft.com/office/drawing/2014/main" id="{03D53E41-3EA1-4F4F-8602-65039602B426}"/>
                    </a:ext>
                  </a:extLst>
                </p:cNvPr>
                <p:cNvSpPr txBox="1"/>
                <p:nvPr/>
              </p:nvSpPr>
              <p:spPr>
                <a:xfrm>
                  <a:off x="1337143" y="5152098"/>
                  <a:ext cx="254912"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23</a:t>
                  </a:r>
                </a:p>
              </p:txBody>
            </p:sp>
            <p:sp>
              <p:nvSpPr>
                <p:cNvPr id="66" name="TextBox 65">
                  <a:extLst>
                    <a:ext uri="{FF2B5EF4-FFF2-40B4-BE49-F238E27FC236}">
                      <a16:creationId xmlns:a16="http://schemas.microsoft.com/office/drawing/2014/main" id="{26173B93-3447-43EE-9B25-ED1DF0C94363}"/>
                    </a:ext>
                  </a:extLst>
                </p:cNvPr>
                <p:cNvSpPr txBox="1"/>
                <p:nvPr/>
              </p:nvSpPr>
              <p:spPr>
                <a:xfrm>
                  <a:off x="3249710" y="5152098"/>
                  <a:ext cx="165650"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67" name="TextBox 66">
                  <a:extLst>
                    <a:ext uri="{FF2B5EF4-FFF2-40B4-BE49-F238E27FC236}">
                      <a16:creationId xmlns:a16="http://schemas.microsoft.com/office/drawing/2014/main" id="{86189098-1677-4719-9962-46707E817655}"/>
                    </a:ext>
                  </a:extLst>
                </p:cNvPr>
                <p:cNvSpPr txBox="1"/>
                <p:nvPr/>
              </p:nvSpPr>
              <p:spPr>
                <a:xfrm>
                  <a:off x="3867993" y="5152098"/>
                  <a:ext cx="165650"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68" name="TextBox 67">
                  <a:extLst>
                    <a:ext uri="{FF2B5EF4-FFF2-40B4-BE49-F238E27FC236}">
                      <a16:creationId xmlns:a16="http://schemas.microsoft.com/office/drawing/2014/main" id="{DF9A95F8-26D2-4384-A86C-F1A83C6A06C7}"/>
                    </a:ext>
                  </a:extLst>
                </p:cNvPr>
                <p:cNvSpPr txBox="1"/>
                <p:nvPr/>
              </p:nvSpPr>
              <p:spPr>
                <a:xfrm>
                  <a:off x="4543190" y="5152098"/>
                  <a:ext cx="76454"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E75C00"/>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118" name="Group 117">
                <a:extLst>
                  <a:ext uri="{FF2B5EF4-FFF2-40B4-BE49-F238E27FC236}">
                    <a16:creationId xmlns:a16="http://schemas.microsoft.com/office/drawing/2014/main" id="{47401C13-3C23-427F-A14A-86173134F781}"/>
                  </a:ext>
                </a:extLst>
              </p:cNvPr>
              <p:cNvGrpSpPr/>
              <p:nvPr/>
            </p:nvGrpSpPr>
            <p:grpSpPr>
              <a:xfrm>
                <a:off x="888207" y="2356997"/>
                <a:ext cx="3563962" cy="2414544"/>
                <a:chOff x="888207" y="2356997"/>
                <a:chExt cx="3563962" cy="2414544"/>
              </a:xfrm>
            </p:grpSpPr>
            <p:sp>
              <p:nvSpPr>
                <p:cNvPr id="82" name="Freeform: Shape 81">
                  <a:extLst>
                    <a:ext uri="{FF2B5EF4-FFF2-40B4-BE49-F238E27FC236}">
                      <a16:creationId xmlns:a16="http://schemas.microsoft.com/office/drawing/2014/main" id="{7A6B6104-0923-484D-B7EF-C9D5E9BE9C02}"/>
                    </a:ext>
                  </a:extLst>
                </p:cNvPr>
                <p:cNvSpPr/>
                <p:nvPr/>
              </p:nvSpPr>
              <p:spPr>
                <a:xfrm>
                  <a:off x="888207" y="2356997"/>
                  <a:ext cx="3563962" cy="2414544"/>
                </a:xfrm>
                <a:custGeom>
                  <a:avLst/>
                  <a:gdLst>
                    <a:gd name="connsiteX0" fmla="*/ 5631428 w 5629275"/>
                    <a:gd name="connsiteY0" fmla="*/ 3685546 h 3676650"/>
                    <a:gd name="connsiteX1" fmla="*/ 5631428 w 5629275"/>
                    <a:gd name="connsiteY1" fmla="*/ 3502581 h 3676650"/>
                    <a:gd name="connsiteX2" fmla="*/ 3836575 w 5629275"/>
                    <a:gd name="connsiteY2" fmla="*/ 3502581 h 3676650"/>
                    <a:gd name="connsiteX3" fmla="*/ 3836575 w 5629275"/>
                    <a:gd name="connsiteY3" fmla="*/ 3342846 h 3676650"/>
                    <a:gd name="connsiteX4" fmla="*/ 3101788 w 5629275"/>
                    <a:gd name="connsiteY4" fmla="*/ 3342846 h 3676650"/>
                    <a:gd name="connsiteX5" fmla="*/ 3101788 w 5629275"/>
                    <a:gd name="connsiteY5" fmla="*/ 3223765 h 3676650"/>
                    <a:gd name="connsiteX6" fmla="*/ 2677763 w 5629275"/>
                    <a:gd name="connsiteY6" fmla="*/ 3223765 h 3676650"/>
                    <a:gd name="connsiteX7" fmla="*/ 2677763 w 5629275"/>
                    <a:gd name="connsiteY7" fmla="*/ 3127924 h 3676650"/>
                    <a:gd name="connsiteX8" fmla="*/ 2404758 w 5629275"/>
                    <a:gd name="connsiteY8" fmla="*/ 3127924 h 3676650"/>
                    <a:gd name="connsiteX9" fmla="*/ 2404758 w 5629275"/>
                    <a:gd name="connsiteY9" fmla="*/ 3034989 h 3676650"/>
                    <a:gd name="connsiteX10" fmla="*/ 2349570 w 5629275"/>
                    <a:gd name="connsiteY10" fmla="*/ 3034989 h 3676650"/>
                    <a:gd name="connsiteX11" fmla="*/ 2349570 w 5629275"/>
                    <a:gd name="connsiteY11" fmla="*/ 2953665 h 3676650"/>
                    <a:gd name="connsiteX12" fmla="*/ 2268255 w 5629275"/>
                    <a:gd name="connsiteY12" fmla="*/ 2953665 h 3676650"/>
                    <a:gd name="connsiteX13" fmla="*/ 2268255 w 5629275"/>
                    <a:gd name="connsiteY13" fmla="*/ 2825877 h 3676650"/>
                    <a:gd name="connsiteX14" fmla="*/ 2207266 w 5629275"/>
                    <a:gd name="connsiteY14" fmla="*/ 2825877 h 3676650"/>
                    <a:gd name="connsiteX15" fmla="*/ 2207266 w 5629275"/>
                    <a:gd name="connsiteY15" fmla="*/ 2764889 h 3676650"/>
                    <a:gd name="connsiteX16" fmla="*/ 2128847 w 5629275"/>
                    <a:gd name="connsiteY16" fmla="*/ 2764889 h 3676650"/>
                    <a:gd name="connsiteX17" fmla="*/ 2128847 w 5629275"/>
                    <a:gd name="connsiteY17" fmla="*/ 2666143 h 3676650"/>
                    <a:gd name="connsiteX18" fmla="*/ 2041722 w 5629275"/>
                    <a:gd name="connsiteY18" fmla="*/ 2666143 h 3676650"/>
                    <a:gd name="connsiteX19" fmla="*/ 2041722 w 5629275"/>
                    <a:gd name="connsiteY19" fmla="*/ 2564492 h 3676650"/>
                    <a:gd name="connsiteX20" fmla="*/ 1850031 w 5629275"/>
                    <a:gd name="connsiteY20" fmla="*/ 2564492 h 3676650"/>
                    <a:gd name="connsiteX21" fmla="*/ 1850031 w 5629275"/>
                    <a:gd name="connsiteY21" fmla="*/ 2474462 h 3676650"/>
                    <a:gd name="connsiteX22" fmla="*/ 1760001 w 5629275"/>
                    <a:gd name="connsiteY22" fmla="*/ 2474462 h 3676650"/>
                    <a:gd name="connsiteX23" fmla="*/ 1760001 w 5629275"/>
                    <a:gd name="connsiteY23" fmla="*/ 2291487 h 3676650"/>
                    <a:gd name="connsiteX24" fmla="*/ 1672876 w 5629275"/>
                    <a:gd name="connsiteY24" fmla="*/ 2291487 h 3676650"/>
                    <a:gd name="connsiteX25" fmla="*/ 1672876 w 5629275"/>
                    <a:gd name="connsiteY25" fmla="*/ 2189836 h 3676650"/>
                    <a:gd name="connsiteX26" fmla="*/ 1405681 w 5629275"/>
                    <a:gd name="connsiteY26" fmla="*/ 2189836 h 3676650"/>
                    <a:gd name="connsiteX27" fmla="*/ 1405681 w 5629275"/>
                    <a:gd name="connsiteY27" fmla="*/ 2015576 h 3676650"/>
                    <a:gd name="connsiteX28" fmla="*/ 1376639 w 5629275"/>
                    <a:gd name="connsiteY28" fmla="*/ 2015576 h 3676650"/>
                    <a:gd name="connsiteX29" fmla="*/ 1376639 w 5629275"/>
                    <a:gd name="connsiteY29" fmla="*/ 1916830 h 3676650"/>
                    <a:gd name="connsiteX30" fmla="*/ 1318546 w 5629275"/>
                    <a:gd name="connsiteY30" fmla="*/ 1916830 h 3676650"/>
                    <a:gd name="connsiteX31" fmla="*/ 1318546 w 5629275"/>
                    <a:gd name="connsiteY31" fmla="*/ 1815179 h 3676650"/>
                    <a:gd name="connsiteX32" fmla="*/ 1109443 w 5629275"/>
                    <a:gd name="connsiteY32" fmla="*/ 1815179 h 3676650"/>
                    <a:gd name="connsiteX33" fmla="*/ 1109443 w 5629275"/>
                    <a:gd name="connsiteY33" fmla="*/ 1733864 h 3676650"/>
                    <a:gd name="connsiteX34" fmla="*/ 1019404 w 5629275"/>
                    <a:gd name="connsiteY34" fmla="*/ 1733864 h 3676650"/>
                    <a:gd name="connsiteX35" fmla="*/ 1019404 w 5629275"/>
                    <a:gd name="connsiteY35" fmla="*/ 1632214 h 3676650"/>
                    <a:gd name="connsiteX36" fmla="*/ 999077 w 5629275"/>
                    <a:gd name="connsiteY36" fmla="*/ 1632214 h 3676650"/>
                    <a:gd name="connsiteX37" fmla="*/ 999077 w 5629275"/>
                    <a:gd name="connsiteY37" fmla="*/ 1530563 h 3676650"/>
                    <a:gd name="connsiteX38" fmla="*/ 955510 w 5629275"/>
                    <a:gd name="connsiteY38" fmla="*/ 1530563 h 3676650"/>
                    <a:gd name="connsiteX39" fmla="*/ 955510 w 5629275"/>
                    <a:gd name="connsiteY39" fmla="*/ 1338882 h 3676650"/>
                    <a:gd name="connsiteX40" fmla="*/ 827723 w 5629275"/>
                    <a:gd name="connsiteY40" fmla="*/ 1338882 h 3676650"/>
                    <a:gd name="connsiteX41" fmla="*/ 827723 w 5629275"/>
                    <a:gd name="connsiteY41" fmla="*/ 1245946 h 3676650"/>
                    <a:gd name="connsiteX42" fmla="*/ 819011 w 5629275"/>
                    <a:gd name="connsiteY42" fmla="*/ 1245946 h 3676650"/>
                    <a:gd name="connsiteX43" fmla="*/ 819011 w 5629275"/>
                    <a:gd name="connsiteY43" fmla="*/ 1164622 h 3676650"/>
                    <a:gd name="connsiteX44" fmla="*/ 795777 w 5629275"/>
                    <a:gd name="connsiteY44" fmla="*/ 1164622 h 3676650"/>
                    <a:gd name="connsiteX45" fmla="*/ 795777 w 5629275"/>
                    <a:gd name="connsiteY45" fmla="*/ 1080402 h 3676650"/>
                    <a:gd name="connsiteX46" fmla="*/ 743500 w 5629275"/>
                    <a:gd name="connsiteY46" fmla="*/ 1080402 h 3676650"/>
                    <a:gd name="connsiteX47" fmla="*/ 743500 w 5629275"/>
                    <a:gd name="connsiteY47" fmla="*/ 999077 h 3676650"/>
                    <a:gd name="connsiteX48" fmla="*/ 560529 w 5629275"/>
                    <a:gd name="connsiteY48" fmla="*/ 999077 h 3676650"/>
                    <a:gd name="connsiteX49" fmla="*/ 560529 w 5629275"/>
                    <a:gd name="connsiteY49" fmla="*/ 897427 h 3676650"/>
                    <a:gd name="connsiteX50" fmla="*/ 522773 w 5629275"/>
                    <a:gd name="connsiteY50" fmla="*/ 897427 h 3676650"/>
                    <a:gd name="connsiteX51" fmla="*/ 522773 w 5629275"/>
                    <a:gd name="connsiteY51" fmla="*/ 807393 h 3676650"/>
                    <a:gd name="connsiteX52" fmla="*/ 461782 w 5629275"/>
                    <a:gd name="connsiteY52" fmla="*/ 807393 h 3676650"/>
                    <a:gd name="connsiteX53" fmla="*/ 461782 w 5629275"/>
                    <a:gd name="connsiteY53" fmla="*/ 630232 h 3676650"/>
                    <a:gd name="connsiteX54" fmla="*/ 432740 w 5629275"/>
                    <a:gd name="connsiteY54" fmla="*/ 630232 h 3676650"/>
                    <a:gd name="connsiteX55" fmla="*/ 432740 w 5629275"/>
                    <a:gd name="connsiteY55" fmla="*/ 351419 h 3676650"/>
                    <a:gd name="connsiteX56" fmla="*/ 400793 w 5629275"/>
                    <a:gd name="connsiteY56" fmla="*/ 351419 h 3676650"/>
                    <a:gd name="connsiteX57" fmla="*/ 400793 w 5629275"/>
                    <a:gd name="connsiteY57" fmla="*/ 168449 h 3676650"/>
                    <a:gd name="connsiteX58" fmla="*/ 371749 w 5629275"/>
                    <a:gd name="connsiteY58" fmla="*/ 168449 h 3676650"/>
                    <a:gd name="connsiteX59" fmla="*/ 371749 w 5629275"/>
                    <a:gd name="connsiteY59" fmla="*/ 92937 h 3676650"/>
                    <a:gd name="connsiteX60" fmla="*/ 293334 w 5629275"/>
                    <a:gd name="connsiteY60" fmla="*/ 92937 h 3676650"/>
                    <a:gd name="connsiteX61" fmla="*/ 293334 w 5629275"/>
                    <a:gd name="connsiteY61" fmla="*/ 0 h 3676650"/>
                    <a:gd name="connsiteX62" fmla="*/ 0 w 5629275"/>
                    <a:gd name="connsiteY62" fmla="*/ 0 h 367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29275" h="3676650">
                      <a:moveTo>
                        <a:pt x="5631428" y="3685546"/>
                      </a:moveTo>
                      <a:lnTo>
                        <a:pt x="5631428" y="3502581"/>
                      </a:lnTo>
                      <a:lnTo>
                        <a:pt x="3836575" y="3502581"/>
                      </a:lnTo>
                      <a:lnTo>
                        <a:pt x="3836575" y="3342846"/>
                      </a:lnTo>
                      <a:lnTo>
                        <a:pt x="3101788" y="3342846"/>
                      </a:lnTo>
                      <a:lnTo>
                        <a:pt x="3101788" y="3223765"/>
                      </a:lnTo>
                      <a:lnTo>
                        <a:pt x="2677763" y="3223765"/>
                      </a:lnTo>
                      <a:lnTo>
                        <a:pt x="2677763" y="3127924"/>
                      </a:lnTo>
                      <a:lnTo>
                        <a:pt x="2404758" y="3127924"/>
                      </a:lnTo>
                      <a:lnTo>
                        <a:pt x="2404758" y="3034989"/>
                      </a:lnTo>
                      <a:lnTo>
                        <a:pt x="2349570" y="3034989"/>
                      </a:lnTo>
                      <a:lnTo>
                        <a:pt x="2349570" y="2953665"/>
                      </a:lnTo>
                      <a:lnTo>
                        <a:pt x="2268255" y="2953665"/>
                      </a:lnTo>
                      <a:lnTo>
                        <a:pt x="2268255" y="2825877"/>
                      </a:lnTo>
                      <a:lnTo>
                        <a:pt x="2207266" y="2825877"/>
                      </a:lnTo>
                      <a:lnTo>
                        <a:pt x="2207266" y="2764889"/>
                      </a:lnTo>
                      <a:lnTo>
                        <a:pt x="2128847" y="2764889"/>
                      </a:lnTo>
                      <a:lnTo>
                        <a:pt x="2128847" y="2666143"/>
                      </a:lnTo>
                      <a:lnTo>
                        <a:pt x="2041722" y="2666143"/>
                      </a:lnTo>
                      <a:lnTo>
                        <a:pt x="2041722" y="2564492"/>
                      </a:lnTo>
                      <a:lnTo>
                        <a:pt x="1850031" y="2564492"/>
                      </a:lnTo>
                      <a:lnTo>
                        <a:pt x="1850031" y="2474462"/>
                      </a:lnTo>
                      <a:lnTo>
                        <a:pt x="1760001" y="2474462"/>
                      </a:lnTo>
                      <a:lnTo>
                        <a:pt x="1760001" y="2291487"/>
                      </a:lnTo>
                      <a:lnTo>
                        <a:pt x="1672876" y="2291487"/>
                      </a:lnTo>
                      <a:lnTo>
                        <a:pt x="1672876" y="2189836"/>
                      </a:lnTo>
                      <a:lnTo>
                        <a:pt x="1405681" y="2189836"/>
                      </a:lnTo>
                      <a:lnTo>
                        <a:pt x="1405681" y="2015576"/>
                      </a:lnTo>
                      <a:lnTo>
                        <a:pt x="1376639" y="2015576"/>
                      </a:lnTo>
                      <a:lnTo>
                        <a:pt x="1376639" y="1916830"/>
                      </a:lnTo>
                      <a:lnTo>
                        <a:pt x="1318546" y="1916830"/>
                      </a:lnTo>
                      <a:lnTo>
                        <a:pt x="1318546" y="1815179"/>
                      </a:lnTo>
                      <a:lnTo>
                        <a:pt x="1109443" y="1815179"/>
                      </a:lnTo>
                      <a:lnTo>
                        <a:pt x="1109443" y="1733864"/>
                      </a:lnTo>
                      <a:lnTo>
                        <a:pt x="1019404" y="1733864"/>
                      </a:lnTo>
                      <a:lnTo>
                        <a:pt x="1019404" y="1632214"/>
                      </a:lnTo>
                      <a:lnTo>
                        <a:pt x="999077" y="1632214"/>
                      </a:lnTo>
                      <a:lnTo>
                        <a:pt x="999077" y="1530563"/>
                      </a:lnTo>
                      <a:lnTo>
                        <a:pt x="955510" y="1530563"/>
                      </a:lnTo>
                      <a:lnTo>
                        <a:pt x="955510" y="1338882"/>
                      </a:lnTo>
                      <a:lnTo>
                        <a:pt x="827723" y="1338882"/>
                      </a:lnTo>
                      <a:lnTo>
                        <a:pt x="827723" y="1245946"/>
                      </a:lnTo>
                      <a:lnTo>
                        <a:pt x="819011" y="1245946"/>
                      </a:lnTo>
                      <a:lnTo>
                        <a:pt x="819011" y="1164622"/>
                      </a:lnTo>
                      <a:lnTo>
                        <a:pt x="795777" y="1164622"/>
                      </a:lnTo>
                      <a:lnTo>
                        <a:pt x="795777" y="1080402"/>
                      </a:lnTo>
                      <a:lnTo>
                        <a:pt x="743500" y="1080402"/>
                      </a:lnTo>
                      <a:lnTo>
                        <a:pt x="743500" y="999077"/>
                      </a:lnTo>
                      <a:lnTo>
                        <a:pt x="560529" y="999077"/>
                      </a:lnTo>
                      <a:lnTo>
                        <a:pt x="560529" y="897427"/>
                      </a:lnTo>
                      <a:lnTo>
                        <a:pt x="522773" y="897427"/>
                      </a:lnTo>
                      <a:lnTo>
                        <a:pt x="522773" y="807393"/>
                      </a:lnTo>
                      <a:lnTo>
                        <a:pt x="461782" y="807393"/>
                      </a:lnTo>
                      <a:lnTo>
                        <a:pt x="461782" y="630232"/>
                      </a:lnTo>
                      <a:lnTo>
                        <a:pt x="432740" y="630232"/>
                      </a:lnTo>
                      <a:lnTo>
                        <a:pt x="432740" y="351419"/>
                      </a:lnTo>
                      <a:lnTo>
                        <a:pt x="400793" y="351419"/>
                      </a:lnTo>
                      <a:lnTo>
                        <a:pt x="400793" y="168449"/>
                      </a:lnTo>
                      <a:lnTo>
                        <a:pt x="371749" y="168449"/>
                      </a:lnTo>
                      <a:lnTo>
                        <a:pt x="371749" y="92937"/>
                      </a:lnTo>
                      <a:lnTo>
                        <a:pt x="293334" y="92937"/>
                      </a:lnTo>
                      <a:lnTo>
                        <a:pt x="293334" y="0"/>
                      </a:lnTo>
                      <a:lnTo>
                        <a:pt x="0" y="0"/>
                      </a:lnTo>
                    </a:path>
                  </a:pathLst>
                </a:custGeom>
                <a:noFill/>
                <a:ln w="19050" cap="flat">
                  <a:solidFill>
                    <a:srgbClr val="E75C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17" name="Group 116">
                  <a:extLst>
                    <a:ext uri="{FF2B5EF4-FFF2-40B4-BE49-F238E27FC236}">
                      <a16:creationId xmlns:a16="http://schemas.microsoft.com/office/drawing/2014/main" id="{86CBC1CA-182A-4A9F-80CD-48C0F264259A}"/>
                    </a:ext>
                  </a:extLst>
                </p:cNvPr>
                <p:cNvGrpSpPr/>
                <p:nvPr/>
              </p:nvGrpSpPr>
              <p:grpSpPr>
                <a:xfrm>
                  <a:off x="1454540" y="3207686"/>
                  <a:ext cx="1200047" cy="1282341"/>
                  <a:chOff x="1454540" y="3207686"/>
                  <a:chExt cx="1200047" cy="1282341"/>
                </a:xfrm>
              </p:grpSpPr>
              <p:sp>
                <p:nvSpPr>
                  <p:cNvPr id="83" name="Freeform: Shape 82">
                    <a:extLst>
                      <a:ext uri="{FF2B5EF4-FFF2-40B4-BE49-F238E27FC236}">
                        <a16:creationId xmlns:a16="http://schemas.microsoft.com/office/drawing/2014/main" id="{90C1D398-0CF7-426A-BB92-1125E69A202D}"/>
                      </a:ext>
                    </a:extLst>
                  </p:cNvPr>
                  <p:cNvSpPr/>
                  <p:nvPr/>
                </p:nvSpPr>
                <p:spPr>
                  <a:xfrm>
                    <a:off x="1454540" y="3207686"/>
                    <a:ext cx="6030" cy="56298"/>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rgbClr val="E75C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Freeform: Shape 83">
                    <a:extLst>
                      <a:ext uri="{FF2B5EF4-FFF2-40B4-BE49-F238E27FC236}">
                        <a16:creationId xmlns:a16="http://schemas.microsoft.com/office/drawing/2014/main" id="{8BD3E056-B3E2-46F5-BD44-1B3F8B7F22D0}"/>
                      </a:ext>
                    </a:extLst>
                  </p:cNvPr>
                  <p:cNvSpPr/>
                  <p:nvPr/>
                </p:nvSpPr>
                <p:spPr>
                  <a:xfrm>
                    <a:off x="2648557" y="4433729"/>
                    <a:ext cx="6030" cy="56298"/>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grpSp>
      <p:grpSp>
        <p:nvGrpSpPr>
          <p:cNvPr id="172" name="Group 171">
            <a:extLst>
              <a:ext uri="{FF2B5EF4-FFF2-40B4-BE49-F238E27FC236}">
                <a16:creationId xmlns:a16="http://schemas.microsoft.com/office/drawing/2014/main" id="{D9394E83-BD72-4B61-89EA-13E788DAA523}"/>
              </a:ext>
            </a:extLst>
          </p:cNvPr>
          <p:cNvGrpSpPr/>
          <p:nvPr/>
        </p:nvGrpSpPr>
        <p:grpSpPr>
          <a:xfrm>
            <a:off x="4372115" y="1921839"/>
            <a:ext cx="4661856" cy="3125455"/>
            <a:chOff x="4038614" y="2221150"/>
            <a:chExt cx="4804269" cy="3193958"/>
          </a:xfrm>
        </p:grpSpPr>
        <p:grpSp>
          <p:nvGrpSpPr>
            <p:cNvPr id="120" name="Group 119">
              <a:extLst>
                <a:ext uri="{FF2B5EF4-FFF2-40B4-BE49-F238E27FC236}">
                  <a16:creationId xmlns:a16="http://schemas.microsoft.com/office/drawing/2014/main" id="{A24F1572-1453-46D9-9264-F695AF79B928}"/>
                </a:ext>
              </a:extLst>
            </p:cNvPr>
            <p:cNvGrpSpPr/>
            <p:nvPr/>
          </p:nvGrpSpPr>
          <p:grpSpPr>
            <a:xfrm>
              <a:off x="4880233" y="4786843"/>
              <a:ext cx="3937863" cy="263010"/>
              <a:chOff x="768572" y="4786843"/>
              <a:chExt cx="3937863" cy="263010"/>
            </a:xfrm>
          </p:grpSpPr>
          <p:sp>
            <p:nvSpPr>
              <p:cNvPr id="121" name="TextBox 120">
                <a:extLst>
                  <a:ext uri="{FF2B5EF4-FFF2-40B4-BE49-F238E27FC236}">
                    <a16:creationId xmlns:a16="http://schemas.microsoft.com/office/drawing/2014/main" id="{7E642C40-24ED-415D-BB6E-C7412D67A5D8}"/>
                  </a:ext>
                </a:extLst>
              </p:cNvPr>
              <p:cNvSpPr txBox="1"/>
              <p:nvPr/>
            </p:nvSpPr>
            <p:spPr>
              <a:xfrm>
                <a:off x="768572" y="4786843"/>
                <a:ext cx="162479"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22" name="TextBox 121">
                <a:extLst>
                  <a:ext uri="{FF2B5EF4-FFF2-40B4-BE49-F238E27FC236}">
                    <a16:creationId xmlns:a16="http://schemas.microsoft.com/office/drawing/2014/main" id="{EE2D0F34-D002-4722-B1B8-FD4A2EB816FF}"/>
                  </a:ext>
                </a:extLst>
              </p:cNvPr>
              <p:cNvSpPr txBox="1"/>
              <p:nvPr/>
            </p:nvSpPr>
            <p:spPr>
              <a:xfrm>
                <a:off x="2621827" y="4786843"/>
                <a:ext cx="162479"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123" name="TextBox 122">
                <a:extLst>
                  <a:ext uri="{FF2B5EF4-FFF2-40B4-BE49-F238E27FC236}">
                    <a16:creationId xmlns:a16="http://schemas.microsoft.com/office/drawing/2014/main" id="{8AB5EDDA-DBA9-44BE-87E4-92A55553A823}"/>
                  </a:ext>
                </a:extLst>
              </p:cNvPr>
              <p:cNvSpPr txBox="1"/>
              <p:nvPr/>
            </p:nvSpPr>
            <p:spPr>
              <a:xfrm>
                <a:off x="1997736" y="4786843"/>
                <a:ext cx="162479"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124" name="TextBox 123">
                <a:extLst>
                  <a:ext uri="{FF2B5EF4-FFF2-40B4-BE49-F238E27FC236}">
                    <a16:creationId xmlns:a16="http://schemas.microsoft.com/office/drawing/2014/main" id="{52481FC0-A858-4240-83AC-F53B3331E82E}"/>
                  </a:ext>
                </a:extLst>
              </p:cNvPr>
              <p:cNvSpPr txBox="1"/>
              <p:nvPr/>
            </p:nvSpPr>
            <p:spPr>
              <a:xfrm>
                <a:off x="1383360" y="4786843"/>
                <a:ext cx="162479"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25" name="TextBox 124">
                <a:extLst>
                  <a:ext uri="{FF2B5EF4-FFF2-40B4-BE49-F238E27FC236}">
                    <a16:creationId xmlns:a16="http://schemas.microsoft.com/office/drawing/2014/main" id="{CE01BEA8-3EA0-4D07-8305-46820A6F5143}"/>
                  </a:ext>
                </a:extLst>
              </p:cNvPr>
              <p:cNvSpPr txBox="1"/>
              <p:nvPr/>
            </p:nvSpPr>
            <p:spPr>
              <a:xfrm>
                <a:off x="3207519" y="4786843"/>
                <a:ext cx="250034"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26" name="TextBox 125">
                <a:extLst>
                  <a:ext uri="{FF2B5EF4-FFF2-40B4-BE49-F238E27FC236}">
                    <a16:creationId xmlns:a16="http://schemas.microsoft.com/office/drawing/2014/main" id="{A7677BDC-5393-465B-B3CF-09602E5A7136}"/>
                  </a:ext>
                </a:extLst>
              </p:cNvPr>
              <p:cNvSpPr txBox="1"/>
              <p:nvPr/>
            </p:nvSpPr>
            <p:spPr>
              <a:xfrm>
                <a:off x="3825800" y="4786843"/>
                <a:ext cx="250034"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27" name="TextBox 126">
                <a:extLst>
                  <a:ext uri="{FF2B5EF4-FFF2-40B4-BE49-F238E27FC236}">
                    <a16:creationId xmlns:a16="http://schemas.microsoft.com/office/drawing/2014/main" id="{28DCFBB9-4301-47EF-997C-3A5509E90C74}"/>
                  </a:ext>
                </a:extLst>
              </p:cNvPr>
              <p:cNvSpPr txBox="1"/>
              <p:nvPr/>
            </p:nvSpPr>
            <p:spPr>
              <a:xfrm>
                <a:off x="4456401" y="4786843"/>
                <a:ext cx="250034"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grpSp>
        <p:grpSp>
          <p:nvGrpSpPr>
            <p:cNvPr id="128" name="Group 127">
              <a:extLst>
                <a:ext uri="{FF2B5EF4-FFF2-40B4-BE49-F238E27FC236}">
                  <a16:creationId xmlns:a16="http://schemas.microsoft.com/office/drawing/2014/main" id="{094AD13D-1EB5-44E2-B33E-1D44704E12D7}"/>
                </a:ext>
              </a:extLst>
            </p:cNvPr>
            <p:cNvGrpSpPr/>
            <p:nvPr/>
          </p:nvGrpSpPr>
          <p:grpSpPr>
            <a:xfrm>
              <a:off x="4238555" y="2221150"/>
              <a:ext cx="4478992" cy="3028241"/>
              <a:chOff x="126894" y="2221150"/>
              <a:chExt cx="4478992" cy="3028241"/>
            </a:xfrm>
          </p:grpSpPr>
          <p:sp>
            <p:nvSpPr>
              <p:cNvPr id="129" name="TextBox 128">
                <a:extLst>
                  <a:ext uri="{FF2B5EF4-FFF2-40B4-BE49-F238E27FC236}">
                    <a16:creationId xmlns:a16="http://schemas.microsoft.com/office/drawing/2014/main" id="{A7EE9EFB-0F79-44CD-9871-A8F819678C5A}"/>
                  </a:ext>
                </a:extLst>
              </p:cNvPr>
              <p:cNvSpPr txBox="1"/>
              <p:nvPr/>
            </p:nvSpPr>
            <p:spPr>
              <a:xfrm rot="16200000">
                <a:off x="-90259" y="3441760"/>
                <a:ext cx="697236" cy="262929"/>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生存概率</a:t>
                </a:r>
              </a:p>
            </p:txBody>
          </p:sp>
          <p:sp>
            <p:nvSpPr>
              <p:cNvPr id="130" name="Freeform 21">
                <a:extLst>
                  <a:ext uri="{FF2B5EF4-FFF2-40B4-BE49-F238E27FC236}">
                    <a16:creationId xmlns:a16="http://schemas.microsoft.com/office/drawing/2014/main" id="{35CD960C-1B1A-47CA-B9F9-A34D825AEB81}"/>
                  </a:ext>
                </a:extLst>
              </p:cNvPr>
              <p:cNvSpPr/>
              <p:nvPr/>
            </p:nvSpPr>
            <p:spPr bwMode="auto">
              <a:xfrm>
                <a:off x="856830" y="2350938"/>
                <a:ext cx="3749056" cy="241454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TextBox 130">
                <a:extLst>
                  <a:ext uri="{FF2B5EF4-FFF2-40B4-BE49-F238E27FC236}">
                    <a16:creationId xmlns:a16="http://schemas.microsoft.com/office/drawing/2014/main" id="{3728622E-076D-4DAD-9C15-A46CBB51389E}"/>
                  </a:ext>
                </a:extLst>
              </p:cNvPr>
              <p:cNvSpPr txBox="1"/>
              <p:nvPr/>
            </p:nvSpPr>
            <p:spPr>
              <a:xfrm>
                <a:off x="388055" y="2221150"/>
                <a:ext cx="388699" cy="2607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32" name="TextBox 131">
                <a:extLst>
                  <a:ext uri="{FF2B5EF4-FFF2-40B4-BE49-F238E27FC236}">
                    <a16:creationId xmlns:a16="http://schemas.microsoft.com/office/drawing/2014/main" id="{825AB4D8-1042-47CB-8923-2D0402E08013}"/>
                  </a:ext>
                </a:extLst>
              </p:cNvPr>
              <p:cNvSpPr txBox="1"/>
              <p:nvPr/>
            </p:nvSpPr>
            <p:spPr>
              <a:xfrm>
                <a:off x="388063" y="2856717"/>
                <a:ext cx="388699" cy="2607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0.75</a:t>
                </a:r>
              </a:p>
            </p:txBody>
          </p:sp>
          <p:sp>
            <p:nvSpPr>
              <p:cNvPr id="133" name="TextBox 132">
                <a:extLst>
                  <a:ext uri="{FF2B5EF4-FFF2-40B4-BE49-F238E27FC236}">
                    <a16:creationId xmlns:a16="http://schemas.microsoft.com/office/drawing/2014/main" id="{366ADAA3-FD81-4DFE-9ED1-C2D3912D7897}"/>
                  </a:ext>
                </a:extLst>
              </p:cNvPr>
              <p:cNvSpPr txBox="1"/>
              <p:nvPr/>
            </p:nvSpPr>
            <p:spPr>
              <a:xfrm>
                <a:off x="388063" y="3442482"/>
                <a:ext cx="388699" cy="2607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0.50</a:t>
                </a:r>
              </a:p>
            </p:txBody>
          </p:sp>
          <p:sp>
            <p:nvSpPr>
              <p:cNvPr id="134" name="TextBox 133">
                <a:extLst>
                  <a:ext uri="{FF2B5EF4-FFF2-40B4-BE49-F238E27FC236}">
                    <a16:creationId xmlns:a16="http://schemas.microsoft.com/office/drawing/2014/main" id="{8C1B5429-5A0C-4C96-A2B7-D852E3B44703}"/>
                  </a:ext>
                </a:extLst>
              </p:cNvPr>
              <p:cNvSpPr txBox="1"/>
              <p:nvPr/>
            </p:nvSpPr>
            <p:spPr>
              <a:xfrm>
                <a:off x="388063" y="4032707"/>
                <a:ext cx="388699" cy="26072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0.25</a:t>
                </a:r>
              </a:p>
            </p:txBody>
          </p:sp>
          <p:sp>
            <p:nvSpPr>
              <p:cNvPr id="135" name="TextBox 134">
                <a:extLst>
                  <a:ext uri="{FF2B5EF4-FFF2-40B4-BE49-F238E27FC236}">
                    <a16:creationId xmlns:a16="http://schemas.microsoft.com/office/drawing/2014/main" id="{A54B35B3-62BA-4DB1-9EAF-002841671751}"/>
                  </a:ext>
                </a:extLst>
              </p:cNvPr>
              <p:cNvSpPr txBox="1"/>
              <p:nvPr/>
            </p:nvSpPr>
            <p:spPr>
              <a:xfrm>
                <a:off x="614279" y="4610794"/>
                <a:ext cx="162479" cy="26301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36" name="Line 6">
                <a:extLst>
                  <a:ext uri="{FF2B5EF4-FFF2-40B4-BE49-F238E27FC236}">
                    <a16:creationId xmlns:a16="http://schemas.microsoft.com/office/drawing/2014/main" id="{07247F19-43D4-4434-8BB7-53941126EF28}"/>
                  </a:ext>
                </a:extLst>
              </p:cNvPr>
              <p:cNvSpPr>
                <a:spLocks noChangeShapeType="1"/>
              </p:cNvSpPr>
              <p:nvPr/>
            </p:nvSpPr>
            <p:spPr bwMode="auto">
              <a:xfrm>
                <a:off x="786291" y="2354137"/>
                <a:ext cx="6175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Line 7">
                <a:extLst>
                  <a:ext uri="{FF2B5EF4-FFF2-40B4-BE49-F238E27FC236}">
                    <a16:creationId xmlns:a16="http://schemas.microsoft.com/office/drawing/2014/main" id="{5B80299B-9DC0-4DF7-AA89-BF431EC42751}"/>
                  </a:ext>
                </a:extLst>
              </p:cNvPr>
              <p:cNvSpPr>
                <a:spLocks noChangeShapeType="1"/>
              </p:cNvSpPr>
              <p:nvPr/>
            </p:nvSpPr>
            <p:spPr bwMode="auto">
              <a:xfrm>
                <a:off x="786291" y="2987873"/>
                <a:ext cx="6175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Line 9">
                <a:extLst>
                  <a:ext uri="{FF2B5EF4-FFF2-40B4-BE49-F238E27FC236}">
                    <a16:creationId xmlns:a16="http://schemas.microsoft.com/office/drawing/2014/main" id="{D2C20AAC-2285-4701-BA5D-E15169C84D08}"/>
                  </a:ext>
                </a:extLst>
              </p:cNvPr>
              <p:cNvSpPr>
                <a:spLocks noChangeShapeType="1"/>
              </p:cNvSpPr>
              <p:nvPr/>
            </p:nvSpPr>
            <p:spPr bwMode="auto">
              <a:xfrm>
                <a:off x="786291" y="3574072"/>
                <a:ext cx="6175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Line 10">
                <a:extLst>
                  <a:ext uri="{FF2B5EF4-FFF2-40B4-BE49-F238E27FC236}">
                    <a16:creationId xmlns:a16="http://schemas.microsoft.com/office/drawing/2014/main" id="{678B346C-9BFB-48A7-BD88-7AA576F379B7}"/>
                  </a:ext>
                </a:extLst>
              </p:cNvPr>
              <p:cNvSpPr>
                <a:spLocks noChangeShapeType="1"/>
              </p:cNvSpPr>
              <p:nvPr/>
            </p:nvSpPr>
            <p:spPr bwMode="auto">
              <a:xfrm>
                <a:off x="786291" y="4164515"/>
                <a:ext cx="6175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Line 21">
                <a:extLst>
                  <a:ext uri="{FF2B5EF4-FFF2-40B4-BE49-F238E27FC236}">
                    <a16:creationId xmlns:a16="http://schemas.microsoft.com/office/drawing/2014/main" id="{FAE64CF8-FFC6-43D9-8105-0F786A6DCB2A}"/>
                  </a:ext>
                </a:extLst>
              </p:cNvPr>
              <p:cNvSpPr>
                <a:spLocks noChangeShapeType="1"/>
              </p:cNvSpPr>
              <p:nvPr/>
            </p:nvSpPr>
            <p:spPr bwMode="auto">
              <a:xfrm flipH="1">
                <a:off x="855900"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Line 21">
                <a:extLst>
                  <a:ext uri="{FF2B5EF4-FFF2-40B4-BE49-F238E27FC236}">
                    <a16:creationId xmlns:a16="http://schemas.microsoft.com/office/drawing/2014/main" id="{3CE277D1-7553-43AD-B0EF-E564BE4E072B}"/>
                  </a:ext>
                </a:extLst>
              </p:cNvPr>
              <p:cNvSpPr>
                <a:spLocks noChangeShapeType="1"/>
              </p:cNvSpPr>
              <p:nvPr/>
            </p:nvSpPr>
            <p:spPr bwMode="auto">
              <a:xfrm flipH="1">
                <a:off x="2704581"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Line 21">
                <a:extLst>
                  <a:ext uri="{FF2B5EF4-FFF2-40B4-BE49-F238E27FC236}">
                    <a16:creationId xmlns:a16="http://schemas.microsoft.com/office/drawing/2014/main" id="{7AD16005-B9D7-4EDF-A94A-81799868B9EC}"/>
                  </a:ext>
                </a:extLst>
              </p:cNvPr>
              <p:cNvSpPr>
                <a:spLocks noChangeShapeType="1"/>
              </p:cNvSpPr>
              <p:nvPr/>
            </p:nvSpPr>
            <p:spPr bwMode="auto">
              <a:xfrm flipH="1">
                <a:off x="2085796"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Line 21">
                <a:extLst>
                  <a:ext uri="{FF2B5EF4-FFF2-40B4-BE49-F238E27FC236}">
                    <a16:creationId xmlns:a16="http://schemas.microsoft.com/office/drawing/2014/main" id="{B385B11A-B3AA-49F4-89DB-01ECC59F82C1}"/>
                  </a:ext>
                </a:extLst>
              </p:cNvPr>
              <p:cNvSpPr>
                <a:spLocks noChangeShapeType="1"/>
              </p:cNvSpPr>
              <p:nvPr/>
            </p:nvSpPr>
            <p:spPr bwMode="auto">
              <a:xfrm flipH="1">
                <a:off x="1463515"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Line 21">
                <a:extLst>
                  <a:ext uri="{FF2B5EF4-FFF2-40B4-BE49-F238E27FC236}">
                    <a16:creationId xmlns:a16="http://schemas.microsoft.com/office/drawing/2014/main" id="{0B13D4E0-9281-4C32-915F-5758800718AB}"/>
                  </a:ext>
                </a:extLst>
              </p:cNvPr>
              <p:cNvSpPr>
                <a:spLocks noChangeShapeType="1"/>
              </p:cNvSpPr>
              <p:nvPr/>
            </p:nvSpPr>
            <p:spPr bwMode="auto">
              <a:xfrm flipH="1">
                <a:off x="3332534"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Line 10">
                <a:extLst>
                  <a:ext uri="{FF2B5EF4-FFF2-40B4-BE49-F238E27FC236}">
                    <a16:creationId xmlns:a16="http://schemas.microsoft.com/office/drawing/2014/main" id="{CEF7B15A-9120-4C72-B780-64081019798B}"/>
                  </a:ext>
                </a:extLst>
              </p:cNvPr>
              <p:cNvSpPr>
                <a:spLocks noChangeShapeType="1"/>
              </p:cNvSpPr>
              <p:nvPr/>
            </p:nvSpPr>
            <p:spPr bwMode="auto">
              <a:xfrm>
                <a:off x="786291" y="4742300"/>
                <a:ext cx="6175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TextBox 145">
                <a:extLst>
                  <a:ext uri="{FF2B5EF4-FFF2-40B4-BE49-F238E27FC236}">
                    <a16:creationId xmlns:a16="http://schemas.microsoft.com/office/drawing/2014/main" id="{7B8415BC-7652-45D4-B16D-3C9493DFD9CE}"/>
                  </a:ext>
                </a:extLst>
              </p:cNvPr>
              <p:cNvSpPr txBox="1"/>
              <p:nvPr/>
            </p:nvSpPr>
            <p:spPr>
              <a:xfrm>
                <a:off x="2298888" y="4968778"/>
                <a:ext cx="817506" cy="280613"/>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147" name="Line 21">
                <a:extLst>
                  <a:ext uri="{FF2B5EF4-FFF2-40B4-BE49-F238E27FC236}">
                    <a16:creationId xmlns:a16="http://schemas.microsoft.com/office/drawing/2014/main" id="{F5EB7D7B-330D-48B6-B4E3-213B58332953}"/>
                  </a:ext>
                </a:extLst>
              </p:cNvPr>
              <p:cNvSpPr>
                <a:spLocks noChangeShapeType="1"/>
              </p:cNvSpPr>
              <p:nvPr/>
            </p:nvSpPr>
            <p:spPr bwMode="auto">
              <a:xfrm flipH="1">
                <a:off x="3950817"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Line 21">
                <a:extLst>
                  <a:ext uri="{FF2B5EF4-FFF2-40B4-BE49-F238E27FC236}">
                    <a16:creationId xmlns:a16="http://schemas.microsoft.com/office/drawing/2014/main" id="{55948FE0-2279-44EF-9CC5-E0FDDD3E437F}"/>
                  </a:ext>
                </a:extLst>
              </p:cNvPr>
              <p:cNvSpPr>
                <a:spLocks noChangeShapeType="1"/>
              </p:cNvSpPr>
              <p:nvPr/>
            </p:nvSpPr>
            <p:spPr bwMode="auto">
              <a:xfrm flipH="1">
                <a:off x="4581416" y="4768754"/>
                <a:ext cx="0" cy="55088"/>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50" name="TextBox 149">
              <a:extLst>
                <a:ext uri="{FF2B5EF4-FFF2-40B4-BE49-F238E27FC236}">
                  <a16:creationId xmlns:a16="http://schemas.microsoft.com/office/drawing/2014/main" id="{C546CB4B-4D70-4A9B-95F1-9DB78A4496BB}"/>
                </a:ext>
              </a:extLst>
            </p:cNvPr>
            <p:cNvSpPr txBox="1"/>
            <p:nvPr/>
          </p:nvSpPr>
          <p:spPr>
            <a:xfrm>
              <a:off x="4038614" y="4930350"/>
              <a:ext cx="1289144" cy="280613"/>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cxnSp>
          <p:nvCxnSpPr>
            <p:cNvPr id="152" name="Straight Connector 151">
              <a:extLst>
                <a:ext uri="{FF2B5EF4-FFF2-40B4-BE49-F238E27FC236}">
                  <a16:creationId xmlns:a16="http://schemas.microsoft.com/office/drawing/2014/main" id="{071364D1-4109-43CE-9613-971A8A75DB44}"/>
                </a:ext>
              </a:extLst>
            </p:cNvPr>
            <p:cNvCxnSpPr/>
            <p:nvPr/>
          </p:nvCxnSpPr>
          <p:spPr>
            <a:xfrm flipH="1">
              <a:off x="6200725" y="3522207"/>
              <a:ext cx="0" cy="1260000"/>
            </a:xfrm>
            <a:prstGeom prst="line">
              <a:avLst/>
            </a:prstGeom>
            <a:ln w="19050">
              <a:solidFill>
                <a:srgbClr val="363636"/>
              </a:solidFill>
              <a:prstDash val="sysDash"/>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D58676E-9578-4990-B3BA-D88799F89761}"/>
                </a:ext>
              </a:extLst>
            </p:cNvPr>
            <p:cNvCxnSpPr/>
            <p:nvPr/>
          </p:nvCxnSpPr>
          <p:spPr>
            <a:xfrm flipH="1">
              <a:off x="7440610" y="4051593"/>
              <a:ext cx="0" cy="720000"/>
            </a:xfrm>
            <a:prstGeom prst="line">
              <a:avLst/>
            </a:prstGeom>
            <a:ln w="19050">
              <a:solidFill>
                <a:srgbClr val="363636"/>
              </a:solidFill>
              <a:prstDash val="sysDash"/>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47451D9B-E2DE-44B9-A46E-4654707E3BDB}"/>
                </a:ext>
              </a:extLst>
            </p:cNvPr>
            <p:cNvSpPr txBox="1"/>
            <p:nvPr/>
          </p:nvSpPr>
          <p:spPr>
            <a:xfrm>
              <a:off x="6047025" y="3044531"/>
              <a:ext cx="1650651" cy="471784"/>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73.8%</a:t>
              </a:r>
            </a:p>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(95% CI 57.7, 84.67)</a:t>
              </a:r>
            </a:p>
          </p:txBody>
        </p:sp>
        <p:sp>
          <p:nvSpPr>
            <p:cNvPr id="156" name="TextBox 155">
              <a:extLst>
                <a:ext uri="{FF2B5EF4-FFF2-40B4-BE49-F238E27FC236}">
                  <a16:creationId xmlns:a16="http://schemas.microsoft.com/office/drawing/2014/main" id="{7E519919-D72E-4281-B3F3-F101E5C5142E}"/>
                </a:ext>
              </a:extLst>
            </p:cNvPr>
            <p:cNvSpPr txBox="1"/>
            <p:nvPr/>
          </p:nvSpPr>
          <p:spPr>
            <a:xfrm>
              <a:off x="7279787" y="3525008"/>
              <a:ext cx="1563096" cy="471784"/>
            </a:xfrm>
            <a:prstGeom prst="rect">
              <a:avLst/>
            </a:prstGeom>
            <a:noFill/>
          </p:spPr>
          <p:txBody>
            <a:bodyPr wrap="none" rtlCol="0">
              <a:spAutoFit/>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44.9%</a:t>
              </a:r>
            </a:p>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(95% CI 28.1, 60.3)</a:t>
              </a:r>
            </a:p>
          </p:txBody>
        </p:sp>
        <p:grpSp>
          <p:nvGrpSpPr>
            <p:cNvPr id="159" name="Group 158">
              <a:extLst>
                <a:ext uri="{FF2B5EF4-FFF2-40B4-BE49-F238E27FC236}">
                  <a16:creationId xmlns:a16="http://schemas.microsoft.com/office/drawing/2014/main" id="{78E4EE8D-CD1E-4778-8082-9A6949B6FCBB}"/>
                </a:ext>
              </a:extLst>
            </p:cNvPr>
            <p:cNvGrpSpPr/>
            <p:nvPr/>
          </p:nvGrpSpPr>
          <p:grpSpPr>
            <a:xfrm>
              <a:off x="4836453" y="5151696"/>
              <a:ext cx="3937864" cy="263412"/>
              <a:chOff x="724792" y="5151696"/>
              <a:chExt cx="3937864" cy="263412"/>
            </a:xfrm>
          </p:grpSpPr>
          <p:sp>
            <p:nvSpPr>
              <p:cNvPr id="165" name="TextBox 164">
                <a:extLst>
                  <a:ext uri="{FF2B5EF4-FFF2-40B4-BE49-F238E27FC236}">
                    <a16:creationId xmlns:a16="http://schemas.microsoft.com/office/drawing/2014/main" id="{DD73182D-68B6-4CCE-974B-A2D6529137D4}"/>
                  </a:ext>
                </a:extLst>
              </p:cNvPr>
              <p:cNvSpPr txBox="1"/>
              <p:nvPr/>
            </p:nvSpPr>
            <p:spPr>
              <a:xfrm>
                <a:off x="724792" y="5152098"/>
                <a:ext cx="250034"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166" name="TextBox 165">
                <a:extLst>
                  <a:ext uri="{FF2B5EF4-FFF2-40B4-BE49-F238E27FC236}">
                    <a16:creationId xmlns:a16="http://schemas.microsoft.com/office/drawing/2014/main" id="{68641706-E501-4CA1-8EE7-0625853A38BC}"/>
                  </a:ext>
                </a:extLst>
              </p:cNvPr>
              <p:cNvSpPr txBox="1"/>
              <p:nvPr/>
            </p:nvSpPr>
            <p:spPr>
              <a:xfrm>
                <a:off x="2578050" y="5151696"/>
                <a:ext cx="250034"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167" name="TextBox 166">
                <a:extLst>
                  <a:ext uri="{FF2B5EF4-FFF2-40B4-BE49-F238E27FC236}">
                    <a16:creationId xmlns:a16="http://schemas.microsoft.com/office/drawing/2014/main" id="{7D61B6DB-3E20-4879-B03E-C8B47CC1F405}"/>
                  </a:ext>
                </a:extLst>
              </p:cNvPr>
              <p:cNvSpPr txBox="1"/>
              <p:nvPr/>
            </p:nvSpPr>
            <p:spPr>
              <a:xfrm>
                <a:off x="1953958" y="5152098"/>
                <a:ext cx="250034"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31</a:t>
                </a:r>
              </a:p>
            </p:txBody>
          </p:sp>
          <p:sp>
            <p:nvSpPr>
              <p:cNvPr id="168" name="TextBox 167">
                <a:extLst>
                  <a:ext uri="{FF2B5EF4-FFF2-40B4-BE49-F238E27FC236}">
                    <a16:creationId xmlns:a16="http://schemas.microsoft.com/office/drawing/2014/main" id="{F17A7445-3574-4140-90D9-99F8035C29AB}"/>
                  </a:ext>
                </a:extLst>
              </p:cNvPr>
              <p:cNvSpPr txBox="1"/>
              <p:nvPr/>
            </p:nvSpPr>
            <p:spPr>
              <a:xfrm>
                <a:off x="1339582" y="5152098"/>
                <a:ext cx="250034"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69" name="TextBox 168">
                <a:extLst>
                  <a:ext uri="{FF2B5EF4-FFF2-40B4-BE49-F238E27FC236}">
                    <a16:creationId xmlns:a16="http://schemas.microsoft.com/office/drawing/2014/main" id="{A2FC5AE4-6C53-4719-8BF6-4189A8866934}"/>
                  </a:ext>
                </a:extLst>
              </p:cNvPr>
              <p:cNvSpPr txBox="1"/>
              <p:nvPr/>
            </p:nvSpPr>
            <p:spPr>
              <a:xfrm>
                <a:off x="3207519" y="5151696"/>
                <a:ext cx="250034"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170" name="TextBox 169">
                <a:extLst>
                  <a:ext uri="{FF2B5EF4-FFF2-40B4-BE49-F238E27FC236}">
                    <a16:creationId xmlns:a16="http://schemas.microsoft.com/office/drawing/2014/main" id="{08F619CF-622B-47C3-AD99-EDE98FC3A1B4}"/>
                  </a:ext>
                </a:extLst>
              </p:cNvPr>
              <p:cNvSpPr txBox="1"/>
              <p:nvPr/>
            </p:nvSpPr>
            <p:spPr>
              <a:xfrm>
                <a:off x="3869577" y="5151696"/>
                <a:ext cx="162479"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171" name="TextBox 170">
                <a:extLst>
                  <a:ext uri="{FF2B5EF4-FFF2-40B4-BE49-F238E27FC236}">
                    <a16:creationId xmlns:a16="http://schemas.microsoft.com/office/drawing/2014/main" id="{5DD3B9AA-5470-4139-A968-553AD6BF6CDB}"/>
                  </a:ext>
                </a:extLst>
              </p:cNvPr>
              <p:cNvSpPr txBox="1"/>
              <p:nvPr/>
            </p:nvSpPr>
            <p:spPr>
              <a:xfrm>
                <a:off x="4543921" y="5152098"/>
                <a:ext cx="74991"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E75C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4" name="TextBox 173">
                <a:extLst>
                  <a:ext uri="{FF2B5EF4-FFF2-40B4-BE49-F238E27FC236}">
                    <a16:creationId xmlns:a16="http://schemas.microsoft.com/office/drawing/2014/main" id="{BFF60922-0660-4CEC-BB83-26746AC38C7B}"/>
                  </a:ext>
                </a:extLst>
              </p:cNvPr>
              <p:cNvSpPr txBox="1"/>
              <p:nvPr/>
            </p:nvSpPr>
            <p:spPr>
              <a:xfrm>
                <a:off x="4500177" y="5151696"/>
                <a:ext cx="162479" cy="26301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5</a:t>
                </a:r>
              </a:p>
            </p:txBody>
          </p:sp>
        </p:grpSp>
      </p:grpSp>
      <p:grpSp>
        <p:nvGrpSpPr>
          <p:cNvPr id="188" name="Group 187">
            <a:extLst>
              <a:ext uri="{FF2B5EF4-FFF2-40B4-BE49-F238E27FC236}">
                <a16:creationId xmlns:a16="http://schemas.microsoft.com/office/drawing/2014/main" id="{9443DF5D-23CD-46CA-969C-644BA3C8CC51}"/>
              </a:ext>
            </a:extLst>
          </p:cNvPr>
          <p:cNvGrpSpPr/>
          <p:nvPr/>
        </p:nvGrpSpPr>
        <p:grpSpPr>
          <a:xfrm>
            <a:off x="5286698" y="2785213"/>
            <a:ext cx="3642817" cy="1179494"/>
            <a:chOff x="9025031" y="3589931"/>
            <a:chExt cx="5876925" cy="1890464"/>
          </a:xfrm>
        </p:grpSpPr>
        <p:sp>
          <p:nvSpPr>
            <p:cNvPr id="177" name="Freeform: Shape 176">
              <a:extLst>
                <a:ext uri="{FF2B5EF4-FFF2-40B4-BE49-F238E27FC236}">
                  <a16:creationId xmlns:a16="http://schemas.microsoft.com/office/drawing/2014/main" id="{17531BA6-8EFC-4DCC-B665-854CCA825D0A}"/>
                </a:ext>
              </a:extLst>
            </p:cNvPr>
            <p:cNvSpPr/>
            <p:nvPr/>
          </p:nvSpPr>
          <p:spPr>
            <a:xfrm>
              <a:off x="9025031" y="3589931"/>
              <a:ext cx="5876925" cy="1847850"/>
            </a:xfrm>
            <a:custGeom>
              <a:avLst/>
              <a:gdLst>
                <a:gd name="connsiteX0" fmla="*/ 5878287 w 5876925"/>
                <a:gd name="connsiteY0" fmla="*/ 1855842 h 1847850"/>
                <a:gd name="connsiteX1" fmla="*/ 4742717 w 5876925"/>
                <a:gd name="connsiteY1" fmla="*/ 1855842 h 1847850"/>
                <a:gd name="connsiteX2" fmla="*/ 4742717 w 5876925"/>
                <a:gd name="connsiteY2" fmla="*/ 1748381 h 1847850"/>
                <a:gd name="connsiteX3" fmla="*/ 4295451 w 5876925"/>
                <a:gd name="connsiteY3" fmla="*/ 1748381 h 1847850"/>
                <a:gd name="connsiteX4" fmla="*/ 4295451 w 5876925"/>
                <a:gd name="connsiteY4" fmla="*/ 1635119 h 1847850"/>
                <a:gd name="connsiteX5" fmla="*/ 4156043 w 5876925"/>
                <a:gd name="connsiteY5" fmla="*/ 1635119 h 1847850"/>
                <a:gd name="connsiteX6" fmla="*/ 4156043 w 5876925"/>
                <a:gd name="connsiteY6" fmla="*/ 1542183 h 1847850"/>
                <a:gd name="connsiteX7" fmla="*/ 4016635 w 5876925"/>
                <a:gd name="connsiteY7" fmla="*/ 1542183 h 1847850"/>
                <a:gd name="connsiteX8" fmla="*/ 4016635 w 5876925"/>
                <a:gd name="connsiteY8" fmla="*/ 1457954 h 1847850"/>
                <a:gd name="connsiteX9" fmla="*/ 3827860 w 5876925"/>
                <a:gd name="connsiteY9" fmla="*/ 1457954 h 1847850"/>
                <a:gd name="connsiteX10" fmla="*/ 3827860 w 5876925"/>
                <a:gd name="connsiteY10" fmla="*/ 1376639 h 1847850"/>
                <a:gd name="connsiteX11" fmla="*/ 3589706 w 5876925"/>
                <a:gd name="connsiteY11" fmla="*/ 1376639 h 1847850"/>
                <a:gd name="connsiteX12" fmla="*/ 3589706 w 5876925"/>
                <a:gd name="connsiteY12" fmla="*/ 1274988 h 1847850"/>
                <a:gd name="connsiteX13" fmla="*/ 3444497 w 5876925"/>
                <a:gd name="connsiteY13" fmla="*/ 1274988 h 1847850"/>
                <a:gd name="connsiteX14" fmla="*/ 3444497 w 5876925"/>
                <a:gd name="connsiteY14" fmla="*/ 1184948 h 1847850"/>
                <a:gd name="connsiteX15" fmla="*/ 3342846 w 5876925"/>
                <a:gd name="connsiteY15" fmla="*/ 1184948 h 1847850"/>
                <a:gd name="connsiteX16" fmla="*/ 3342846 w 5876925"/>
                <a:gd name="connsiteY16" fmla="*/ 1100728 h 1847850"/>
                <a:gd name="connsiteX17" fmla="*/ 3232480 w 5876925"/>
                <a:gd name="connsiteY17" fmla="*/ 1100728 h 1847850"/>
                <a:gd name="connsiteX18" fmla="*/ 3232480 w 5876925"/>
                <a:gd name="connsiteY18" fmla="*/ 1016499 h 1847850"/>
                <a:gd name="connsiteX19" fmla="*/ 2965285 w 5876925"/>
                <a:gd name="connsiteY19" fmla="*/ 1016499 h 1847850"/>
                <a:gd name="connsiteX20" fmla="*/ 2965285 w 5876925"/>
                <a:gd name="connsiteY20" fmla="*/ 958415 h 1847850"/>
                <a:gd name="connsiteX21" fmla="*/ 2802646 w 5876925"/>
                <a:gd name="connsiteY21" fmla="*/ 958415 h 1847850"/>
                <a:gd name="connsiteX22" fmla="*/ 2802646 w 5876925"/>
                <a:gd name="connsiteY22" fmla="*/ 871288 h 1847850"/>
                <a:gd name="connsiteX23" fmla="*/ 2732942 w 5876925"/>
                <a:gd name="connsiteY23" fmla="*/ 871288 h 1847850"/>
                <a:gd name="connsiteX24" fmla="*/ 2732942 w 5876925"/>
                <a:gd name="connsiteY24" fmla="*/ 821915 h 1847850"/>
                <a:gd name="connsiteX25" fmla="*/ 2628386 w 5876925"/>
                <a:gd name="connsiteY25" fmla="*/ 821915 h 1847850"/>
                <a:gd name="connsiteX26" fmla="*/ 2628386 w 5876925"/>
                <a:gd name="connsiteY26" fmla="*/ 737690 h 1847850"/>
                <a:gd name="connsiteX27" fmla="*/ 2335054 w 5876925"/>
                <a:gd name="connsiteY27" fmla="*/ 737690 h 1847850"/>
                <a:gd name="connsiteX28" fmla="*/ 2335054 w 5876925"/>
                <a:gd name="connsiteY28" fmla="*/ 691222 h 1847850"/>
                <a:gd name="connsiteX29" fmla="*/ 1780327 w 5876925"/>
                <a:gd name="connsiteY29" fmla="*/ 691222 h 1847850"/>
                <a:gd name="connsiteX30" fmla="*/ 1780327 w 5876925"/>
                <a:gd name="connsiteY30" fmla="*/ 624423 h 1847850"/>
                <a:gd name="connsiteX31" fmla="*/ 1475384 w 5876925"/>
                <a:gd name="connsiteY31" fmla="*/ 624423 h 1847850"/>
                <a:gd name="connsiteX32" fmla="*/ 1475384 w 5876925"/>
                <a:gd name="connsiteY32" fmla="*/ 569242 h 1847850"/>
                <a:gd name="connsiteX33" fmla="*/ 1446343 w 5876925"/>
                <a:gd name="connsiteY33" fmla="*/ 569242 h 1847850"/>
                <a:gd name="connsiteX34" fmla="*/ 1446343 w 5876925"/>
                <a:gd name="connsiteY34" fmla="*/ 490825 h 1847850"/>
                <a:gd name="connsiteX35" fmla="*/ 1405681 w 5876925"/>
                <a:gd name="connsiteY35" fmla="*/ 490825 h 1847850"/>
                <a:gd name="connsiteX36" fmla="*/ 1405681 w 5876925"/>
                <a:gd name="connsiteY36" fmla="*/ 438548 h 1847850"/>
                <a:gd name="connsiteX37" fmla="*/ 1367923 w 5876925"/>
                <a:gd name="connsiteY37" fmla="*/ 438548 h 1847850"/>
                <a:gd name="connsiteX38" fmla="*/ 1367923 w 5876925"/>
                <a:gd name="connsiteY38" fmla="*/ 371749 h 1847850"/>
                <a:gd name="connsiteX39" fmla="*/ 1245946 w 5876925"/>
                <a:gd name="connsiteY39" fmla="*/ 371749 h 1847850"/>
                <a:gd name="connsiteX40" fmla="*/ 1245946 w 5876925"/>
                <a:gd name="connsiteY40" fmla="*/ 313664 h 1847850"/>
                <a:gd name="connsiteX41" fmla="*/ 1176242 w 5876925"/>
                <a:gd name="connsiteY41" fmla="*/ 313664 h 1847850"/>
                <a:gd name="connsiteX42" fmla="*/ 1176242 w 5876925"/>
                <a:gd name="connsiteY42" fmla="*/ 258482 h 1847850"/>
                <a:gd name="connsiteX43" fmla="*/ 1033929 w 5876925"/>
                <a:gd name="connsiteY43" fmla="*/ 258482 h 1847850"/>
                <a:gd name="connsiteX44" fmla="*/ 1033929 w 5876925"/>
                <a:gd name="connsiteY44" fmla="*/ 185875 h 1847850"/>
                <a:gd name="connsiteX45" fmla="*/ 990362 w 5876925"/>
                <a:gd name="connsiteY45" fmla="*/ 185875 h 1847850"/>
                <a:gd name="connsiteX46" fmla="*/ 990362 w 5876925"/>
                <a:gd name="connsiteY46" fmla="*/ 116172 h 1847850"/>
                <a:gd name="connsiteX47" fmla="*/ 914852 w 5876925"/>
                <a:gd name="connsiteY47" fmla="*/ 116172 h 1847850"/>
                <a:gd name="connsiteX48" fmla="*/ 914852 w 5876925"/>
                <a:gd name="connsiteY48" fmla="*/ 58086 h 1847850"/>
                <a:gd name="connsiteX49" fmla="*/ 798681 w 5876925"/>
                <a:gd name="connsiteY49" fmla="*/ 58086 h 1847850"/>
                <a:gd name="connsiteX50" fmla="*/ 798681 w 5876925"/>
                <a:gd name="connsiteY50" fmla="*/ 0 h 1847850"/>
                <a:gd name="connsiteX51" fmla="*/ 0 w 5876925"/>
                <a:gd name="connsiteY51" fmla="*/ 0 h 1847850"/>
                <a:gd name="connsiteX52" fmla="*/ 0 w 5876925"/>
                <a:gd name="connsiteY52" fmla="*/ 5808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876925" h="1847850">
                  <a:moveTo>
                    <a:pt x="5878287" y="1855842"/>
                  </a:moveTo>
                  <a:lnTo>
                    <a:pt x="4742717" y="1855842"/>
                  </a:lnTo>
                  <a:lnTo>
                    <a:pt x="4742717" y="1748381"/>
                  </a:lnTo>
                  <a:lnTo>
                    <a:pt x="4295451" y="1748381"/>
                  </a:lnTo>
                  <a:lnTo>
                    <a:pt x="4295451" y="1635119"/>
                  </a:lnTo>
                  <a:lnTo>
                    <a:pt x="4156043" y="1635119"/>
                  </a:lnTo>
                  <a:lnTo>
                    <a:pt x="4156043" y="1542183"/>
                  </a:lnTo>
                  <a:lnTo>
                    <a:pt x="4016635" y="1542183"/>
                  </a:lnTo>
                  <a:lnTo>
                    <a:pt x="4016635" y="1457954"/>
                  </a:lnTo>
                  <a:lnTo>
                    <a:pt x="3827860" y="1457954"/>
                  </a:lnTo>
                  <a:lnTo>
                    <a:pt x="3827860" y="1376639"/>
                  </a:lnTo>
                  <a:lnTo>
                    <a:pt x="3589706" y="1376639"/>
                  </a:lnTo>
                  <a:lnTo>
                    <a:pt x="3589706" y="1274988"/>
                  </a:lnTo>
                  <a:lnTo>
                    <a:pt x="3444497" y="1274988"/>
                  </a:lnTo>
                  <a:lnTo>
                    <a:pt x="3444497" y="1184948"/>
                  </a:lnTo>
                  <a:lnTo>
                    <a:pt x="3342846" y="1184948"/>
                  </a:lnTo>
                  <a:lnTo>
                    <a:pt x="3342846" y="1100728"/>
                  </a:lnTo>
                  <a:lnTo>
                    <a:pt x="3232480" y="1100728"/>
                  </a:lnTo>
                  <a:lnTo>
                    <a:pt x="3232480" y="1016499"/>
                  </a:lnTo>
                  <a:lnTo>
                    <a:pt x="2965285" y="1016499"/>
                  </a:lnTo>
                  <a:lnTo>
                    <a:pt x="2965285" y="958415"/>
                  </a:lnTo>
                  <a:lnTo>
                    <a:pt x="2802646" y="958415"/>
                  </a:lnTo>
                  <a:lnTo>
                    <a:pt x="2802646" y="871288"/>
                  </a:lnTo>
                  <a:lnTo>
                    <a:pt x="2732942" y="871288"/>
                  </a:lnTo>
                  <a:lnTo>
                    <a:pt x="2732942" y="821915"/>
                  </a:lnTo>
                  <a:lnTo>
                    <a:pt x="2628386" y="821915"/>
                  </a:lnTo>
                  <a:lnTo>
                    <a:pt x="2628386" y="737690"/>
                  </a:lnTo>
                  <a:lnTo>
                    <a:pt x="2335054" y="737690"/>
                  </a:lnTo>
                  <a:lnTo>
                    <a:pt x="2335054" y="691222"/>
                  </a:lnTo>
                  <a:lnTo>
                    <a:pt x="1780327" y="691222"/>
                  </a:lnTo>
                  <a:lnTo>
                    <a:pt x="1780327" y="624423"/>
                  </a:lnTo>
                  <a:lnTo>
                    <a:pt x="1475384" y="624423"/>
                  </a:lnTo>
                  <a:lnTo>
                    <a:pt x="1475384" y="569242"/>
                  </a:lnTo>
                  <a:lnTo>
                    <a:pt x="1446343" y="569242"/>
                  </a:lnTo>
                  <a:lnTo>
                    <a:pt x="1446343" y="490825"/>
                  </a:lnTo>
                  <a:lnTo>
                    <a:pt x="1405681" y="490825"/>
                  </a:lnTo>
                  <a:lnTo>
                    <a:pt x="1405681" y="438548"/>
                  </a:lnTo>
                  <a:lnTo>
                    <a:pt x="1367923" y="438548"/>
                  </a:lnTo>
                  <a:lnTo>
                    <a:pt x="1367923" y="371749"/>
                  </a:lnTo>
                  <a:lnTo>
                    <a:pt x="1245946" y="371749"/>
                  </a:lnTo>
                  <a:lnTo>
                    <a:pt x="1245946" y="313664"/>
                  </a:lnTo>
                  <a:lnTo>
                    <a:pt x="1176242" y="313664"/>
                  </a:lnTo>
                  <a:lnTo>
                    <a:pt x="1176242" y="258482"/>
                  </a:lnTo>
                  <a:lnTo>
                    <a:pt x="1033929" y="258482"/>
                  </a:lnTo>
                  <a:lnTo>
                    <a:pt x="1033929" y="185875"/>
                  </a:lnTo>
                  <a:lnTo>
                    <a:pt x="990362" y="185875"/>
                  </a:lnTo>
                  <a:lnTo>
                    <a:pt x="990362" y="116172"/>
                  </a:lnTo>
                  <a:lnTo>
                    <a:pt x="914852" y="116172"/>
                  </a:lnTo>
                  <a:lnTo>
                    <a:pt x="914852" y="58086"/>
                  </a:lnTo>
                  <a:lnTo>
                    <a:pt x="798681" y="58086"/>
                  </a:lnTo>
                  <a:lnTo>
                    <a:pt x="798681" y="0"/>
                  </a:lnTo>
                  <a:lnTo>
                    <a:pt x="0" y="0"/>
                  </a:lnTo>
                  <a:lnTo>
                    <a:pt x="0" y="5808"/>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87" name="Group 186">
              <a:extLst>
                <a:ext uri="{FF2B5EF4-FFF2-40B4-BE49-F238E27FC236}">
                  <a16:creationId xmlns:a16="http://schemas.microsoft.com/office/drawing/2014/main" id="{41DEB721-0140-4BEB-A554-69E5902696DA}"/>
                </a:ext>
              </a:extLst>
            </p:cNvPr>
            <p:cNvGrpSpPr/>
            <p:nvPr/>
          </p:nvGrpSpPr>
          <p:grpSpPr>
            <a:xfrm>
              <a:off x="11827676" y="4404068"/>
              <a:ext cx="2314585" cy="1076327"/>
              <a:chOff x="11827676" y="4404068"/>
              <a:chExt cx="2314585" cy="1076327"/>
            </a:xfrm>
          </p:grpSpPr>
          <p:sp>
            <p:nvSpPr>
              <p:cNvPr id="178" name="Freeform: Shape 177">
                <a:extLst>
                  <a:ext uri="{FF2B5EF4-FFF2-40B4-BE49-F238E27FC236}">
                    <a16:creationId xmlns:a16="http://schemas.microsoft.com/office/drawing/2014/main" id="{502A9423-B250-46AC-8E86-FF693E413AC9}"/>
                  </a:ext>
                </a:extLst>
              </p:cNvPr>
              <p:cNvSpPr/>
              <p:nvPr/>
            </p:nvSpPr>
            <p:spPr>
              <a:xfrm>
                <a:off x="11827676" y="440406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9" name="Freeform: Shape 178">
                <a:extLst>
                  <a:ext uri="{FF2B5EF4-FFF2-40B4-BE49-F238E27FC236}">
                    <a16:creationId xmlns:a16="http://schemas.microsoft.com/office/drawing/2014/main" id="{CC6A53BC-F8B7-41CF-BABC-E72E9AE628B8}"/>
                  </a:ext>
                </a:extLst>
              </p:cNvPr>
              <p:cNvSpPr/>
              <p:nvPr/>
            </p:nvSpPr>
            <p:spPr>
              <a:xfrm>
                <a:off x="12018176" y="455647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0" name="Freeform: Shape 179">
                <a:extLst>
                  <a:ext uri="{FF2B5EF4-FFF2-40B4-BE49-F238E27FC236}">
                    <a16:creationId xmlns:a16="http://schemas.microsoft.com/office/drawing/2014/main" id="{34D2B24D-97DF-4659-8CFF-A384E951689B}"/>
                  </a:ext>
                </a:extLst>
              </p:cNvPr>
              <p:cNvSpPr/>
              <p:nvPr/>
            </p:nvSpPr>
            <p:spPr>
              <a:xfrm>
                <a:off x="12132476" y="455647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1" name="Freeform: Shape 180">
                <a:extLst>
                  <a:ext uri="{FF2B5EF4-FFF2-40B4-BE49-F238E27FC236}">
                    <a16:creationId xmlns:a16="http://schemas.microsoft.com/office/drawing/2014/main" id="{BF82EE68-18A6-4D5A-841F-7969ACD3D518}"/>
                  </a:ext>
                </a:extLst>
              </p:cNvPr>
              <p:cNvSpPr/>
              <p:nvPr/>
            </p:nvSpPr>
            <p:spPr>
              <a:xfrm>
                <a:off x="12189626" y="455647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2" name="Freeform: Shape 181">
                <a:extLst>
                  <a:ext uri="{FF2B5EF4-FFF2-40B4-BE49-F238E27FC236}">
                    <a16:creationId xmlns:a16="http://schemas.microsoft.com/office/drawing/2014/main" id="{032523E8-EC81-4E4A-9474-286741899B0E}"/>
                  </a:ext>
                </a:extLst>
              </p:cNvPr>
              <p:cNvSpPr/>
              <p:nvPr/>
            </p:nvSpPr>
            <p:spPr>
              <a:xfrm>
                <a:off x="12227726" y="455647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3" name="Freeform: Shape 182">
                <a:extLst>
                  <a:ext uri="{FF2B5EF4-FFF2-40B4-BE49-F238E27FC236}">
                    <a16:creationId xmlns:a16="http://schemas.microsoft.com/office/drawing/2014/main" id="{3A3985E5-F627-4A2E-993B-0D755FFA27C0}"/>
                  </a:ext>
                </a:extLst>
              </p:cNvPr>
              <p:cNvSpPr/>
              <p:nvPr/>
            </p:nvSpPr>
            <p:spPr>
              <a:xfrm>
                <a:off x="12418226" y="472792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4" name="Freeform: Shape 183">
                <a:extLst>
                  <a:ext uri="{FF2B5EF4-FFF2-40B4-BE49-F238E27FC236}">
                    <a16:creationId xmlns:a16="http://schemas.microsoft.com/office/drawing/2014/main" id="{DD264700-F745-455C-8F7E-DA8172761C8E}"/>
                  </a:ext>
                </a:extLst>
              </p:cNvPr>
              <p:cNvSpPr/>
              <p:nvPr/>
            </p:nvSpPr>
            <p:spPr>
              <a:xfrm>
                <a:off x="13084986" y="508987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5" name="Freeform: Shape 184">
                <a:extLst>
                  <a:ext uri="{FF2B5EF4-FFF2-40B4-BE49-F238E27FC236}">
                    <a16:creationId xmlns:a16="http://schemas.microsoft.com/office/drawing/2014/main" id="{8BBF0905-B935-4308-BF17-727EBED9DD4A}"/>
                  </a:ext>
                </a:extLst>
              </p:cNvPr>
              <p:cNvSpPr/>
              <p:nvPr/>
            </p:nvSpPr>
            <p:spPr>
              <a:xfrm>
                <a:off x="13846986" y="539467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6" name="Freeform: Shape 185">
                <a:extLst>
                  <a:ext uri="{FF2B5EF4-FFF2-40B4-BE49-F238E27FC236}">
                    <a16:creationId xmlns:a16="http://schemas.microsoft.com/office/drawing/2014/main" id="{C8A63B73-20AC-4BAE-AB01-C022A18D03B7}"/>
                  </a:ext>
                </a:extLst>
              </p:cNvPr>
              <p:cNvSpPr/>
              <p:nvPr/>
            </p:nvSpPr>
            <p:spPr>
              <a:xfrm>
                <a:off x="14132736" y="539467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aphicFrame>
        <p:nvGraphicFramePr>
          <p:cNvPr id="157" name="Group 88">
            <a:extLst>
              <a:ext uri="{FF2B5EF4-FFF2-40B4-BE49-F238E27FC236}">
                <a16:creationId xmlns:a16="http://schemas.microsoft.com/office/drawing/2014/main" id="{ED4A9F13-C8D8-4892-8EC2-57808163DE67}"/>
              </a:ext>
            </a:extLst>
          </p:cNvPr>
          <p:cNvGraphicFramePr>
            <a:graphicFrameLocks noGrp="1"/>
          </p:cNvGraphicFramePr>
          <p:nvPr>
            <p:extLst>
              <p:ext uri="{D42A27DB-BD31-4B8C-83A1-F6EECF244321}">
                <p14:modId xmlns:p14="http://schemas.microsoft.com/office/powerpoint/2010/main" val="1614621761"/>
              </p:ext>
            </p:extLst>
          </p:nvPr>
        </p:nvGraphicFramePr>
        <p:xfrm>
          <a:off x="5215655" y="5136660"/>
          <a:ext cx="3361792" cy="845040"/>
        </p:xfrm>
        <a:graphic>
          <a:graphicData uri="http://schemas.openxmlformats.org/drawingml/2006/table">
            <a:tbl>
              <a:tblPr firstRow="1" bandRow="1">
                <a:tableStyleId>{69012ECD-51FC-41F1-AA8D-1B2483CD663E}</a:tableStyleId>
              </a:tblPr>
              <a:tblGrid>
                <a:gridCol w="1591913">
                  <a:extLst>
                    <a:ext uri="{9D8B030D-6E8A-4147-A177-3AD203B41FA5}">
                      <a16:colId xmlns:a16="http://schemas.microsoft.com/office/drawing/2014/main" val="20000"/>
                    </a:ext>
                  </a:extLst>
                </a:gridCol>
                <a:gridCol w="1769879">
                  <a:extLst>
                    <a:ext uri="{9D8B030D-6E8A-4147-A177-3AD203B41FA5}">
                      <a16:colId xmlns:a16="http://schemas.microsoft.com/office/drawing/2014/main" val="20001"/>
                    </a:ext>
                  </a:extLst>
                </a:gridCol>
              </a:tblGrid>
              <a:tr h="1480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0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45720" marR="45720"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Lurbinectedin </a:t>
                      </a:r>
                      <a:br>
                        <a:rPr sz="1000">
                          <a:latin typeface="Arial" panose="020B0604020202020204" pitchFamily="34" charset="0"/>
                          <a:ea typeface="宋体" panose="02010600030101010101" pitchFamily="2" charset="-122"/>
                          <a:cs typeface="Arial" panose="020B0604020202020204" pitchFamily="34" charset="0"/>
                        </a:rPr>
                      </a:br>
                      <a:r>
                        <a:rPr lang="zh-CN" sz="10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(n=42)</a:t>
                      </a:r>
                    </a:p>
                  </a:txBody>
                  <a:tcPr marL="45720" marR="45720" anchor="b" horzOverflow="overflow"/>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事件数量（死亡）</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26</a:t>
                      </a:r>
                    </a:p>
                  </a:txBody>
                  <a:tcPr marL="36000" marR="36000" marT="36000" marB="36000" anchor="ctr" horzOverflow="overflow"/>
                </a:tc>
                <a:extLst>
                  <a:ext uri="{0D108BD9-81ED-4DB2-BD59-A6C34878D82A}">
                    <a16:rowId xmlns:a16="http://schemas.microsoft.com/office/drawing/2014/main" val="10001"/>
                  </a:ext>
                </a:extLst>
              </a:tr>
              <a:tr h="1281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mOS，月 (95% CI)</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11.1 (8.8, 14.7)</a:t>
                      </a:r>
                    </a:p>
                  </a:txBody>
                  <a:tcPr marL="36000" marR="36000" marT="36000" marB="36000" anchor="ctr" horzOverflow="overflow"/>
                </a:tc>
                <a:extLst>
                  <a:ext uri="{0D108BD9-81ED-4DB2-BD59-A6C34878D82A}">
                    <a16:rowId xmlns:a16="http://schemas.microsoft.com/office/drawing/2014/main" val="1505058231"/>
                  </a:ext>
                </a:extLst>
              </a:tr>
            </a:tbl>
          </a:graphicData>
        </a:graphic>
      </p:graphicFrame>
    </p:spTree>
    <p:extLst>
      <p:ext uri="{BB962C8B-B14F-4D97-AF65-F5344CB8AC3E}">
        <p14:creationId xmlns:p14="http://schemas.microsoft.com/office/powerpoint/2010/main" val="129605400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1843O：SAKK 17/16：Lurbinectedin 作为恶性胸膜间皮瘤 (MPM) 二线或三线姑息化疗：一项多中心、单组 II 期临床试验 </a:t>
            </a:r>
            <a:r>
              <a:rPr lang="en-US" altLang="zh-CN" dirty="0">
                <a:solidFill>
                  <a:srgbClr val="002850"/>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a:solidFill>
                  <a:srgbClr val="002850"/>
                </a:solidFill>
                <a:effectLst/>
                <a:latin typeface="Arial" panose="020B0604020202020204" pitchFamily="34" charset="0"/>
                <a:ea typeface="宋体" panose="02010600030101010101" pitchFamily="2" charset="-122"/>
                <a:cs typeface="Arial" panose="020B0604020202020204" pitchFamily="34" charset="0"/>
              </a:rPr>
              <a:t> Metaxas Y 等人</a:t>
            </a:r>
          </a:p>
        </p:txBody>
      </p:sp>
      <p:sp>
        <p:nvSpPr>
          <p:cNvPr id="3" name="Content Placeholder 2"/>
          <p:cNvSpPr>
            <a:spLocks noGrp="1"/>
          </p:cNvSpPr>
          <p:nvPr>
            <p:ph idx="1"/>
          </p:nvPr>
        </p:nvSpPr>
        <p:spPr/>
        <p:txBody>
          <a:bodyPr/>
          <a:lstStyle/>
          <a:p>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lvl="1"/>
            <a:r>
              <a:rPr lang="zh-CN" sz="18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组织学类型（上皮样和非上皮样）或既往免疫疗法均不会影响 PFS 和 OS 结局</a:t>
            </a:r>
          </a:p>
          <a:p>
            <a:pPr lvl="1"/>
            <a:r>
              <a:rPr lang="zh-CN" sz="18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在 42 名患者中，32 名 (76.2%) 发生了 3-4 级 AE</a:t>
            </a:r>
          </a:p>
          <a:p>
            <a:pPr lvl="1"/>
            <a:r>
              <a:rPr lang="zh-CN" sz="18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在 42 名患者中，20 名 (47.6%) 发生了 3-4 级 TRAE</a:t>
            </a:r>
          </a:p>
          <a:p>
            <a:pPr lvl="2"/>
            <a:r>
              <a:rPr lang="zh-CN" sz="16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最常见的 3–4 级 TRAE 是中性粒细胞减少症、疲乏和发热性中性粒细胞减少症（分别为 23.8%、16.7% 和 9.5%）</a:t>
            </a:r>
          </a:p>
          <a:p>
            <a:pPr>
              <a:spcBef>
                <a:spcPts val="1200"/>
              </a:spcBef>
            </a:pPr>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在进展性 MPM 患者中，Lurbinectedin 具有临床活性，且安全性特征可控 </a:t>
            </a:r>
          </a:p>
        </p:txBody>
      </p:sp>
      <p:sp>
        <p:nvSpPr>
          <p:cNvPr id="4" name="Text Box 4"/>
          <p:cNvSpPr txBox="1">
            <a:spLocks noChangeArrowheads="1"/>
          </p:cNvSpPr>
          <p:nvPr/>
        </p:nvSpPr>
        <p:spPr bwMode="auto">
          <a:xfrm>
            <a:off x="5078311" y="6474897"/>
            <a:ext cx="38450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Metaxas Y, et al. Ann Oncol 2019;30(suppl):Abstr 1843O</a:t>
            </a:r>
          </a:p>
        </p:txBody>
      </p:sp>
    </p:spTree>
    <p:extLst>
      <p:ext uri="{BB962C8B-B14F-4D97-AF65-F5344CB8AC3E}">
        <p14:creationId xmlns:p14="http://schemas.microsoft.com/office/powerpoint/2010/main" val="232023420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1844O：多靶点抑制剂仑伐替尼在晚期或转移性胸腺癌患者中的持久抗肿瘤活性；多中心 II 期 (REMORA) 试验的初步结果 – Itoh S 等人</a:t>
            </a:r>
          </a:p>
        </p:txBody>
      </p:sp>
      <p:sp>
        <p:nvSpPr>
          <p:cNvPr id="3" name="Content Placeholder 2"/>
          <p:cNvSpPr>
            <a:spLocks noGrp="1"/>
          </p:cNvSpPr>
          <p:nvPr>
            <p:ph idx="1"/>
          </p:nvPr>
        </p:nvSpPr>
        <p:spPr/>
        <p:txBody>
          <a:bodyPr/>
          <a:lstStyle/>
          <a:p>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研究目的</a:t>
            </a:r>
          </a:p>
          <a:p>
            <a:pPr lvl="1"/>
            <a:r>
              <a:rPr lang="zh-CN" sz="18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评估 VEGFR 激酶多靶点抑制剂仑伐替尼治疗晚期或转移性胸腺癌患者的疗效和安全性</a:t>
            </a:r>
          </a:p>
        </p:txBody>
      </p:sp>
      <p:sp>
        <p:nvSpPr>
          <p:cNvPr id="4" name="Text Box 4"/>
          <p:cNvSpPr txBox="1">
            <a:spLocks noChangeArrowheads="1"/>
          </p:cNvSpPr>
          <p:nvPr/>
        </p:nvSpPr>
        <p:spPr bwMode="auto">
          <a:xfrm>
            <a:off x="5379548" y="6474897"/>
            <a:ext cx="354379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Itoh S, et al. Ann Oncol 2019;30(suppl):Abstr 1844O</a:t>
            </a:r>
          </a:p>
        </p:txBody>
      </p:sp>
      <p:sp>
        <p:nvSpPr>
          <p:cNvPr id="7" name="Rectangle 9"/>
          <p:cNvSpPr txBox="1">
            <a:spLocks noChangeArrowheads="1"/>
          </p:cNvSpPr>
          <p:nvPr/>
        </p:nvSpPr>
        <p:spPr bwMode="auto">
          <a:xfrm>
            <a:off x="424545" y="5304120"/>
            <a:ext cx="4267200" cy="93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ct val="0"/>
              </a:spcBef>
              <a:spcAft>
                <a:spcPts val="600"/>
              </a:spcAft>
              <a:buClr>
                <a:schemeClr val="bg1"/>
              </a:buClr>
              <a:buChar char="–"/>
              <a:defRPr sz="2000">
                <a:solidFill>
                  <a:schemeClr val="tx1"/>
                </a:solidFill>
                <a:latin typeface="+mn-lt"/>
                <a:cs typeface="+mn-cs"/>
              </a:defRPr>
            </a:lvl2pPr>
            <a:lvl3pPr marL="812800" indent="-249238" algn="l" rtl="0" fontAlgn="base">
              <a:spcBef>
                <a:spcPct val="0"/>
              </a:spcBef>
              <a:spcAft>
                <a:spcPts val="600"/>
              </a:spcAft>
              <a:buClr>
                <a:schemeClr val="bg1"/>
              </a:buClr>
              <a:buChar char="•"/>
              <a:defRPr sz="2000">
                <a:solidFill>
                  <a:schemeClr val="tx1"/>
                </a:solidFill>
                <a:latin typeface="+mn-lt"/>
                <a:cs typeface="+mn-cs"/>
              </a:defRPr>
            </a:lvl3pPr>
            <a:lvl4pPr marL="1101725" indent="-287338" algn="l" rtl="0" fontAlgn="base">
              <a:spcBef>
                <a:spcPct val="0"/>
              </a:spcBef>
              <a:spcAft>
                <a:spcPts val="600"/>
              </a:spcAft>
              <a:buClr>
                <a:schemeClr val="bg1"/>
              </a:buClr>
              <a:buChar char="–"/>
              <a:defRPr sz="2000">
                <a:solidFill>
                  <a:schemeClr val="tx1"/>
                </a:solidFill>
                <a:latin typeface="+mn-lt"/>
                <a:cs typeface="+mn-cs"/>
              </a:defRPr>
            </a:lvl4pPr>
            <a:lvl5pPr marL="1390650" indent="-287338" algn="l" rtl="0" fontAlgn="base">
              <a:spcBef>
                <a:spcPct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zh-CN" sz="16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主要终点</a:t>
            </a:r>
          </a:p>
          <a:p>
            <a:pPr>
              <a:buClr>
                <a:srgbClr val="002850"/>
              </a:buClr>
            </a:pPr>
            <a:r>
              <a:rPr lang="zh-CN" sz="16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ORR</a:t>
            </a:r>
          </a:p>
          <a:p>
            <a:pPr>
              <a:buClr>
                <a:srgbClr val="002850"/>
              </a:buClr>
            </a:pPr>
            <a:endParaRPr lang="en-GB" sz="1600">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8" name="Content Placeholder 26"/>
          <p:cNvSpPr txBox="1"/>
          <p:nvPr/>
        </p:nvSpPr>
        <p:spPr>
          <a:xfrm>
            <a:off x="4318208" y="5304120"/>
            <a:ext cx="4267200" cy="933003"/>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zh-CN" sz="16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次要终点</a:t>
            </a:r>
          </a:p>
          <a:p>
            <a:pPr>
              <a:buClr>
                <a:srgbClr val="002850"/>
              </a:buClr>
            </a:pPr>
            <a:r>
              <a:rPr lang="zh-CN" sz="16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PFS、OS、DCR、安全性</a:t>
            </a:r>
          </a:p>
        </p:txBody>
      </p:sp>
      <p:sp>
        <p:nvSpPr>
          <p:cNvPr id="9" name="AutoShape 12"/>
          <p:cNvSpPr>
            <a:spLocks noChangeArrowheads="1"/>
          </p:cNvSpPr>
          <p:nvPr/>
        </p:nvSpPr>
        <p:spPr bwMode="auto">
          <a:xfrm>
            <a:off x="8118060" y="3523372"/>
            <a:ext cx="864795" cy="652585"/>
          </a:xfrm>
          <a:prstGeom prst="roundRect">
            <a:avLst>
              <a:gd name="adj" fmla="val 16667"/>
            </a:avLst>
          </a:prstGeom>
          <a:solidFill>
            <a:schemeClr val="tx1"/>
          </a:solidFill>
          <a:ln w="9525" algn="ctr">
            <a:noFill/>
            <a:round/>
          </a:ln>
        </p:spPr>
        <p:txBody>
          <a:bodyPr lIns="90488" tIns="0" rIns="90488" bIns="0" anchor="ctr"/>
          <a:lstStyle/>
          <a:p>
            <a:pPr algn="ctr" defTabSz="892175" eaLnBrk="0" hangingPunct="0"/>
            <a:r>
              <a:rPr lang="zh-CN" sz="1400" b="0" i="0" strike="noStrike" cap="none" spc="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endParaRPr lang="en-US" altLang="zh-CN" sz="1400" b="0" i="0" strike="noStrike" cap="none" spc="0" dirty="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algn="ctr" defTabSz="892175" eaLnBrk="0" hangingPunct="0"/>
            <a:r>
              <a:rPr lang="zh-CN" sz="1400" b="0" i="0" strike="noStrike" cap="none" spc="0" dirty="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p>
        </p:txBody>
      </p:sp>
      <p:cxnSp>
        <p:nvCxnSpPr>
          <p:cNvPr id="10" name="AutoShape 19"/>
          <p:cNvCxnSpPr>
            <a:cxnSpLocks noChangeShapeType="1"/>
            <a:stCxn id="12" idx="3"/>
            <a:endCxn id="13" idx="1"/>
          </p:cNvCxnSpPr>
          <p:nvPr/>
        </p:nvCxnSpPr>
        <p:spPr bwMode="auto">
          <a:xfrm>
            <a:off x="3595206" y="3849664"/>
            <a:ext cx="509784" cy="1"/>
          </a:xfrm>
          <a:prstGeom prst="straightConnector1">
            <a:avLst/>
          </a:prstGeom>
          <a:noFill/>
          <a:ln w="38100">
            <a:solidFill>
              <a:schemeClr val="bg1"/>
            </a:solidFill>
            <a:round/>
            <a:headEnd type="none" w="med" len="med"/>
            <a:tailEnd type="triangle" w="med" len="med"/>
          </a:ln>
        </p:spPr>
      </p:cxnSp>
      <p:cxnSp>
        <p:nvCxnSpPr>
          <p:cNvPr id="11" name="AutoShape 21"/>
          <p:cNvCxnSpPr>
            <a:cxnSpLocks noChangeShapeType="1"/>
            <a:stCxn id="13" idx="3"/>
            <a:endCxn id="9" idx="1"/>
          </p:cNvCxnSpPr>
          <p:nvPr/>
        </p:nvCxnSpPr>
        <p:spPr bwMode="auto">
          <a:xfrm>
            <a:off x="7697884" y="3849665"/>
            <a:ext cx="420176" cy="0"/>
          </a:xfrm>
          <a:prstGeom prst="straightConnector1">
            <a:avLst/>
          </a:prstGeom>
          <a:noFill/>
          <a:ln w="38100">
            <a:solidFill>
              <a:schemeClr val="bg1"/>
            </a:solidFill>
            <a:round/>
            <a:tailEnd type="triangle" w="med" len="med"/>
          </a:ln>
        </p:spPr>
      </p:cxnSp>
      <p:sp>
        <p:nvSpPr>
          <p:cNvPr id="12" name="AutoShape 9"/>
          <p:cNvSpPr>
            <a:spLocks noChangeArrowheads="1"/>
          </p:cNvSpPr>
          <p:nvPr/>
        </p:nvSpPr>
        <p:spPr bwMode="auto">
          <a:xfrm>
            <a:off x="161145" y="3008253"/>
            <a:ext cx="3434061" cy="1682822"/>
          </a:xfrm>
          <a:prstGeom prst="roundRect">
            <a:avLst>
              <a:gd name="adj" fmla="val 8208"/>
            </a:avLst>
          </a:prstGeom>
          <a:solidFill>
            <a:schemeClr val="bg1"/>
          </a:solidFill>
          <a:ln w="9525" algn="ctr">
            <a:noFill/>
            <a:round/>
          </a:ln>
        </p:spPr>
        <p:txBody>
          <a:bodyPr wrap="square" lIns="90488" tIns="44450" rIns="90488" bIns="44450">
            <a:spAutoFit/>
          </a:bodyPr>
          <a:lstStyle/>
          <a:p>
            <a:pPr defTabSz="892175" eaLnBrk="0" hangingPunct="0">
              <a:spcAft>
                <a:spcPct val="30000"/>
              </a:spcAft>
            </a:pPr>
            <a:r>
              <a:rPr lang="zh-CN" sz="1600" b="0" i="0" strike="noStrike" cap="none" spc="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92100" indent="-292100" defTabSz="892175" eaLnBrk="0" hangingPunct="0">
              <a:spcAft>
                <a:spcPct val="30000"/>
              </a:spcAft>
              <a:buFont typeface="Arial" panose="020B0604020202020204" pitchFamily="34" charset="0"/>
              <a:buChar char="•"/>
            </a:pPr>
            <a:r>
              <a:rPr lang="zh-CN" sz="1600" b="0" i="0" strike="noStrike" cap="none" spc="0" dirty="0">
                <a:solidFill>
                  <a:srgbClr val="FFFFFF"/>
                </a:solidFill>
                <a:effectLst/>
                <a:latin typeface="Arial" panose="020B0604020202020204" pitchFamily="34" charset="0"/>
                <a:ea typeface="宋体" panose="02010600030101010101" pitchFamily="2" charset="-122"/>
                <a:cs typeface="Arial" panose="020B0604020202020204" pitchFamily="34" charset="0"/>
              </a:rPr>
              <a:t>晚期或转移性胸腺癌</a:t>
            </a:r>
          </a:p>
          <a:p>
            <a:pPr marL="292100" indent="-292100" defTabSz="892175" eaLnBrk="0" hangingPunct="0">
              <a:spcAft>
                <a:spcPct val="30000"/>
              </a:spcAft>
              <a:buFont typeface="Arial" panose="020B0604020202020204" pitchFamily="34" charset="0"/>
              <a:buChar char="•"/>
            </a:pPr>
            <a:r>
              <a:rPr lang="zh-CN" sz="1600" b="0" i="0" strike="noStrike" cap="none" spc="0" dirty="0">
                <a:solidFill>
                  <a:srgbClr val="FFFFFF"/>
                </a:solidFill>
                <a:effectLst/>
                <a:latin typeface="Arial" panose="020B0604020202020204" pitchFamily="34" charset="0"/>
                <a:ea typeface="宋体" panose="02010600030101010101" pitchFamily="2" charset="-122"/>
                <a:cs typeface="Arial" panose="020B0604020202020204" pitchFamily="34" charset="0"/>
              </a:rPr>
              <a:t>≥ 1 种既往铂类化疗后进展</a:t>
            </a:r>
          </a:p>
          <a:p>
            <a:pPr marL="292100" indent="-292100" defTabSz="892175" eaLnBrk="0" hangingPunct="0">
              <a:spcAft>
                <a:spcPct val="30000"/>
              </a:spcAft>
              <a:buFont typeface="Arial" panose="020B0604020202020204" pitchFamily="34" charset="0"/>
              <a:buChar char="•"/>
            </a:pPr>
            <a:r>
              <a:rPr lang="zh-CN" sz="1600" b="0" i="0" strike="noStrike" cap="none" spc="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 </a:t>
            </a:r>
          </a:p>
          <a:p>
            <a:pPr defTabSz="892175" eaLnBrk="0" hangingPunct="0">
              <a:spcAft>
                <a:spcPct val="30000"/>
              </a:spcAft>
            </a:pPr>
            <a:r>
              <a:rPr lang="zh-CN" sz="1600" b="0" i="0" strike="noStrike" cap="none" spc="0" dirty="0">
                <a:solidFill>
                  <a:srgbClr val="FFFFFF"/>
                </a:solidFill>
                <a:effectLst/>
                <a:latin typeface="Arial" panose="020B0604020202020204" pitchFamily="34" charset="0"/>
                <a:ea typeface="宋体" panose="02010600030101010101" pitchFamily="2" charset="-122"/>
                <a:cs typeface="Arial" panose="020B0604020202020204" pitchFamily="34" charset="0"/>
              </a:rPr>
              <a:t>(n=42)</a:t>
            </a:r>
          </a:p>
        </p:txBody>
      </p:sp>
      <p:sp>
        <p:nvSpPr>
          <p:cNvPr id="13" name="AutoShape 8"/>
          <p:cNvSpPr>
            <a:spLocks noChangeArrowheads="1"/>
          </p:cNvSpPr>
          <p:nvPr/>
        </p:nvSpPr>
        <p:spPr bwMode="auto">
          <a:xfrm>
            <a:off x="4104990" y="3331347"/>
            <a:ext cx="3592894" cy="1036635"/>
          </a:xfrm>
          <a:prstGeom prst="roundRect">
            <a:avLst>
              <a:gd name="adj" fmla="val 16667"/>
            </a:avLst>
          </a:prstGeom>
          <a:solidFill>
            <a:schemeClr val="accent1"/>
          </a:solidFill>
          <a:ln w="9525" algn="ctr">
            <a:noFill/>
            <a:round/>
          </a:ln>
        </p:spPr>
        <p:txBody>
          <a:bodyPr lIns="90488" tIns="0" rIns="90488" bIns="0" anchor="ctr"/>
          <a:lstStyle/>
          <a:p>
            <a:pPr algn="ctr" defTabSz="892175" eaLnBrk="0" hangingPunct="0"/>
            <a:r>
              <a:rPr lang="zh-CN" sz="1600" b="0" i="0" strike="noStrike" cap="none" spc="0">
                <a:solidFill>
                  <a:srgbClr val="FFFFFF"/>
                </a:solidFill>
                <a:effectLst/>
                <a:latin typeface="Arial" panose="020B0604020202020204" pitchFamily="34" charset="0"/>
                <a:ea typeface="宋体" panose="02010600030101010101" pitchFamily="2" charset="-122"/>
                <a:cs typeface="Arial" panose="020B0604020202020204" pitchFamily="34" charset="0"/>
              </a:rPr>
              <a:t>仑伐替尼 24 mg/天</a:t>
            </a:r>
          </a:p>
        </p:txBody>
      </p:sp>
    </p:spTree>
    <p:extLst>
      <p:ext uri="{BB962C8B-B14F-4D97-AF65-F5344CB8AC3E}">
        <p14:creationId xmlns:p14="http://schemas.microsoft.com/office/powerpoint/2010/main" val="274012773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1D87015E-C0F3-4349-8BC0-29E4D42487B1}"/>
              </a:ext>
            </a:extLst>
          </p:cNvPr>
          <p:cNvGrpSpPr/>
          <p:nvPr/>
        </p:nvGrpSpPr>
        <p:grpSpPr>
          <a:xfrm>
            <a:off x="1008648" y="2322924"/>
            <a:ext cx="616190" cy="1963481"/>
            <a:chOff x="1339738" y="3219072"/>
            <a:chExt cx="616190" cy="1963481"/>
          </a:xfrm>
        </p:grpSpPr>
        <p:sp>
          <p:nvSpPr>
            <p:cNvPr id="39" name="Rectangle 38">
              <a:extLst>
                <a:ext uri="{FF2B5EF4-FFF2-40B4-BE49-F238E27FC236}">
                  <a16:creationId xmlns:a16="http://schemas.microsoft.com/office/drawing/2014/main" id="{945A8C21-C7D7-436B-8769-B0B55CE3678C}"/>
                </a:ext>
              </a:extLst>
            </p:cNvPr>
            <p:cNvSpPr>
              <a:spLocks noChangeAspect="1"/>
            </p:cNvSpPr>
            <p:nvPr/>
          </p:nvSpPr>
          <p:spPr>
            <a:xfrm>
              <a:off x="1847928" y="5074553"/>
              <a:ext cx="108000" cy="108000"/>
            </a:xfrm>
            <a:prstGeom prst="rect">
              <a:avLst/>
            </a:prstGeom>
            <a:solidFill>
              <a:srgbClr val="FF660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42" name="Rectangle 41">
              <a:extLst>
                <a:ext uri="{FF2B5EF4-FFF2-40B4-BE49-F238E27FC236}">
                  <a16:creationId xmlns:a16="http://schemas.microsoft.com/office/drawing/2014/main" id="{481E9BD9-53E8-49EB-A181-F53204FF13A9}"/>
                </a:ext>
              </a:extLst>
            </p:cNvPr>
            <p:cNvSpPr/>
            <p:nvPr/>
          </p:nvSpPr>
          <p:spPr>
            <a:xfrm>
              <a:off x="1617932" y="3391308"/>
              <a:ext cx="68400" cy="144000"/>
            </a:xfrm>
            <a:prstGeom prst="rect">
              <a:avLst/>
            </a:prstGeom>
            <a:solidFill>
              <a:srgbClr val="FF660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43" name="Rectangle 42">
              <a:extLst>
                <a:ext uri="{FF2B5EF4-FFF2-40B4-BE49-F238E27FC236}">
                  <a16:creationId xmlns:a16="http://schemas.microsoft.com/office/drawing/2014/main" id="{241B1420-5FC3-461A-8FB0-B107A7C9A205}"/>
                </a:ext>
              </a:extLst>
            </p:cNvPr>
            <p:cNvSpPr/>
            <p:nvPr/>
          </p:nvSpPr>
          <p:spPr>
            <a:xfrm rot="10800000">
              <a:off x="1339738" y="3219072"/>
              <a:ext cx="68400" cy="162000"/>
            </a:xfrm>
            <a:prstGeom prst="rect">
              <a:avLst/>
            </a:prstGeom>
            <a:solidFill>
              <a:srgbClr val="FF660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grpSp>
      <p:grpSp>
        <p:nvGrpSpPr>
          <p:cNvPr id="85" name="Group 84">
            <a:extLst>
              <a:ext uri="{FF2B5EF4-FFF2-40B4-BE49-F238E27FC236}">
                <a16:creationId xmlns:a16="http://schemas.microsoft.com/office/drawing/2014/main" id="{3B6E2D41-8EB4-4D7D-A1FB-857E103DB35B}"/>
              </a:ext>
            </a:extLst>
          </p:cNvPr>
          <p:cNvGrpSpPr/>
          <p:nvPr/>
        </p:nvGrpSpPr>
        <p:grpSpPr>
          <a:xfrm>
            <a:off x="1105632" y="2495160"/>
            <a:ext cx="2269682" cy="1605906"/>
            <a:chOff x="1436722" y="3391308"/>
            <a:chExt cx="2269682" cy="1605906"/>
          </a:xfrm>
        </p:grpSpPr>
        <p:sp>
          <p:nvSpPr>
            <p:cNvPr id="38" name="Rectangle 37">
              <a:extLst>
                <a:ext uri="{FF2B5EF4-FFF2-40B4-BE49-F238E27FC236}">
                  <a16:creationId xmlns:a16="http://schemas.microsoft.com/office/drawing/2014/main" id="{FA109D90-C832-4566-BF63-7BE88F1A4A6F}"/>
                </a:ext>
              </a:extLst>
            </p:cNvPr>
            <p:cNvSpPr>
              <a:spLocks noChangeAspect="1"/>
            </p:cNvSpPr>
            <p:nvPr/>
          </p:nvSpPr>
          <p:spPr>
            <a:xfrm>
              <a:off x="1847928" y="4889214"/>
              <a:ext cx="108000" cy="10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44" name="Rectangle 43">
              <a:extLst>
                <a:ext uri="{FF2B5EF4-FFF2-40B4-BE49-F238E27FC236}">
                  <a16:creationId xmlns:a16="http://schemas.microsoft.com/office/drawing/2014/main" id="{507F1B08-03E6-4C45-9F97-2FD9B6F1FDC5}"/>
                </a:ext>
              </a:extLst>
            </p:cNvPr>
            <p:cNvSpPr/>
            <p:nvPr/>
          </p:nvSpPr>
          <p:spPr>
            <a:xfrm>
              <a:off x="1436722" y="3391308"/>
              <a:ext cx="68400" cy="5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45" name="Rectangle 44">
              <a:extLst>
                <a:ext uri="{FF2B5EF4-FFF2-40B4-BE49-F238E27FC236}">
                  <a16:creationId xmlns:a16="http://schemas.microsoft.com/office/drawing/2014/main" id="{9A69B743-D222-4B46-9C1F-DEA56723A1D3}"/>
                </a:ext>
              </a:extLst>
            </p:cNvPr>
            <p:cNvSpPr/>
            <p:nvPr/>
          </p:nvSpPr>
          <p:spPr>
            <a:xfrm>
              <a:off x="1526206" y="3391308"/>
              <a:ext cx="68400" cy="14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46" name="Rectangle 45">
              <a:extLst>
                <a:ext uri="{FF2B5EF4-FFF2-40B4-BE49-F238E27FC236}">
                  <a16:creationId xmlns:a16="http://schemas.microsoft.com/office/drawing/2014/main" id="{C9E06E15-A201-43CB-AD1E-E98F380DF82A}"/>
                </a:ext>
              </a:extLst>
            </p:cNvPr>
            <p:cNvSpPr/>
            <p:nvPr/>
          </p:nvSpPr>
          <p:spPr>
            <a:xfrm>
              <a:off x="1709658" y="3391308"/>
              <a:ext cx="68400" cy="180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47" name="Rectangle 46">
              <a:extLst>
                <a:ext uri="{FF2B5EF4-FFF2-40B4-BE49-F238E27FC236}">
                  <a16:creationId xmlns:a16="http://schemas.microsoft.com/office/drawing/2014/main" id="{484D10C7-9A13-45AC-829F-C9A5BDCDAFAB}"/>
                </a:ext>
              </a:extLst>
            </p:cNvPr>
            <p:cNvSpPr/>
            <p:nvPr/>
          </p:nvSpPr>
          <p:spPr>
            <a:xfrm>
              <a:off x="1805392" y="3391308"/>
              <a:ext cx="68400" cy="19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48" name="Rectangle 47">
              <a:extLst>
                <a:ext uri="{FF2B5EF4-FFF2-40B4-BE49-F238E27FC236}">
                  <a16:creationId xmlns:a16="http://schemas.microsoft.com/office/drawing/2014/main" id="{56C1A485-970B-4787-B7CE-B24969AA8F46}"/>
                </a:ext>
              </a:extLst>
            </p:cNvPr>
            <p:cNvSpPr/>
            <p:nvPr/>
          </p:nvSpPr>
          <p:spPr>
            <a:xfrm>
              <a:off x="1897218" y="3391308"/>
              <a:ext cx="68400" cy="216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49" name="Rectangle 48">
              <a:extLst>
                <a:ext uri="{FF2B5EF4-FFF2-40B4-BE49-F238E27FC236}">
                  <a16:creationId xmlns:a16="http://schemas.microsoft.com/office/drawing/2014/main" id="{143349E7-D390-4788-92DB-36639C36619E}"/>
                </a:ext>
              </a:extLst>
            </p:cNvPr>
            <p:cNvSpPr/>
            <p:nvPr/>
          </p:nvSpPr>
          <p:spPr>
            <a:xfrm>
              <a:off x="1989044" y="3391308"/>
              <a:ext cx="68400" cy="216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50" name="Rectangle 49">
              <a:extLst>
                <a:ext uri="{FF2B5EF4-FFF2-40B4-BE49-F238E27FC236}">
                  <a16:creationId xmlns:a16="http://schemas.microsoft.com/office/drawing/2014/main" id="{B09D2996-8253-4920-8B41-17A853FEF747}"/>
                </a:ext>
              </a:extLst>
            </p:cNvPr>
            <p:cNvSpPr/>
            <p:nvPr/>
          </p:nvSpPr>
          <p:spPr>
            <a:xfrm>
              <a:off x="2080870" y="3391308"/>
              <a:ext cx="68400" cy="216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51" name="Rectangle 50">
              <a:extLst>
                <a:ext uri="{FF2B5EF4-FFF2-40B4-BE49-F238E27FC236}">
                  <a16:creationId xmlns:a16="http://schemas.microsoft.com/office/drawing/2014/main" id="{2658C5AE-E8AB-44B3-A077-5D7AD51DD2D1}"/>
                </a:ext>
              </a:extLst>
            </p:cNvPr>
            <p:cNvSpPr/>
            <p:nvPr/>
          </p:nvSpPr>
          <p:spPr>
            <a:xfrm>
              <a:off x="2172696" y="3391308"/>
              <a:ext cx="68400" cy="23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52" name="Rectangle 51">
              <a:extLst>
                <a:ext uri="{FF2B5EF4-FFF2-40B4-BE49-F238E27FC236}">
                  <a16:creationId xmlns:a16="http://schemas.microsoft.com/office/drawing/2014/main" id="{CEA19E87-AE3A-4698-A711-E0204E2B0E88}"/>
                </a:ext>
              </a:extLst>
            </p:cNvPr>
            <p:cNvSpPr/>
            <p:nvPr/>
          </p:nvSpPr>
          <p:spPr>
            <a:xfrm>
              <a:off x="2264522" y="3391308"/>
              <a:ext cx="68400" cy="252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53" name="Rectangle 52">
              <a:extLst>
                <a:ext uri="{FF2B5EF4-FFF2-40B4-BE49-F238E27FC236}">
                  <a16:creationId xmlns:a16="http://schemas.microsoft.com/office/drawing/2014/main" id="{D23D5FFC-0EC0-4FD3-AC2C-101EBE9FCBCC}"/>
                </a:ext>
              </a:extLst>
            </p:cNvPr>
            <p:cNvSpPr/>
            <p:nvPr/>
          </p:nvSpPr>
          <p:spPr>
            <a:xfrm>
              <a:off x="2356348" y="3391308"/>
              <a:ext cx="68400" cy="28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54" name="Rectangle 53">
              <a:extLst>
                <a:ext uri="{FF2B5EF4-FFF2-40B4-BE49-F238E27FC236}">
                  <a16:creationId xmlns:a16="http://schemas.microsoft.com/office/drawing/2014/main" id="{3A512912-CA6A-46DF-AC56-B8548107D17B}"/>
                </a:ext>
              </a:extLst>
            </p:cNvPr>
            <p:cNvSpPr/>
            <p:nvPr/>
          </p:nvSpPr>
          <p:spPr>
            <a:xfrm>
              <a:off x="2448174" y="3391308"/>
              <a:ext cx="68400" cy="32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55" name="Rectangle 54">
              <a:extLst>
                <a:ext uri="{FF2B5EF4-FFF2-40B4-BE49-F238E27FC236}">
                  <a16:creationId xmlns:a16="http://schemas.microsoft.com/office/drawing/2014/main" id="{EC1FF963-88B3-49DD-93A9-7FD4B0B52A5F}"/>
                </a:ext>
              </a:extLst>
            </p:cNvPr>
            <p:cNvSpPr/>
            <p:nvPr/>
          </p:nvSpPr>
          <p:spPr>
            <a:xfrm>
              <a:off x="2540000" y="3391308"/>
              <a:ext cx="68400" cy="396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56" name="Rectangle 55">
              <a:extLst>
                <a:ext uri="{FF2B5EF4-FFF2-40B4-BE49-F238E27FC236}">
                  <a16:creationId xmlns:a16="http://schemas.microsoft.com/office/drawing/2014/main" id="{566ECA39-C843-4B7B-978B-7C210E253301}"/>
                </a:ext>
              </a:extLst>
            </p:cNvPr>
            <p:cNvSpPr/>
            <p:nvPr/>
          </p:nvSpPr>
          <p:spPr>
            <a:xfrm>
              <a:off x="2631826" y="3391308"/>
              <a:ext cx="68400" cy="432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57" name="Rectangle 56">
              <a:extLst>
                <a:ext uri="{FF2B5EF4-FFF2-40B4-BE49-F238E27FC236}">
                  <a16:creationId xmlns:a16="http://schemas.microsoft.com/office/drawing/2014/main" id="{D9CD6AD5-5C0D-4EB7-9D7E-194CC85A9C70}"/>
                </a:ext>
              </a:extLst>
            </p:cNvPr>
            <p:cNvSpPr/>
            <p:nvPr/>
          </p:nvSpPr>
          <p:spPr>
            <a:xfrm>
              <a:off x="2723652" y="3391308"/>
              <a:ext cx="68400" cy="46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58" name="Rectangle 57">
              <a:extLst>
                <a:ext uri="{FF2B5EF4-FFF2-40B4-BE49-F238E27FC236}">
                  <a16:creationId xmlns:a16="http://schemas.microsoft.com/office/drawing/2014/main" id="{F4E6A7D9-A126-407C-9541-4B63261EE962}"/>
                </a:ext>
              </a:extLst>
            </p:cNvPr>
            <p:cNvSpPr/>
            <p:nvPr/>
          </p:nvSpPr>
          <p:spPr>
            <a:xfrm>
              <a:off x="2815478" y="3391308"/>
              <a:ext cx="68400" cy="46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59" name="Rectangle 58">
              <a:extLst>
                <a:ext uri="{FF2B5EF4-FFF2-40B4-BE49-F238E27FC236}">
                  <a16:creationId xmlns:a16="http://schemas.microsoft.com/office/drawing/2014/main" id="{CD386037-5B69-4F81-AD7B-68A161BC2CE1}"/>
                </a:ext>
              </a:extLst>
            </p:cNvPr>
            <p:cNvSpPr/>
            <p:nvPr/>
          </p:nvSpPr>
          <p:spPr>
            <a:xfrm>
              <a:off x="2907304" y="3391308"/>
              <a:ext cx="68400" cy="46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60" name="Rectangle 59">
              <a:extLst>
                <a:ext uri="{FF2B5EF4-FFF2-40B4-BE49-F238E27FC236}">
                  <a16:creationId xmlns:a16="http://schemas.microsoft.com/office/drawing/2014/main" id="{1481A1D4-1AAD-4491-9126-AB60F6944173}"/>
                </a:ext>
              </a:extLst>
            </p:cNvPr>
            <p:cNvSpPr/>
            <p:nvPr/>
          </p:nvSpPr>
          <p:spPr>
            <a:xfrm>
              <a:off x="2999130" y="3391308"/>
              <a:ext cx="684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61" name="Rectangle 60">
              <a:extLst>
                <a:ext uri="{FF2B5EF4-FFF2-40B4-BE49-F238E27FC236}">
                  <a16:creationId xmlns:a16="http://schemas.microsoft.com/office/drawing/2014/main" id="{013DB1B3-5E2E-480E-A581-F1DA506EBBD9}"/>
                </a:ext>
              </a:extLst>
            </p:cNvPr>
            <p:cNvSpPr/>
            <p:nvPr/>
          </p:nvSpPr>
          <p:spPr>
            <a:xfrm>
              <a:off x="3090956" y="3391308"/>
              <a:ext cx="68400" cy="50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62" name="Rectangle 61">
              <a:extLst>
                <a:ext uri="{FF2B5EF4-FFF2-40B4-BE49-F238E27FC236}">
                  <a16:creationId xmlns:a16="http://schemas.microsoft.com/office/drawing/2014/main" id="{AA772EAF-27B0-46DF-8FD3-F587232B9F75}"/>
                </a:ext>
              </a:extLst>
            </p:cNvPr>
            <p:cNvSpPr/>
            <p:nvPr/>
          </p:nvSpPr>
          <p:spPr>
            <a:xfrm>
              <a:off x="3182782" y="3391308"/>
              <a:ext cx="68400" cy="540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63" name="Rectangle 62">
              <a:extLst>
                <a:ext uri="{FF2B5EF4-FFF2-40B4-BE49-F238E27FC236}">
                  <a16:creationId xmlns:a16="http://schemas.microsoft.com/office/drawing/2014/main" id="{B8A902A3-77BD-4508-99AE-1DBB2ECE4FD4}"/>
                </a:ext>
              </a:extLst>
            </p:cNvPr>
            <p:cNvSpPr/>
            <p:nvPr/>
          </p:nvSpPr>
          <p:spPr>
            <a:xfrm>
              <a:off x="3274608" y="3391308"/>
              <a:ext cx="68400" cy="576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64" name="Rectangle 63">
              <a:extLst>
                <a:ext uri="{FF2B5EF4-FFF2-40B4-BE49-F238E27FC236}">
                  <a16:creationId xmlns:a16="http://schemas.microsoft.com/office/drawing/2014/main" id="{73EC4A51-F451-4229-9123-D7C7E41EA183}"/>
                </a:ext>
              </a:extLst>
            </p:cNvPr>
            <p:cNvSpPr/>
            <p:nvPr/>
          </p:nvSpPr>
          <p:spPr>
            <a:xfrm>
              <a:off x="3366434" y="3391308"/>
              <a:ext cx="68400" cy="612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65" name="Rectangle 64">
              <a:extLst>
                <a:ext uri="{FF2B5EF4-FFF2-40B4-BE49-F238E27FC236}">
                  <a16:creationId xmlns:a16="http://schemas.microsoft.com/office/drawing/2014/main" id="{84E27597-80CC-4160-AFB1-F671CB6B9C82}"/>
                </a:ext>
              </a:extLst>
            </p:cNvPr>
            <p:cNvSpPr/>
            <p:nvPr/>
          </p:nvSpPr>
          <p:spPr>
            <a:xfrm>
              <a:off x="3458260" y="3391308"/>
              <a:ext cx="68400" cy="648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66" name="Rectangle 65">
              <a:extLst>
                <a:ext uri="{FF2B5EF4-FFF2-40B4-BE49-F238E27FC236}">
                  <a16:creationId xmlns:a16="http://schemas.microsoft.com/office/drawing/2014/main" id="{EA3186DE-2BF3-4CA2-87AA-DB28B206AE11}"/>
                </a:ext>
              </a:extLst>
            </p:cNvPr>
            <p:cNvSpPr/>
            <p:nvPr/>
          </p:nvSpPr>
          <p:spPr>
            <a:xfrm>
              <a:off x="3548132" y="3391308"/>
              <a:ext cx="68400" cy="68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67" name="Rectangle 66">
              <a:extLst>
                <a:ext uri="{FF2B5EF4-FFF2-40B4-BE49-F238E27FC236}">
                  <a16:creationId xmlns:a16="http://schemas.microsoft.com/office/drawing/2014/main" id="{026C9EDC-0019-44F7-B909-BB2663F8ADDF}"/>
                </a:ext>
              </a:extLst>
            </p:cNvPr>
            <p:cNvSpPr/>
            <p:nvPr/>
          </p:nvSpPr>
          <p:spPr>
            <a:xfrm>
              <a:off x="3638004" y="3391308"/>
              <a:ext cx="68400" cy="684000"/>
            </a:xfrm>
            <a:prstGeom prst="rect">
              <a:avLst/>
            </a:prstGeom>
            <a:solidFill>
              <a:srgbClr val="002850"/>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grpSp>
      <p:grpSp>
        <p:nvGrpSpPr>
          <p:cNvPr id="84" name="Group 83">
            <a:extLst>
              <a:ext uri="{FF2B5EF4-FFF2-40B4-BE49-F238E27FC236}">
                <a16:creationId xmlns:a16="http://schemas.microsoft.com/office/drawing/2014/main" id="{3413E7D7-937A-41B0-A574-51E970D80455}"/>
              </a:ext>
            </a:extLst>
          </p:cNvPr>
          <p:cNvGrpSpPr/>
          <p:nvPr/>
        </p:nvGrpSpPr>
        <p:grpSpPr>
          <a:xfrm>
            <a:off x="1516838" y="2495160"/>
            <a:ext cx="3315968" cy="1908000"/>
            <a:chOff x="1847928" y="3391308"/>
            <a:chExt cx="3315968" cy="1908000"/>
          </a:xfrm>
        </p:grpSpPr>
        <p:sp>
          <p:nvSpPr>
            <p:cNvPr id="37" name="Rectangle 36">
              <a:extLst>
                <a:ext uri="{FF2B5EF4-FFF2-40B4-BE49-F238E27FC236}">
                  <a16:creationId xmlns:a16="http://schemas.microsoft.com/office/drawing/2014/main" id="{DB6786B9-01D9-4FE9-B7FB-CDF29B778EFB}"/>
                </a:ext>
              </a:extLst>
            </p:cNvPr>
            <p:cNvSpPr>
              <a:spLocks noChangeAspect="1"/>
            </p:cNvSpPr>
            <p:nvPr/>
          </p:nvSpPr>
          <p:spPr>
            <a:xfrm>
              <a:off x="1847928" y="4703875"/>
              <a:ext cx="108000" cy="108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68" name="Rectangle 67">
              <a:extLst>
                <a:ext uri="{FF2B5EF4-FFF2-40B4-BE49-F238E27FC236}">
                  <a16:creationId xmlns:a16="http://schemas.microsoft.com/office/drawing/2014/main" id="{E8404D0E-5739-4D41-9BBC-1101A50C0C9F}"/>
                </a:ext>
              </a:extLst>
            </p:cNvPr>
            <p:cNvSpPr/>
            <p:nvPr/>
          </p:nvSpPr>
          <p:spPr>
            <a:xfrm>
              <a:off x="3727876" y="3391308"/>
              <a:ext cx="68400" cy="72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69" name="Rectangle 68">
              <a:extLst>
                <a:ext uri="{FF2B5EF4-FFF2-40B4-BE49-F238E27FC236}">
                  <a16:creationId xmlns:a16="http://schemas.microsoft.com/office/drawing/2014/main" id="{A9ED7870-F5F5-4E0C-BEE8-48DF49D483EF}"/>
                </a:ext>
              </a:extLst>
            </p:cNvPr>
            <p:cNvSpPr/>
            <p:nvPr/>
          </p:nvSpPr>
          <p:spPr>
            <a:xfrm>
              <a:off x="3817748" y="3391308"/>
              <a:ext cx="68400" cy="792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70" name="Rectangle 69">
              <a:extLst>
                <a:ext uri="{FF2B5EF4-FFF2-40B4-BE49-F238E27FC236}">
                  <a16:creationId xmlns:a16="http://schemas.microsoft.com/office/drawing/2014/main" id="{5AFFC351-90B8-475C-ACF9-1ADD1779C1B9}"/>
                </a:ext>
              </a:extLst>
            </p:cNvPr>
            <p:cNvSpPr/>
            <p:nvPr/>
          </p:nvSpPr>
          <p:spPr>
            <a:xfrm>
              <a:off x="3907620" y="3391308"/>
              <a:ext cx="68400" cy="828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71" name="Rectangle 70">
              <a:extLst>
                <a:ext uri="{FF2B5EF4-FFF2-40B4-BE49-F238E27FC236}">
                  <a16:creationId xmlns:a16="http://schemas.microsoft.com/office/drawing/2014/main" id="{4BC2DF6E-8F99-44E7-97EB-4175583EAE65}"/>
                </a:ext>
              </a:extLst>
            </p:cNvPr>
            <p:cNvSpPr/>
            <p:nvPr/>
          </p:nvSpPr>
          <p:spPr>
            <a:xfrm>
              <a:off x="3999446" y="3391308"/>
              <a:ext cx="68400" cy="864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72" name="Rectangle 71">
              <a:extLst>
                <a:ext uri="{FF2B5EF4-FFF2-40B4-BE49-F238E27FC236}">
                  <a16:creationId xmlns:a16="http://schemas.microsoft.com/office/drawing/2014/main" id="{731FAA21-30B2-458E-8828-60413181E1A6}"/>
                </a:ext>
              </a:extLst>
            </p:cNvPr>
            <p:cNvSpPr/>
            <p:nvPr/>
          </p:nvSpPr>
          <p:spPr>
            <a:xfrm>
              <a:off x="4091272" y="3391308"/>
              <a:ext cx="68400" cy="936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73" name="Rectangle 72">
              <a:extLst>
                <a:ext uri="{FF2B5EF4-FFF2-40B4-BE49-F238E27FC236}">
                  <a16:creationId xmlns:a16="http://schemas.microsoft.com/office/drawing/2014/main" id="{BE627163-6159-4050-95EF-B7A8739FA794}"/>
                </a:ext>
              </a:extLst>
            </p:cNvPr>
            <p:cNvSpPr/>
            <p:nvPr/>
          </p:nvSpPr>
          <p:spPr>
            <a:xfrm>
              <a:off x="4183098" y="3391308"/>
              <a:ext cx="68400" cy="972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74" name="Rectangle 73">
              <a:extLst>
                <a:ext uri="{FF2B5EF4-FFF2-40B4-BE49-F238E27FC236}">
                  <a16:creationId xmlns:a16="http://schemas.microsoft.com/office/drawing/2014/main" id="{81276A02-8C54-4B22-AD6E-64F61B845826}"/>
                </a:ext>
              </a:extLst>
            </p:cNvPr>
            <p:cNvSpPr/>
            <p:nvPr/>
          </p:nvSpPr>
          <p:spPr>
            <a:xfrm>
              <a:off x="4274924" y="3391308"/>
              <a:ext cx="68400" cy="1044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75" name="Rectangle 74">
              <a:extLst>
                <a:ext uri="{FF2B5EF4-FFF2-40B4-BE49-F238E27FC236}">
                  <a16:creationId xmlns:a16="http://schemas.microsoft.com/office/drawing/2014/main" id="{DF09DA1F-7D67-4731-9581-0DFF17DA08B0}"/>
                </a:ext>
              </a:extLst>
            </p:cNvPr>
            <p:cNvSpPr/>
            <p:nvPr/>
          </p:nvSpPr>
          <p:spPr>
            <a:xfrm>
              <a:off x="4366750" y="3391308"/>
              <a:ext cx="68400" cy="108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76" name="Rectangle 75">
              <a:extLst>
                <a:ext uri="{FF2B5EF4-FFF2-40B4-BE49-F238E27FC236}">
                  <a16:creationId xmlns:a16="http://schemas.microsoft.com/office/drawing/2014/main" id="{F405A171-EA9D-4CF0-AA39-8CFFF7D361EF}"/>
                </a:ext>
              </a:extLst>
            </p:cNvPr>
            <p:cNvSpPr/>
            <p:nvPr/>
          </p:nvSpPr>
          <p:spPr>
            <a:xfrm>
              <a:off x="4458576" y="3391308"/>
              <a:ext cx="68400" cy="1098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77" name="Rectangle 76">
              <a:extLst>
                <a:ext uri="{FF2B5EF4-FFF2-40B4-BE49-F238E27FC236}">
                  <a16:creationId xmlns:a16="http://schemas.microsoft.com/office/drawing/2014/main" id="{4FBE05AA-7ECC-4F89-951E-74ED8A5B3EB4}"/>
                </a:ext>
              </a:extLst>
            </p:cNvPr>
            <p:cNvSpPr/>
            <p:nvPr/>
          </p:nvSpPr>
          <p:spPr>
            <a:xfrm>
              <a:off x="4548448" y="3391308"/>
              <a:ext cx="68400" cy="1116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78" name="Rectangle 77">
              <a:extLst>
                <a:ext uri="{FF2B5EF4-FFF2-40B4-BE49-F238E27FC236}">
                  <a16:creationId xmlns:a16="http://schemas.microsoft.com/office/drawing/2014/main" id="{93E60A2B-32A6-4ED8-AC15-9908E2AC7598}"/>
                </a:ext>
              </a:extLst>
            </p:cNvPr>
            <p:cNvSpPr/>
            <p:nvPr/>
          </p:nvSpPr>
          <p:spPr>
            <a:xfrm>
              <a:off x="4638320" y="3391308"/>
              <a:ext cx="68400" cy="11304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79" name="Rectangle 78">
              <a:extLst>
                <a:ext uri="{FF2B5EF4-FFF2-40B4-BE49-F238E27FC236}">
                  <a16:creationId xmlns:a16="http://schemas.microsoft.com/office/drawing/2014/main" id="{A3EB5013-509A-491F-93F3-B6FDE8A9497B}"/>
                </a:ext>
              </a:extLst>
            </p:cNvPr>
            <p:cNvSpPr/>
            <p:nvPr/>
          </p:nvSpPr>
          <p:spPr>
            <a:xfrm>
              <a:off x="4728192" y="3391308"/>
              <a:ext cx="68400" cy="1152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80" name="Rectangle 79">
              <a:extLst>
                <a:ext uri="{FF2B5EF4-FFF2-40B4-BE49-F238E27FC236}">
                  <a16:creationId xmlns:a16="http://schemas.microsoft.com/office/drawing/2014/main" id="{508E0F6D-7133-4761-9DA5-BDB0E4A43B26}"/>
                </a:ext>
              </a:extLst>
            </p:cNvPr>
            <p:cNvSpPr/>
            <p:nvPr/>
          </p:nvSpPr>
          <p:spPr>
            <a:xfrm>
              <a:off x="4820018" y="3391308"/>
              <a:ext cx="68400" cy="126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81" name="Rectangle 80">
              <a:extLst>
                <a:ext uri="{FF2B5EF4-FFF2-40B4-BE49-F238E27FC236}">
                  <a16:creationId xmlns:a16="http://schemas.microsoft.com/office/drawing/2014/main" id="{93146E01-D684-49FD-8AD1-A16253D655A7}"/>
                </a:ext>
              </a:extLst>
            </p:cNvPr>
            <p:cNvSpPr/>
            <p:nvPr/>
          </p:nvSpPr>
          <p:spPr>
            <a:xfrm>
              <a:off x="4911844" y="3391308"/>
              <a:ext cx="68400" cy="144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82" name="Rectangle 81">
              <a:extLst>
                <a:ext uri="{FF2B5EF4-FFF2-40B4-BE49-F238E27FC236}">
                  <a16:creationId xmlns:a16="http://schemas.microsoft.com/office/drawing/2014/main" id="{858D6157-21D4-4111-8088-D6545DA6CE16}"/>
                </a:ext>
              </a:extLst>
            </p:cNvPr>
            <p:cNvSpPr/>
            <p:nvPr/>
          </p:nvSpPr>
          <p:spPr>
            <a:xfrm>
              <a:off x="5003670" y="3391308"/>
              <a:ext cx="68400" cy="1620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sp>
          <p:nvSpPr>
            <p:cNvPr id="83" name="Rectangle 82">
              <a:extLst>
                <a:ext uri="{FF2B5EF4-FFF2-40B4-BE49-F238E27FC236}">
                  <a16:creationId xmlns:a16="http://schemas.microsoft.com/office/drawing/2014/main" id="{FAF05639-DE75-41E4-A72A-8F87840B5B0F}"/>
                </a:ext>
              </a:extLst>
            </p:cNvPr>
            <p:cNvSpPr/>
            <p:nvPr/>
          </p:nvSpPr>
          <p:spPr>
            <a:xfrm>
              <a:off x="5095496" y="3391308"/>
              <a:ext cx="68400" cy="1908000"/>
            </a:xfrm>
            <a:prstGeom prst="rect">
              <a:avLst/>
            </a:prstGeom>
            <a:solidFill>
              <a:srgbClr val="969696"/>
            </a:solidFill>
            <a:ln w="3175">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Arial" panose="020B0604020202020204" pitchFamily="34" charset="0"/>
                <a:ea typeface="宋体" panose="02010600030101010101" pitchFamily="2" charset="-122"/>
                <a:cs typeface="Arial" panose="020B0604020202020204" pitchFamily="34" charset="0"/>
              </a:endParaRPr>
            </a:p>
          </p:txBody>
        </p:sp>
      </p:grpSp>
      <p:sp>
        <p:nvSpPr>
          <p:cNvPr id="2" name="Title 1"/>
          <p:cNvSpPr>
            <a:spLocks noGrp="1"/>
          </p:cNvSpPr>
          <p:nvPr>
            <p:ph type="title"/>
          </p:nvPr>
        </p:nvSpPr>
        <p:spPr/>
        <p:txBody>
          <a:bodyPr/>
          <a:lstStyle/>
          <a:p>
            <a:r>
              <a:rPr lang="zh-CN" sz="1800" b="1"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1844O：多靶点抑制剂仑伐替尼在晚期或转移性胸腺癌患者中的持久抗肿瘤活性；多中心 II 期 (REMORA) 试验的初步结果 – Itoh S 等人</a:t>
            </a:r>
          </a:p>
        </p:txBody>
      </p:sp>
      <p:sp>
        <p:nvSpPr>
          <p:cNvPr id="3" name="Content Placeholder 2"/>
          <p:cNvSpPr>
            <a:spLocks noGrp="1"/>
          </p:cNvSpPr>
          <p:nvPr>
            <p:ph idx="1"/>
          </p:nvPr>
        </p:nvSpPr>
        <p:spPr>
          <a:xfrm>
            <a:off x="228600" y="1320800"/>
            <a:ext cx="8686800" cy="285231"/>
          </a:xfrm>
        </p:spPr>
        <p:txBody>
          <a:bodyPr/>
          <a:lstStyle/>
          <a:p>
            <a:r>
              <a:rPr lang="zh-CN" sz="1800" b="1"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a:t>
            </a:r>
          </a:p>
          <a:p>
            <a:pPr lvl="1">
              <a:spcBef>
                <a:spcPts val="25000"/>
              </a:spcBef>
            </a:pPr>
            <a:r>
              <a:rPr lang="zh-CN" sz="18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中位 PFS 为 9.3 个月 (95% CI 7.7, 13.9)，未达到中位 OS (95% CI 16.1, NR)</a:t>
            </a:r>
          </a:p>
        </p:txBody>
      </p:sp>
      <p:sp>
        <p:nvSpPr>
          <p:cNvPr id="4" name="Text Box 4"/>
          <p:cNvSpPr txBox="1">
            <a:spLocks noChangeArrowheads="1"/>
          </p:cNvSpPr>
          <p:nvPr/>
        </p:nvSpPr>
        <p:spPr bwMode="auto">
          <a:xfrm>
            <a:off x="5379548" y="6474897"/>
            <a:ext cx="354379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457200" rtl="0" eaLnBrk="1" fontAlgn="auto" latinLnBrk="0" hangingPunct="1">
              <a:lnSpc>
                <a:spcPct val="100000"/>
              </a:lnSpc>
              <a:spcBef>
                <a:spcPct val="0"/>
              </a:spcBef>
              <a:spcAft>
                <a:spcPct val="0"/>
              </a:spcAft>
              <a:buClrTx/>
              <a:buSzTx/>
              <a:buFontTx/>
              <a:buNone/>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Itoh S, et al. Ann Oncol 2019;30(suppl):Abstr 1844O</a:t>
            </a:r>
          </a:p>
        </p:txBody>
      </p:sp>
      <p:sp>
        <p:nvSpPr>
          <p:cNvPr id="6" name="TextBox 5">
            <a:extLst>
              <a:ext uri="{FF2B5EF4-FFF2-40B4-BE49-F238E27FC236}">
                <a16:creationId xmlns:a16="http://schemas.microsoft.com/office/drawing/2014/main" id="{1FE14E4F-252E-4C98-A3E3-40DB43FF97C0}"/>
              </a:ext>
            </a:extLst>
          </p:cNvPr>
          <p:cNvSpPr txBox="1"/>
          <p:nvPr/>
        </p:nvSpPr>
        <p:spPr>
          <a:xfrm>
            <a:off x="3832057" y="1663684"/>
            <a:ext cx="1479892" cy="369332"/>
          </a:xfrm>
          <a:prstGeom prst="rect">
            <a:avLst/>
          </a:prstGeom>
          <a:noFill/>
        </p:spPr>
        <p:txBody>
          <a:bodyPr wrap="none" rtlCol="0">
            <a:spAutoFit/>
          </a:bodyPr>
          <a:lstStyle/>
          <a:p>
            <a:pPr algn="ctr"/>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ORR (BICR)</a:t>
            </a:r>
          </a:p>
        </p:txBody>
      </p:sp>
      <p:cxnSp>
        <p:nvCxnSpPr>
          <p:cNvPr id="24" name="Straight Connector 23">
            <a:extLst>
              <a:ext uri="{FF2B5EF4-FFF2-40B4-BE49-F238E27FC236}">
                <a16:creationId xmlns:a16="http://schemas.microsoft.com/office/drawing/2014/main" id="{C935A54D-691E-4B57-9716-9959D9BF68E7}"/>
              </a:ext>
            </a:extLst>
          </p:cNvPr>
          <p:cNvCxnSpPr/>
          <p:nvPr/>
        </p:nvCxnSpPr>
        <p:spPr>
          <a:xfrm>
            <a:off x="864453" y="3215784"/>
            <a:ext cx="4053144"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29F54290-5ABD-4AAF-A889-57ECE858165B}"/>
              </a:ext>
            </a:extLst>
          </p:cNvPr>
          <p:cNvGrpSpPr/>
          <p:nvPr/>
        </p:nvGrpSpPr>
        <p:grpSpPr>
          <a:xfrm>
            <a:off x="227014" y="1898542"/>
            <a:ext cx="734023" cy="2662741"/>
            <a:chOff x="558104" y="2794690"/>
            <a:chExt cx="734023" cy="2662741"/>
          </a:xfrm>
        </p:grpSpPr>
        <p:cxnSp>
          <p:nvCxnSpPr>
            <p:cNvPr id="20" name="Straight Connector 19">
              <a:extLst>
                <a:ext uri="{FF2B5EF4-FFF2-40B4-BE49-F238E27FC236}">
                  <a16:creationId xmlns:a16="http://schemas.microsoft.com/office/drawing/2014/main" id="{627EDE83-B106-4CB7-AE4A-5A5266454DE4}"/>
                </a:ext>
              </a:extLst>
            </p:cNvPr>
            <p:cNvCxnSpPr/>
            <p:nvPr/>
          </p:nvCxnSpPr>
          <p:spPr>
            <a:xfrm flipH="1">
              <a:off x="1292127" y="2930373"/>
              <a:ext cx="0" cy="23975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1EA52A-9125-4BD0-BE8B-8798E2B2677E}"/>
                </a:ext>
              </a:extLst>
            </p:cNvPr>
            <p:cNvCxnSpPr/>
            <p:nvPr/>
          </p:nvCxnSpPr>
          <p:spPr>
            <a:xfrm>
              <a:off x="1220127" y="3160945"/>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CDD617-BEC5-4CE5-A778-48D50514788B}"/>
                </a:ext>
              </a:extLst>
            </p:cNvPr>
            <p:cNvCxnSpPr/>
            <p:nvPr/>
          </p:nvCxnSpPr>
          <p:spPr>
            <a:xfrm>
              <a:off x="1220127" y="3631429"/>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E48C52-6DAD-489B-9111-09100908BBE0}"/>
                </a:ext>
              </a:extLst>
            </p:cNvPr>
            <p:cNvCxnSpPr/>
            <p:nvPr/>
          </p:nvCxnSpPr>
          <p:spPr>
            <a:xfrm>
              <a:off x="1220127" y="3873319"/>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4B9C69-F12E-406E-958F-33D991A1D5A4}"/>
                </a:ext>
              </a:extLst>
            </p:cNvPr>
            <p:cNvCxnSpPr/>
            <p:nvPr/>
          </p:nvCxnSpPr>
          <p:spPr>
            <a:xfrm>
              <a:off x="1220127" y="4352185"/>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193E97-6B18-42D0-B2EE-F4D7B7DA255D}"/>
                </a:ext>
              </a:extLst>
            </p:cNvPr>
            <p:cNvCxnSpPr/>
            <p:nvPr/>
          </p:nvCxnSpPr>
          <p:spPr>
            <a:xfrm>
              <a:off x="1220127" y="4596534"/>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65EE749-2DF7-4895-8EC6-4579D1146A4A}"/>
                </a:ext>
              </a:extLst>
            </p:cNvPr>
            <p:cNvCxnSpPr/>
            <p:nvPr/>
          </p:nvCxnSpPr>
          <p:spPr>
            <a:xfrm>
              <a:off x="1220127" y="4850714"/>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24D021-8DC3-4421-A141-538D32A82ECE}"/>
                </a:ext>
              </a:extLst>
            </p:cNvPr>
            <p:cNvCxnSpPr/>
            <p:nvPr/>
          </p:nvCxnSpPr>
          <p:spPr>
            <a:xfrm>
              <a:off x="1220127" y="5330276"/>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8D53BB-9B83-4712-ADF2-72720C3C4E25}"/>
                </a:ext>
              </a:extLst>
            </p:cNvPr>
            <p:cNvCxnSpPr/>
            <p:nvPr/>
          </p:nvCxnSpPr>
          <p:spPr>
            <a:xfrm>
              <a:off x="1220127" y="2936066"/>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B7E3482-637D-42A1-9E27-CE29BB0EEC73}"/>
                </a:ext>
              </a:extLst>
            </p:cNvPr>
            <p:cNvCxnSpPr/>
            <p:nvPr/>
          </p:nvCxnSpPr>
          <p:spPr>
            <a:xfrm>
              <a:off x="1220127" y="3393908"/>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A75DAC-63F3-4460-958E-C5D54BFD673E}"/>
                </a:ext>
              </a:extLst>
            </p:cNvPr>
            <p:cNvCxnSpPr/>
            <p:nvPr/>
          </p:nvCxnSpPr>
          <p:spPr>
            <a:xfrm>
              <a:off x="1220127" y="5091603"/>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70676D1-23B7-4FCD-AAAE-339070FB7E7A}"/>
                </a:ext>
              </a:extLst>
            </p:cNvPr>
            <p:cNvSpPr txBox="1"/>
            <p:nvPr/>
          </p:nvSpPr>
          <p:spPr>
            <a:xfrm rot="16200000">
              <a:off x="-235169" y="3966121"/>
              <a:ext cx="1861139" cy="274594"/>
            </a:xfrm>
            <a:prstGeom prst="rect">
              <a:avLst/>
            </a:prstGeom>
            <a:noFill/>
          </p:spPr>
          <p:txBody>
            <a:bodyPr wrap="none" rtlCol="0">
              <a:spAutoFit/>
            </a:bodyPr>
            <a:lstStyle/>
            <a:p>
              <a:pPr algn="ct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较基线的最大变化百分比</a:t>
              </a:r>
            </a:p>
          </p:txBody>
        </p:sp>
        <p:sp>
          <p:nvSpPr>
            <p:cNvPr id="11" name="TextBox 10">
              <a:extLst>
                <a:ext uri="{FF2B5EF4-FFF2-40B4-BE49-F238E27FC236}">
                  <a16:creationId xmlns:a16="http://schemas.microsoft.com/office/drawing/2014/main" id="{23D254C5-2D3B-4016-A462-9052A627F06E}"/>
                </a:ext>
              </a:extLst>
            </p:cNvPr>
            <p:cNvSpPr txBox="1"/>
            <p:nvPr/>
          </p:nvSpPr>
          <p:spPr>
            <a:xfrm>
              <a:off x="867532" y="2794690"/>
              <a:ext cx="354584" cy="276999"/>
            </a:xfrm>
            <a:prstGeom prst="rect">
              <a:avLst/>
            </a:prstGeom>
            <a:noFill/>
          </p:spPr>
          <p:txBody>
            <a:bodyPr wrap="none" rtlCol="0" anchor="ctr" anchorCtr="0">
              <a:spAutoFit/>
            </a:bodyPr>
            <a:lstStyle/>
            <a:p>
              <a:pPr algn="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2" name="TextBox 11">
              <a:extLst>
                <a:ext uri="{FF2B5EF4-FFF2-40B4-BE49-F238E27FC236}">
                  <a16:creationId xmlns:a16="http://schemas.microsoft.com/office/drawing/2014/main" id="{59786B34-5B1B-40C5-A126-8BB0E3FDB78D}"/>
                </a:ext>
              </a:extLst>
            </p:cNvPr>
            <p:cNvSpPr txBox="1"/>
            <p:nvPr/>
          </p:nvSpPr>
          <p:spPr>
            <a:xfrm>
              <a:off x="867532" y="3031509"/>
              <a:ext cx="354584" cy="276999"/>
            </a:xfrm>
            <a:prstGeom prst="rect">
              <a:avLst/>
            </a:prstGeom>
            <a:noFill/>
          </p:spPr>
          <p:txBody>
            <a:bodyPr wrap="none" rtlCol="0" anchor="ctr" anchorCtr="0">
              <a:spAutoFit/>
            </a:bodyPr>
            <a:lstStyle/>
            <a:p>
              <a:pPr algn="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3" name="TextBox 12">
              <a:extLst>
                <a:ext uri="{FF2B5EF4-FFF2-40B4-BE49-F238E27FC236}">
                  <a16:creationId xmlns:a16="http://schemas.microsoft.com/office/drawing/2014/main" id="{A8AFC0AE-3E9C-4B82-BB0D-BF15522490E3}"/>
                </a:ext>
              </a:extLst>
            </p:cNvPr>
            <p:cNvSpPr txBox="1"/>
            <p:nvPr/>
          </p:nvSpPr>
          <p:spPr>
            <a:xfrm>
              <a:off x="810224" y="3488113"/>
              <a:ext cx="411892" cy="274594"/>
            </a:xfrm>
            <a:prstGeom prst="rect">
              <a:avLst/>
            </a:prstGeom>
            <a:noFill/>
          </p:spPr>
          <p:txBody>
            <a:bodyPr wrap="none" rtlCol="0" anchor="ctr" anchorCtr="0">
              <a:spAutoFit/>
            </a:bodyPr>
            <a:lstStyle/>
            <a:p>
              <a:pPr algn="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4" name="TextBox 13">
              <a:extLst>
                <a:ext uri="{FF2B5EF4-FFF2-40B4-BE49-F238E27FC236}">
                  <a16:creationId xmlns:a16="http://schemas.microsoft.com/office/drawing/2014/main" id="{85906C97-C476-485D-B371-6E81EE1CF890}"/>
                </a:ext>
              </a:extLst>
            </p:cNvPr>
            <p:cNvSpPr txBox="1"/>
            <p:nvPr/>
          </p:nvSpPr>
          <p:spPr>
            <a:xfrm>
              <a:off x="782573" y="3725453"/>
              <a:ext cx="439543" cy="276999"/>
            </a:xfrm>
            <a:prstGeom prst="rect">
              <a:avLst/>
            </a:prstGeom>
            <a:noFill/>
          </p:spPr>
          <p:txBody>
            <a:bodyPr wrap="none" rtlCol="0" anchor="ctr" anchorCtr="0">
              <a:spAutoFit/>
            </a:bodyPr>
            <a:lstStyle/>
            <a:p>
              <a:pPr algn="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5" name="TextBox 14">
              <a:extLst>
                <a:ext uri="{FF2B5EF4-FFF2-40B4-BE49-F238E27FC236}">
                  <a16:creationId xmlns:a16="http://schemas.microsoft.com/office/drawing/2014/main" id="{CEF588C4-8C15-4088-8FF4-0CC15AAA2750}"/>
                </a:ext>
              </a:extLst>
            </p:cNvPr>
            <p:cNvSpPr txBox="1"/>
            <p:nvPr/>
          </p:nvSpPr>
          <p:spPr>
            <a:xfrm>
              <a:off x="782573" y="3976365"/>
              <a:ext cx="439543" cy="276999"/>
            </a:xfrm>
            <a:prstGeom prst="rect">
              <a:avLst/>
            </a:prstGeom>
            <a:noFill/>
          </p:spPr>
          <p:txBody>
            <a:bodyPr wrap="none" rtlCol="0" anchor="ctr" anchorCtr="0">
              <a:spAutoFit/>
            </a:bodyPr>
            <a:lstStyle/>
            <a:p>
              <a:pPr algn="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16" name="TextBox 15">
              <a:extLst>
                <a:ext uri="{FF2B5EF4-FFF2-40B4-BE49-F238E27FC236}">
                  <a16:creationId xmlns:a16="http://schemas.microsoft.com/office/drawing/2014/main" id="{837334F3-7FC8-431B-9A6D-874F8B91123B}"/>
                </a:ext>
              </a:extLst>
            </p:cNvPr>
            <p:cNvSpPr txBox="1"/>
            <p:nvPr/>
          </p:nvSpPr>
          <p:spPr>
            <a:xfrm>
              <a:off x="782573" y="4206912"/>
              <a:ext cx="439543" cy="276999"/>
            </a:xfrm>
            <a:prstGeom prst="rect">
              <a:avLst/>
            </a:prstGeom>
            <a:noFill/>
          </p:spPr>
          <p:txBody>
            <a:bodyPr wrap="none" rtlCol="0" anchor="ctr" anchorCtr="0">
              <a:spAutoFit/>
            </a:bodyPr>
            <a:lstStyle/>
            <a:p>
              <a:pPr algn="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7" name="TextBox 16">
              <a:extLst>
                <a:ext uri="{FF2B5EF4-FFF2-40B4-BE49-F238E27FC236}">
                  <a16:creationId xmlns:a16="http://schemas.microsoft.com/office/drawing/2014/main" id="{D6921475-8C3C-4DE9-BA68-4BB6E67E02D8}"/>
                </a:ext>
              </a:extLst>
            </p:cNvPr>
            <p:cNvSpPr txBox="1"/>
            <p:nvPr/>
          </p:nvSpPr>
          <p:spPr>
            <a:xfrm>
              <a:off x="782573" y="4451514"/>
              <a:ext cx="439543" cy="276999"/>
            </a:xfrm>
            <a:prstGeom prst="rect">
              <a:avLst/>
            </a:prstGeom>
            <a:noFill/>
          </p:spPr>
          <p:txBody>
            <a:bodyPr wrap="none" rtlCol="0" anchor="ctr" anchorCtr="0">
              <a:spAutoFit/>
            </a:bodyPr>
            <a:lstStyle/>
            <a:p>
              <a:pPr algn="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18" name="TextBox 17">
              <a:extLst>
                <a:ext uri="{FF2B5EF4-FFF2-40B4-BE49-F238E27FC236}">
                  <a16:creationId xmlns:a16="http://schemas.microsoft.com/office/drawing/2014/main" id="{2C58D74E-1DB9-4848-9527-E978151F272E}"/>
                </a:ext>
              </a:extLst>
            </p:cNvPr>
            <p:cNvSpPr txBox="1"/>
            <p:nvPr/>
          </p:nvSpPr>
          <p:spPr>
            <a:xfrm>
              <a:off x="782573" y="4711214"/>
              <a:ext cx="439543" cy="276999"/>
            </a:xfrm>
            <a:prstGeom prst="rect">
              <a:avLst/>
            </a:prstGeom>
            <a:noFill/>
          </p:spPr>
          <p:txBody>
            <a:bodyPr wrap="none" rtlCol="0" anchor="ctr" anchorCtr="0">
              <a:spAutoFit/>
            </a:bodyPr>
            <a:lstStyle/>
            <a:p>
              <a:pPr algn="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9" name="TextBox 18">
              <a:extLst>
                <a:ext uri="{FF2B5EF4-FFF2-40B4-BE49-F238E27FC236}">
                  <a16:creationId xmlns:a16="http://schemas.microsoft.com/office/drawing/2014/main" id="{DE55613D-A5A8-4D6F-A365-0646F1647779}"/>
                </a:ext>
              </a:extLst>
            </p:cNvPr>
            <p:cNvSpPr txBox="1"/>
            <p:nvPr/>
          </p:nvSpPr>
          <p:spPr>
            <a:xfrm>
              <a:off x="782573" y="5180432"/>
              <a:ext cx="439543" cy="276999"/>
            </a:xfrm>
            <a:prstGeom prst="rect">
              <a:avLst/>
            </a:prstGeom>
            <a:noFill/>
          </p:spPr>
          <p:txBody>
            <a:bodyPr wrap="none" rtlCol="0" anchor="ctr" anchorCtr="0">
              <a:spAutoFit/>
            </a:bodyPr>
            <a:lstStyle/>
            <a:p>
              <a:pPr algn="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31" name="TextBox 30">
              <a:extLst>
                <a:ext uri="{FF2B5EF4-FFF2-40B4-BE49-F238E27FC236}">
                  <a16:creationId xmlns:a16="http://schemas.microsoft.com/office/drawing/2014/main" id="{E56BADCF-2868-4EAF-8031-3E4AB2D00F21}"/>
                </a:ext>
              </a:extLst>
            </p:cNvPr>
            <p:cNvSpPr txBox="1"/>
            <p:nvPr/>
          </p:nvSpPr>
          <p:spPr>
            <a:xfrm>
              <a:off x="952490" y="3264470"/>
              <a:ext cx="269626" cy="276999"/>
            </a:xfrm>
            <a:prstGeom prst="rect">
              <a:avLst/>
            </a:prstGeom>
            <a:noFill/>
          </p:spPr>
          <p:txBody>
            <a:bodyPr wrap="none" rtlCol="0" anchor="ctr" anchorCtr="0">
              <a:spAutoFit/>
            </a:bodyPr>
            <a:lstStyle/>
            <a:p>
              <a:pPr algn="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3" name="TextBox 32">
              <a:extLst>
                <a:ext uri="{FF2B5EF4-FFF2-40B4-BE49-F238E27FC236}">
                  <a16:creationId xmlns:a16="http://schemas.microsoft.com/office/drawing/2014/main" id="{DAF73214-D1D9-4EF6-B061-76E488E05508}"/>
                </a:ext>
              </a:extLst>
            </p:cNvPr>
            <p:cNvSpPr txBox="1"/>
            <p:nvPr/>
          </p:nvSpPr>
          <p:spPr>
            <a:xfrm>
              <a:off x="810224" y="4953312"/>
              <a:ext cx="411892" cy="274594"/>
            </a:xfrm>
            <a:prstGeom prst="rect">
              <a:avLst/>
            </a:prstGeom>
            <a:noFill/>
          </p:spPr>
          <p:txBody>
            <a:bodyPr wrap="none" rtlCol="0" anchor="ctr" anchorCtr="0">
              <a:spAutoFit/>
            </a:bodyPr>
            <a:lstStyle/>
            <a:p>
              <a:pPr algn="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-70</a:t>
              </a:r>
            </a:p>
          </p:txBody>
        </p:sp>
      </p:grpSp>
      <p:sp>
        <p:nvSpPr>
          <p:cNvPr id="35" name="TextBox 34">
            <a:extLst>
              <a:ext uri="{FF2B5EF4-FFF2-40B4-BE49-F238E27FC236}">
                <a16:creationId xmlns:a16="http://schemas.microsoft.com/office/drawing/2014/main" id="{05468CA4-27E1-46CF-85C8-218BD34EB785}"/>
              </a:ext>
            </a:extLst>
          </p:cNvPr>
          <p:cNvSpPr txBox="1"/>
          <p:nvPr/>
        </p:nvSpPr>
        <p:spPr>
          <a:xfrm>
            <a:off x="1369837" y="3446902"/>
            <a:ext cx="1098377" cy="274594"/>
          </a:xfrm>
          <a:prstGeom prst="rect">
            <a:avLst/>
          </a:prstGeom>
          <a:noFill/>
        </p:spPr>
        <p:txBody>
          <a:bodyPr wrap="none" rtlCol="0">
            <a:spAutoFit/>
          </a:bodyPr>
          <a:lstStyle/>
          <a:p>
            <a:pPr algn="ct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最佳总体缓解</a:t>
            </a:r>
          </a:p>
        </p:txBody>
      </p:sp>
      <p:sp>
        <p:nvSpPr>
          <p:cNvPr id="36" name="TextBox 35">
            <a:extLst>
              <a:ext uri="{FF2B5EF4-FFF2-40B4-BE49-F238E27FC236}">
                <a16:creationId xmlns:a16="http://schemas.microsoft.com/office/drawing/2014/main" id="{5CA491BE-39C9-4EE9-9148-F7B027173AED}"/>
              </a:ext>
            </a:extLst>
          </p:cNvPr>
          <p:cNvSpPr txBox="1"/>
          <p:nvPr/>
        </p:nvSpPr>
        <p:spPr>
          <a:xfrm>
            <a:off x="1583361" y="3734754"/>
            <a:ext cx="974947" cy="646331"/>
          </a:xfrm>
          <a:prstGeom prst="rect">
            <a:avLst/>
          </a:prstGeom>
          <a:noFill/>
        </p:spPr>
        <p:txBody>
          <a:bodyPr wrap="none" rtlCol="0">
            <a:spAutoFit/>
          </a:bodyPr>
          <a:lstStyle/>
          <a:p>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PR (n = 16)</a:t>
            </a:r>
          </a:p>
          <a:p>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SD (n=24)</a:t>
            </a:r>
          </a:p>
          <a:p>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PD (n=2)</a:t>
            </a:r>
          </a:p>
        </p:txBody>
      </p:sp>
      <p:cxnSp>
        <p:nvCxnSpPr>
          <p:cNvPr id="41" name="Straight Connector 40">
            <a:extLst>
              <a:ext uri="{FF2B5EF4-FFF2-40B4-BE49-F238E27FC236}">
                <a16:creationId xmlns:a16="http://schemas.microsoft.com/office/drawing/2014/main" id="{6931EBA2-5032-4FD0-A8F9-5A54B2D9DB34}"/>
              </a:ext>
            </a:extLst>
          </p:cNvPr>
          <p:cNvCxnSpPr/>
          <p:nvPr/>
        </p:nvCxnSpPr>
        <p:spPr>
          <a:xfrm>
            <a:off x="864453" y="2489812"/>
            <a:ext cx="4053144"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aphicFrame>
        <p:nvGraphicFramePr>
          <p:cNvPr id="87" name="Group 88">
            <a:extLst>
              <a:ext uri="{FF2B5EF4-FFF2-40B4-BE49-F238E27FC236}">
                <a16:creationId xmlns:a16="http://schemas.microsoft.com/office/drawing/2014/main" id="{35AA326D-9598-4857-A009-2CFDE42A4693}"/>
              </a:ext>
            </a:extLst>
          </p:cNvPr>
          <p:cNvGraphicFramePr>
            <a:graphicFrameLocks noGrp="1"/>
          </p:cNvGraphicFramePr>
          <p:nvPr>
            <p:extLst>
              <p:ext uri="{D42A27DB-BD31-4B8C-83A1-F6EECF244321}">
                <p14:modId xmlns:p14="http://schemas.microsoft.com/office/powerpoint/2010/main" val="428598087"/>
              </p:ext>
            </p:extLst>
          </p:nvPr>
        </p:nvGraphicFramePr>
        <p:xfrm>
          <a:off x="5128560" y="2090669"/>
          <a:ext cx="3580516" cy="2233200"/>
        </p:xfrm>
        <a:graphic>
          <a:graphicData uri="http://schemas.openxmlformats.org/drawingml/2006/table">
            <a:tbl>
              <a:tblPr firstRow="1" bandRow="1">
                <a:tableStyleId>{69012ECD-51FC-41F1-AA8D-1B2483CD663E}</a:tableStyleId>
              </a:tblPr>
              <a:tblGrid>
                <a:gridCol w="2126112">
                  <a:extLst>
                    <a:ext uri="{9D8B030D-6E8A-4147-A177-3AD203B41FA5}">
                      <a16:colId xmlns:a16="http://schemas.microsoft.com/office/drawing/2014/main" val="20000"/>
                    </a:ext>
                  </a:extLst>
                </a:gridCol>
                <a:gridCol w="1454404">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br>
                        <a:rPr kumimoji="0" lang="en-GB" sz="120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br>
                      <a:endParaRPr kumimoji="0" lang="en-GB" sz="12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45720" marR="45720" anchor="b"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仑伐替尼 </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(n=42)</a:t>
                      </a:r>
                    </a:p>
                  </a:txBody>
                  <a:tcPr marL="45720" marR="45720" anchor="b" horzOverflow="overflow"/>
                </a:tc>
                <a:extLst>
                  <a:ext uri="{0D108BD9-81ED-4DB2-BD59-A6C34878D82A}">
                    <a16:rowId xmlns:a16="http://schemas.microsoft.com/office/drawing/2014/main" val="10000"/>
                  </a:ext>
                </a:extLst>
              </a:tr>
              <a:tr h="9754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最佳总体缓解，n (%)</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PR</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SD</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PD</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2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16 (38.1)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24 (57.1)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 (4.8)</a:t>
                      </a:r>
                    </a:p>
                  </a:txBody>
                  <a:tcPr marL="36000" marR="36000"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ORR, % (90% CI)</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38.1 (25.6, 52.0)</a:t>
                      </a:r>
                    </a:p>
                  </a:txBody>
                  <a:tcPr marL="36000" marR="36000" marT="36000" marB="36000" anchor="ctr" horzOverflow="overflow"/>
                </a:tc>
                <a:extLst>
                  <a:ext uri="{0D108BD9-81ED-4DB2-BD59-A6C34878D82A}">
                    <a16:rowId xmlns:a16="http://schemas.microsoft.com/office/drawing/2014/main" val="10002"/>
                  </a:ext>
                </a:extLst>
              </a:tr>
              <a:tr h="27984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DCR, % (95% CI)</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95.2 (83.8, 99.4)</a:t>
                      </a:r>
                    </a:p>
                  </a:txBody>
                  <a:tcPr marL="36000" marR="36000" marT="36000" marB="36000" anchor="ctr" horzOverflow="overflow"/>
                </a:tc>
                <a:extLst>
                  <a:ext uri="{0D108BD9-81ED-4DB2-BD59-A6C34878D82A}">
                    <a16:rowId xmlns:a16="http://schemas.microsoft.com/office/drawing/2014/main" val="10003"/>
                  </a:ext>
                </a:extLst>
              </a:tr>
              <a:tr h="27984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 DoR，n/N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月 (95% CI)</a:t>
                      </a:r>
                    </a:p>
                  </a:txBody>
                  <a:tcPr marL="36000" marR="36000" marT="36000" marB="36000"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16/42</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11.6 (5.8, 18.0)</a:t>
                      </a:r>
                    </a:p>
                  </a:txBody>
                  <a:tcPr marL="36000" marR="36000" marT="36000" marB="36000" anchor="ctr" horzOverflow="overflow"/>
                </a:tc>
                <a:extLst>
                  <a:ext uri="{0D108BD9-81ED-4DB2-BD59-A6C34878D82A}">
                    <a16:rowId xmlns:a16="http://schemas.microsoft.com/office/drawing/2014/main" val="2742255735"/>
                  </a:ext>
                </a:extLst>
              </a:tr>
            </a:tbl>
          </a:graphicData>
        </a:graphic>
      </p:graphicFrame>
    </p:spTree>
    <p:extLst>
      <p:ext uri="{BB962C8B-B14F-4D97-AF65-F5344CB8AC3E}">
        <p14:creationId xmlns:p14="http://schemas.microsoft.com/office/powerpoint/2010/main" val="1343845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LBA17：非小细胞肺癌 (NSCLC) 肿瘤突变负荷测定的协调研究 </a:t>
            </a:r>
            <a:br>
              <a:rPr lang="en-GB" alt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 Garrido-Martin EM 等人</a:t>
            </a:r>
          </a:p>
        </p:txBody>
      </p:sp>
      <p:sp>
        <p:nvSpPr>
          <p:cNvPr id="3" name="Content Placeholder 2"/>
          <p:cNvSpPr>
            <a:spLocks noGrp="1"/>
          </p:cNvSpPr>
          <p:nvPr>
            <p:ph idx="1"/>
          </p:nvPr>
        </p:nvSpPr>
        <p:spPr/>
        <p:txBody>
          <a:bodyPr/>
          <a:lstStyle/>
          <a:p>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lvl="1">
              <a:spcBef>
                <a:spcPts val="18000"/>
              </a:spcBef>
            </a:pPr>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 PD-L1 &lt;1% 的肿瘤中，参考 F1CDx 组合与 TSO500 和 TML 组合之间的 TMB 值具有高相关性（TSO500，R</a:t>
            </a:r>
            <a:r>
              <a:rPr lang="zh-CN" sz="18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=0.9120；TML，R</a:t>
            </a:r>
            <a:r>
              <a:rPr lang="zh-CN" sz="1800" b="0" i="0" strike="noStrike" cap="none" spc="0" baseline="30000" dirty="0">
                <a:solidFill>
                  <a:srgbClr val="363636"/>
                </a:solidFill>
                <a:effectLst/>
                <a:latin typeface="Arial" panose="020B0604020202020204" pitchFamily="34" charset="0"/>
                <a:ea typeface="宋体" panose="02010600030101010101" pitchFamily="2" charset="-122"/>
                <a:cs typeface="Arial" panose="020B0604020202020204" pitchFamily="34" charset="0"/>
              </a:rPr>
              <a:t>2</a:t>
            </a:r>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=0.8768；n=55） </a:t>
            </a:r>
          </a:p>
          <a:p>
            <a:pPr marL="252412" lvl="1" indent="0">
              <a:buNone/>
            </a:pPr>
            <a:r>
              <a:rPr lang="zh-CN" sz="18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 NSCLC 肿瘤样本中，通过 TSO500 和 TML 组合检测的 TMB 值与标准 F1CDx 的检测结果相当</a:t>
            </a:r>
          </a:p>
        </p:txBody>
      </p:sp>
      <p:sp>
        <p:nvSpPr>
          <p:cNvPr id="4" name="Text Box 4"/>
          <p:cNvSpPr txBox="1">
            <a:spLocks noChangeArrowheads="1"/>
          </p:cNvSpPr>
          <p:nvPr/>
        </p:nvSpPr>
        <p:spPr bwMode="auto">
          <a:xfrm>
            <a:off x="4518736" y="6474897"/>
            <a:ext cx="44046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Garrido-Martin EM, et al. Ann Oncol 2019;30(suppl):Abstr LBA17</a:t>
            </a:r>
          </a:p>
        </p:txBody>
      </p:sp>
      <p:graphicFrame>
        <p:nvGraphicFramePr>
          <p:cNvPr id="7" name="Group 88">
            <a:extLst>
              <a:ext uri="{FF2B5EF4-FFF2-40B4-BE49-F238E27FC236}">
                <a16:creationId xmlns:a16="http://schemas.microsoft.com/office/drawing/2014/main" id="{D246136B-DB6A-4F69-9CDA-3F86653336DC}"/>
              </a:ext>
            </a:extLst>
          </p:cNvPr>
          <p:cNvGraphicFramePr>
            <a:graphicFrameLocks noGrp="1"/>
          </p:cNvGraphicFramePr>
          <p:nvPr>
            <p:extLst>
              <p:ext uri="{D42A27DB-BD31-4B8C-83A1-F6EECF244321}">
                <p14:modId xmlns:p14="http://schemas.microsoft.com/office/powerpoint/2010/main" val="4115686692"/>
              </p:ext>
            </p:extLst>
          </p:nvPr>
        </p:nvGraphicFramePr>
        <p:xfrm>
          <a:off x="1797626" y="1712841"/>
          <a:ext cx="5548749" cy="2089920"/>
        </p:xfrm>
        <a:graphic>
          <a:graphicData uri="http://schemas.openxmlformats.org/drawingml/2006/table">
            <a:tbl>
              <a:tblPr firstRow="1" bandRow="1">
                <a:tableStyleId>{69012ECD-51FC-41F1-AA8D-1B2483CD663E}</a:tableStyleId>
              </a:tblPr>
              <a:tblGrid>
                <a:gridCol w="3102122">
                  <a:extLst>
                    <a:ext uri="{9D8B030D-6E8A-4147-A177-3AD203B41FA5}">
                      <a16:colId xmlns:a16="http://schemas.microsoft.com/office/drawing/2014/main" val="20000"/>
                    </a:ext>
                  </a:extLst>
                </a:gridCol>
                <a:gridCol w="812066">
                  <a:extLst>
                    <a:ext uri="{9D8B030D-6E8A-4147-A177-3AD203B41FA5}">
                      <a16:colId xmlns:a16="http://schemas.microsoft.com/office/drawing/2014/main" val="20001"/>
                    </a:ext>
                  </a:extLst>
                </a:gridCol>
                <a:gridCol w="812066">
                  <a:extLst>
                    <a:ext uri="{9D8B030D-6E8A-4147-A177-3AD203B41FA5}">
                      <a16:colId xmlns:a16="http://schemas.microsoft.com/office/drawing/2014/main" val="20002"/>
                    </a:ext>
                  </a:extLst>
                </a:gridCol>
                <a:gridCol w="822495">
                  <a:extLst>
                    <a:ext uri="{9D8B030D-6E8A-4147-A177-3AD203B41FA5}">
                      <a16:colId xmlns:a16="http://schemas.microsoft.com/office/drawing/2014/main" val="1349529174"/>
                    </a:ext>
                  </a:extLst>
                </a:gridCol>
              </a:tblGrid>
              <a:tr h="2258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100" b="1" i="0" u="none" strike="noStrike" cap="none" normalizeH="0" baseline="0" noProof="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F1DCx</a:t>
                      </a:r>
                    </a:p>
                  </a:txBody>
                  <a:tcPr marL="90000" marR="90000" marT="46800" marB="46800" anchor="ctr" horzOverflow="overflow">
                    <a:lnL>
                      <a:noFill/>
                    </a:lnL>
                    <a:lnR>
                      <a:noFill/>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TSO500</a:t>
                      </a:r>
                    </a:p>
                  </a:txBody>
                  <a:tcPr marL="90000" marR="90000" marT="46800" marB="46800" anchor="ctr" horzOverflow="overflow">
                    <a:lnL>
                      <a:noFill/>
                    </a:lnL>
                    <a:lnR>
                      <a:noFill/>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TML</a:t>
                      </a:r>
                    </a:p>
                  </a:txBody>
                  <a:tcPr marL="90000" marR="90000" marT="46800" marB="4680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8569548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总 TMB 的平均值，突变/Mb</a:t>
                      </a:r>
                    </a:p>
                  </a:txBody>
                  <a:tcPr marL="90000" marR="90000" marT="46800" marB="46800" anchor="ctr" horzOverflow="overflow">
                    <a:lnL w="12700" cap="flat" cmpd="sng" algn="ctr">
                      <a:solidFill>
                        <a:schemeClr val="accent1"/>
                      </a:solidFill>
                      <a:prstDash val="solid"/>
                      <a:round/>
                      <a:headEnd type="none" w="med" len="med"/>
                      <a:tailEnd type="none" w="med" len="med"/>
                    </a:lnL>
                    <a:lnT>
                      <a:noFill/>
                    </a:lnT>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14</a:t>
                      </a:r>
                    </a:p>
                  </a:txBody>
                  <a:tcPr marL="90000" marR="90000" marT="46800" marB="46800" anchor="ctr" horzOverflow="overflow">
                    <a:lnT w="9525" cap="flat" cmpd="sng" algn="ctr">
                      <a:noFill/>
                      <a:prstDash val="solid"/>
                    </a:lnT>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13</a:t>
                      </a:r>
                    </a:p>
                  </a:txBody>
                  <a:tcPr marL="90000" marR="90000" marT="46800" marB="46800" anchor="ctr" horzOverflow="overflow">
                    <a:lnT w="9525" cap="flat" cmpd="sng" algn="ctr">
                      <a:noFill/>
                      <a:prstDash val="solid"/>
                    </a:lnT>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13</a:t>
                      </a:r>
                    </a:p>
                  </a:txBody>
                  <a:tcPr marL="90000" marR="90000" marT="46800" marB="46800" anchor="ctr" horzOverflow="overflow">
                    <a:lnR w="12700" cap="flat" cmpd="sng" algn="ctr">
                      <a:solidFill>
                        <a:schemeClr val="accent1"/>
                      </a:solidFill>
                      <a:prstDash val="solid"/>
                      <a:round/>
                      <a:headEnd type="none" w="med" len="med"/>
                      <a:tailEnd type="none" w="med" len="med"/>
                    </a:lnR>
                    <a:lnT w="9525" cap="flat" cmpd="sng" algn="ctr">
                      <a:noFill/>
                      <a:prstDash val="solid"/>
                    </a:lnT>
                    <a:solidFill>
                      <a:schemeClr val="tx2"/>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总 TMB 的中位数，突变/Mb</a:t>
                      </a:r>
                    </a:p>
                  </a:txBody>
                  <a:tcPr marL="90000" marR="90000" marT="46800" marB="46800" anchor="ctr" horzOverflow="overflow">
                    <a:lnL w="12700" cap="flat" cmpd="sng" algn="ctr">
                      <a:solidFill>
                        <a:schemeClr val="accent1"/>
                      </a:solidFill>
                      <a:prstDash val="solid"/>
                      <a:round/>
                      <a:headEnd type="none" w="med" len="med"/>
                      <a:tailEnd type="none" w="med" len="med"/>
                    </a:lnL>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a:txBody>
                  <a:tcPr marL="90000" marR="90000" marT="46800" marB="46800" anchor="ctr" horzOverflow="overflow">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a:t>
                      </a:r>
                    </a:p>
                  </a:txBody>
                  <a:tcPr marL="90000" marR="90000" marT="46800" marB="46800" anchor="ctr" horzOverflow="overflow">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a:txBody>
                  <a:tcPr marL="90000" marR="90000" marT="46800" marB="46800" anchor="ctr" horzOverflow="overflow">
                    <a:lnR w="12700" cap="flat" cmpd="sng" algn="ctr">
                      <a:solidFill>
                        <a:schemeClr val="accent1"/>
                      </a:solidFill>
                      <a:prstDash val="solid"/>
                      <a:round/>
                      <a:headEnd type="none" w="med" len="med"/>
                      <a:tailEnd type="none" w="med" len="med"/>
                    </a:lnR>
                    <a:solidFill>
                      <a:schemeClr val="tx2"/>
                    </a:solid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总 TMB 的范围，突变/Mb</a:t>
                      </a:r>
                    </a:p>
                  </a:txBody>
                  <a:tcPr marL="90000" marR="90000" marT="46800" marB="46800" anchor="ctr" horzOverflow="overflow">
                    <a:lnL w="12700" cap="flat" cmpd="sng" algn="ctr">
                      <a:solidFill>
                        <a:schemeClr val="accent1"/>
                      </a:solidFill>
                      <a:prstDash val="solid"/>
                      <a:round/>
                      <a:headEnd type="none" w="med" len="med"/>
                      <a:tailEnd type="none" w="med" len="med"/>
                    </a:lnL>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0–74</a:t>
                      </a:r>
                    </a:p>
                  </a:txBody>
                  <a:tcPr marL="90000" marR="90000" marT="46800" marB="46800" anchor="ctr" horzOverflow="overflow">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1–84</a:t>
                      </a:r>
                    </a:p>
                  </a:txBody>
                  <a:tcPr marL="90000" marR="90000" marT="46800" marB="46800" anchor="ctr" horzOverflow="overflow">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0–60</a:t>
                      </a:r>
                    </a:p>
                  </a:txBody>
                  <a:tcPr marL="90000" marR="90000" marT="46800" marB="46800" anchor="ctr" horzOverflow="overflow">
                    <a:lnR w="12700" cap="flat" cmpd="sng" algn="ctr">
                      <a:solidFill>
                        <a:schemeClr val="accent1"/>
                      </a:solidFill>
                      <a:prstDash val="solid"/>
                      <a:round/>
                      <a:headEnd type="none" w="med" len="med"/>
                      <a:tailEnd type="none" w="med" len="med"/>
                    </a:lnR>
                    <a:solidFill>
                      <a:schemeClr val="tx2"/>
                    </a:solidFill>
                  </a:tcPr>
                </a:tc>
                <a:extLst>
                  <a:ext uri="{0D108BD9-81ED-4DB2-BD59-A6C34878D82A}">
                    <a16:rowId xmlns:a16="http://schemas.microsoft.com/office/drawing/2014/main" val="2044333604"/>
                  </a:ext>
                </a:extLst>
              </a:tr>
              <a:tr h="0">
                <a:tc>
                  <a:txBody>
                    <a:bodyPr/>
                    <a:lstStyle/>
                    <a:p>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总 TMB ≥10 个突变/Mb，%</a:t>
                      </a:r>
                    </a:p>
                  </a:txBody>
                  <a:tcPr marL="90000" marR="90000" marT="46800" marB="46800" anchor="ctr" horzOverflow="overflow">
                    <a:lnL w="12700" cap="flat" cmpd="sng" algn="ctr">
                      <a:solidFill>
                        <a:schemeClr val="accent1"/>
                      </a:solidFill>
                      <a:prstDash val="solid"/>
                      <a:round/>
                      <a:headEnd type="none" w="med" len="med"/>
                      <a:tailEnd type="none" w="med" len="med"/>
                    </a:lnL>
                    <a:solidFill>
                      <a:schemeClr val="tx2"/>
                    </a:solidFill>
                  </a:tcPr>
                </a:tc>
                <a:tc>
                  <a:txBody>
                    <a:bodyPr/>
                    <a:lstStyle/>
                    <a:p>
                      <a:pPr algn="ct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47</a:t>
                      </a:r>
                      <a:r>
                        <a:rPr lang="en-GB" alt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a:t>
                      </a:r>
                      <a:endPar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ctr" horzOverflow="overflow">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42.2</a:t>
                      </a:r>
                    </a:p>
                  </a:txBody>
                  <a:tcPr marL="90000" marR="90000" marT="46800" marB="46800" anchor="ctr" horzOverflow="overflow">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46.1</a:t>
                      </a:r>
                    </a:p>
                  </a:txBody>
                  <a:tcPr marL="90000" marR="90000" marT="46800" marB="46800" anchor="ctr" horzOverflow="overflow">
                    <a:lnR w="12700" cap="flat" cmpd="sng" algn="ctr">
                      <a:solidFill>
                        <a:schemeClr val="accent1"/>
                      </a:solidFill>
                      <a:prstDash val="solid"/>
                      <a:round/>
                      <a:headEnd type="none" w="med" len="med"/>
                      <a:tailEnd type="none" w="med" len="med"/>
                    </a:lnR>
                    <a:solidFill>
                      <a:schemeClr val="tx2"/>
                    </a:solidFill>
                  </a:tcPr>
                </a:tc>
                <a:extLst>
                  <a:ext uri="{0D108BD9-81ED-4DB2-BD59-A6C34878D82A}">
                    <a16:rowId xmlns:a16="http://schemas.microsoft.com/office/drawing/2014/main" val="1549007208"/>
                  </a:ext>
                </a:extLst>
              </a:tr>
              <a:tr h="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总 TMB ≥13 个突变/Mb，%</a:t>
                      </a:r>
                    </a:p>
                  </a:txBody>
                  <a:tcPr marL="90000" marR="90000" marT="46800" marB="46800" anchor="ctr" horzOverflow="overflow">
                    <a:lnL w="12700" cap="flat" cmpd="sng" algn="ctr">
                      <a:solidFill>
                        <a:schemeClr val="accent1"/>
                      </a:solidFill>
                      <a:prstDash val="solid"/>
                      <a:round/>
                      <a:headEnd type="none" w="med" len="med"/>
                      <a:tailEnd type="none" w="med" len="med"/>
                    </a:lnL>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32.6</a:t>
                      </a:r>
                    </a:p>
                  </a:txBody>
                  <a:tcPr marL="90000" marR="90000" marT="46800" marB="46800" anchor="ctr" horzOverflow="overflow">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28.8</a:t>
                      </a:r>
                    </a:p>
                  </a:txBody>
                  <a:tcPr marL="90000" marR="90000" marT="46800" marB="46800" anchor="ctr" horzOverflow="overflow">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35.5</a:t>
                      </a:r>
                    </a:p>
                  </a:txBody>
                  <a:tcPr marL="90000" marR="90000" marT="46800" marB="46800" anchor="ctr" horzOverflow="overflow">
                    <a:lnR w="12700" cap="flat" cmpd="sng" algn="ctr">
                      <a:solidFill>
                        <a:schemeClr val="accent1"/>
                      </a:solidFill>
                      <a:prstDash val="solid"/>
                      <a:round/>
                      <a:headEnd type="none" w="med" len="med"/>
                      <a:tailEnd type="none" w="med" len="med"/>
                    </a:lnR>
                    <a:solidFill>
                      <a:schemeClr val="tx2"/>
                    </a:solidFill>
                  </a:tcPr>
                </a:tc>
                <a:extLst>
                  <a:ext uri="{0D108BD9-81ED-4DB2-BD59-A6C34878D82A}">
                    <a16:rowId xmlns:a16="http://schemas.microsoft.com/office/drawing/2014/main" val="82351157"/>
                  </a:ext>
                </a:extLst>
              </a:tr>
              <a:tr h="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总 TMB ≥16 个突变/Mb，%</a:t>
                      </a:r>
                    </a:p>
                  </a:txBody>
                  <a:tcPr marL="90000" marR="90000" marT="46800" marB="46800" anchor="ctr" horzOverflow="overflow">
                    <a:lnL w="12700" cap="flat" cmpd="sng" algn="ctr">
                      <a:solidFill>
                        <a:schemeClr val="accent1"/>
                      </a:solidFill>
                      <a:prstDash val="solid"/>
                      <a:round/>
                      <a:headEnd type="none" w="med" len="med"/>
                      <a:tailEnd type="none" w="med" len="med"/>
                    </a:lnL>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25.9</a:t>
                      </a:r>
                    </a:p>
                  </a:txBody>
                  <a:tcPr marL="90000" marR="90000" marT="46800" marB="46800" anchor="ctr" horzOverflow="overflow">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19.2</a:t>
                      </a:r>
                    </a:p>
                  </a:txBody>
                  <a:tcPr marL="90000" marR="90000" marT="46800" marB="46800" anchor="ctr" horzOverflow="overflow">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22.1</a:t>
                      </a:r>
                    </a:p>
                  </a:txBody>
                  <a:tcPr marL="90000" marR="90000" marT="46800" marB="46800" anchor="ctr" horzOverflow="overflow">
                    <a:lnR w="12700" cap="flat" cmpd="sng" algn="ctr">
                      <a:solidFill>
                        <a:schemeClr val="accent1"/>
                      </a:solidFill>
                      <a:prstDash val="solid"/>
                      <a:round/>
                      <a:headEnd type="none" w="med" len="med"/>
                      <a:tailEnd type="none" w="med" len="med"/>
                    </a:lnR>
                    <a:solidFill>
                      <a:schemeClr val="tx2"/>
                    </a:solidFill>
                  </a:tcPr>
                </a:tc>
                <a:extLst>
                  <a:ext uri="{0D108BD9-81ED-4DB2-BD59-A6C34878D82A}">
                    <a16:rowId xmlns:a16="http://schemas.microsoft.com/office/drawing/2014/main" val="889200435"/>
                  </a:ext>
                </a:extLst>
              </a:tr>
              <a:tr h="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总 TMB ≥20 个突变/Mb，%</a:t>
                      </a:r>
                    </a:p>
                  </a:txBody>
                  <a:tcPr marL="90000" marR="90000" marT="46800" marB="46800" anchor="ctr" horzOverflow="overflow">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16.3</a:t>
                      </a:r>
                    </a:p>
                  </a:txBody>
                  <a:tcPr marL="90000" marR="90000" marT="46800" marB="46800" anchor="ctr" horzOverflow="overflow">
                    <a:lnB w="12700" cap="flat" cmpd="sng" algn="ctr">
                      <a:solidFill>
                        <a:schemeClr val="accent1"/>
                      </a:solidFill>
                      <a:prstDash val="solid"/>
                      <a:round/>
                      <a:headEnd type="none" w="med" len="med"/>
                      <a:tailEnd type="none" w="med" len="med"/>
                    </a:lnB>
                    <a:solidFill>
                      <a:schemeClr val="tx2"/>
                    </a:solidFill>
                  </a:tcPr>
                </a:tc>
                <a:tc>
                  <a:txBody>
                    <a:bodyPr/>
                    <a:lstStyle/>
                    <a:p>
                      <a:pPr algn="ctr"/>
                      <a:r>
                        <a:rPr lang="zh-CN" sz="11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14.4</a:t>
                      </a:r>
                    </a:p>
                  </a:txBody>
                  <a:tcPr marL="90000" marR="90000" marT="46800" marB="46800" anchor="ctr" horzOverflow="overflow">
                    <a:lnB w="12700" cap="flat" cmpd="sng" algn="ctr">
                      <a:solidFill>
                        <a:schemeClr val="accent1"/>
                      </a:solidFill>
                      <a:prstDash val="solid"/>
                      <a:round/>
                      <a:headEnd type="none" w="med" len="med"/>
                      <a:tailEnd type="none" w="med" len="med"/>
                    </a:lnB>
                    <a:solidFill>
                      <a:schemeClr val="tx2"/>
                    </a:solidFill>
                  </a:tcPr>
                </a:tc>
                <a:tc>
                  <a:txBody>
                    <a:bodyPr/>
                    <a:lstStyle/>
                    <a:p>
                      <a:pPr algn="ct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15.4</a:t>
                      </a:r>
                    </a:p>
                  </a:txBody>
                  <a:tcPr marL="90000" marR="90000" marT="46800" marB="46800" anchor="ctr" horzOverflow="overflow">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tx2"/>
                    </a:solidFill>
                  </a:tcPr>
                </a:tc>
                <a:extLst>
                  <a:ext uri="{0D108BD9-81ED-4DB2-BD59-A6C34878D82A}">
                    <a16:rowId xmlns:a16="http://schemas.microsoft.com/office/drawing/2014/main" val="908118070"/>
                  </a:ext>
                </a:extLst>
              </a:tr>
            </a:tbl>
          </a:graphicData>
        </a:graphic>
      </p:graphicFrame>
    </p:spTree>
    <p:extLst>
      <p:ext uri="{BB962C8B-B14F-4D97-AF65-F5344CB8AC3E}">
        <p14:creationId xmlns:p14="http://schemas.microsoft.com/office/powerpoint/2010/main" val="3602619857"/>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a:solidFill>
                  <a:srgbClr val="002850"/>
                </a:solidFill>
                <a:effectLst/>
                <a:latin typeface="Arial" panose="020B0604020202020204" pitchFamily="34" charset="0"/>
                <a:ea typeface="宋体" panose="02010600030101010101" pitchFamily="2" charset="-122"/>
                <a:cs typeface="Arial" panose="020B0604020202020204" pitchFamily="34" charset="0"/>
              </a:rPr>
              <a:t>1844O：多靶点抑制剂仑伐替尼在晚期或转移性胸腺癌患者中的持久抗肿瘤活性；多中心 II 期 (REMORA) 试验的初步结果 – Itoh S 等人</a:t>
            </a:r>
          </a:p>
        </p:txBody>
      </p:sp>
      <p:sp>
        <p:nvSpPr>
          <p:cNvPr id="3" name="Content Placeholder 2"/>
          <p:cNvSpPr>
            <a:spLocks noGrp="1"/>
          </p:cNvSpPr>
          <p:nvPr>
            <p:ph idx="1"/>
          </p:nvPr>
        </p:nvSpPr>
        <p:spPr/>
        <p:txBody>
          <a:bodyPr/>
          <a:lstStyle/>
          <a:p>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关键结果（续）</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 42 名患者中，20 名 (47.6%) 因疾病进展而中止治疗，7 名 (16.7%) 因 TRAE 而中止治疗</a:t>
            </a:r>
          </a:p>
          <a:p>
            <a:pPr lvl="2"/>
            <a:r>
              <a:rPr lang="zh-CN" sz="16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导致停药的 AE 均为 3 级，包括关节痛、肠穿孔、左心室功能障碍、肺炎和气胸 </a:t>
            </a:r>
          </a:p>
          <a:p>
            <a:pPr>
              <a:spcBef>
                <a:spcPts val="1200"/>
              </a:spcBef>
            </a:pPr>
            <a:r>
              <a:rPr lang="zh-CN" sz="1800" b="1"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结论</a:t>
            </a:r>
          </a:p>
          <a:p>
            <a:pPr lvl="1"/>
            <a:r>
              <a:rPr lang="zh-CN" sz="18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在晚期或转移性胸腺癌患者中，仑伐替尼具有临床疗效，且安全性特征可耐受</a:t>
            </a:r>
          </a:p>
        </p:txBody>
      </p:sp>
      <p:sp>
        <p:nvSpPr>
          <p:cNvPr id="4" name="Text Box 4"/>
          <p:cNvSpPr txBox="1">
            <a:spLocks noChangeArrowheads="1"/>
          </p:cNvSpPr>
          <p:nvPr/>
        </p:nvSpPr>
        <p:spPr bwMode="auto">
          <a:xfrm>
            <a:off x="5379548" y="6474897"/>
            <a:ext cx="354379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zh-CN" sz="12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Itoh S, et al. Ann Oncol 2019;30(suppl):Abstr 1844O</a:t>
            </a:r>
          </a:p>
        </p:txBody>
      </p:sp>
    </p:spTree>
    <p:extLst>
      <p:ext uri="{BB962C8B-B14F-4D97-AF65-F5344CB8AC3E}">
        <p14:creationId xmlns:p14="http://schemas.microsoft.com/office/powerpoint/2010/main" val="38509348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134596" y="2599503"/>
            <a:ext cx="9009404" cy="1798638"/>
          </a:xfrm>
        </p:spPr>
        <p:txBody>
          <a:bodyPr/>
          <a:lstStyle/>
          <a:p>
            <a:r>
              <a:rPr lang="zh-CN" sz="40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早期和局部晚期 </a:t>
            </a:r>
            <a:br>
              <a:rPr lang="en-US" altLang="zh-CN" sz="40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br>
            <a:r>
              <a:rPr lang="zh-CN" sz="4000" b="1" i="0" strike="noStrike" cap="none" spc="0" baseline="0" dirty="0">
                <a:solidFill>
                  <a:srgbClr val="002850"/>
                </a:solidFill>
                <a:effectLst/>
                <a:latin typeface="Arial" panose="020B0604020202020204" pitchFamily="34" charset="0"/>
                <a:ea typeface="宋体" panose="02010600030101010101" pitchFamily="2" charset="-122"/>
                <a:cs typeface="Arial" panose="020B0604020202020204" pitchFamily="34" charset="0"/>
              </a:rPr>
              <a:t>NSCLC – I、II 和 III 期</a:t>
            </a:r>
          </a:p>
        </p:txBody>
      </p:sp>
    </p:spTree>
    <p:custDataLst>
      <p:tags r:id="rId1"/>
    </p:custDataLst>
    <p:extLst>
      <p:ext uri="{BB962C8B-B14F-4D97-AF65-F5344CB8AC3E}">
        <p14:creationId xmlns:p14="http://schemas.microsoft.com/office/powerpoint/2010/main" val="34228554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10.31"/>
  <p:tag name="AS_TITLE" val="Aspose.Slides for Java"/>
  <p:tag name="AS_VERSION" val="17.10"/>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6c6244fb-6c92-4469-b7b8-a3e414444d49"/>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21491</Words>
  <Application>Microsoft Office PowerPoint</Application>
  <PresentationFormat>全屏显示(4:3)</PresentationFormat>
  <Paragraphs>3394</Paragraphs>
  <Slides>80</Slides>
  <Notes>1</Notes>
  <HiddenSlides>0</HiddenSlides>
  <MMClips>0</MMClips>
  <ScaleCrop>false</ScaleCrop>
  <HeadingPairs>
    <vt:vector size="6" baseType="variant">
      <vt:variant>
        <vt:lpstr>已用的字体</vt:lpstr>
      </vt:variant>
      <vt:variant>
        <vt:i4>5</vt:i4>
      </vt:variant>
      <vt:variant>
        <vt:lpstr>主题</vt:lpstr>
      </vt:variant>
      <vt:variant>
        <vt:i4>3</vt:i4>
      </vt:variant>
      <vt:variant>
        <vt:lpstr>幻灯片标题</vt:lpstr>
      </vt:variant>
      <vt:variant>
        <vt:i4>80</vt:i4>
      </vt:variant>
    </vt:vector>
  </HeadingPairs>
  <TitlesOfParts>
    <vt:vector size="88" baseType="lpstr">
      <vt:lpstr>SimSun</vt:lpstr>
      <vt:lpstr>Arial</vt:lpstr>
      <vt:lpstr>Calibri</vt:lpstr>
      <vt:lpstr>Merriweather</vt:lpstr>
      <vt:lpstr>Wingdings</vt:lpstr>
      <vt:lpstr>1_Default Design</vt:lpstr>
      <vt:lpstr>2_Default Design</vt:lpstr>
      <vt:lpstr>Default Design</vt:lpstr>
      <vt:lpstr>PowerPoint 演示文稿</vt:lpstr>
      <vt:lpstr>Rolf Stahel 教授来信</vt:lpstr>
      <vt:lpstr>ETOP 2019 年医学肿瘤学幻灯版面编辑</vt:lpstr>
      <vt:lpstr>目录</vt:lpstr>
      <vt:lpstr>筛查和生物标志物</vt:lpstr>
      <vt:lpstr>LBA17：非小细胞肺癌 (NSCLC) 肿瘤突变负荷测定的协调研究  – Garrido-Martin EM 等人</vt:lpstr>
      <vt:lpstr>LBA17：非小细胞肺癌 (NSCLC) 肿瘤突变负荷测定的协调研究  – Garrido-Martin EM 等人</vt:lpstr>
      <vt:lpstr>LBA17：非小细胞肺癌 (NSCLC) 肿瘤突变负荷测定的协调研究  – Garrido-Martin EM 等人</vt:lpstr>
      <vt:lpstr>早期和局部晚期  NSCLC – I、II 和 III 期</vt:lpstr>
      <vt:lpstr>1459PD：Durvalumab 治疗发生肺炎的 III 期 NSCLC 患者的疗效 (PACIFIC)  – Vansteenkiste JF 等人</vt:lpstr>
      <vt:lpstr>1459PD：Durvalumab 治疗发生肺炎的 III 期 NSCLC 患者的疗效 (PACIFIC)  – Vansteenkiste JF 等人</vt:lpstr>
      <vt:lpstr>1459PD：Durvalumab 治疗发生肺炎的 III 期 NSCLC 患者的疗效 (PACIFIC)  – Vansteenkiste JF 等人</vt:lpstr>
      <vt:lpstr>不可根治 III 期和 IV 期 晚期 NSCLC</vt:lpstr>
      <vt:lpstr>LBA4_PR：纳武单抗 + 低剂量伊匹木单抗 (IPI) 对比铂类双药化疗用于晚期非小细胞癌 (NSCLC) 一线 (1L) 治疗：CheckMate 227 第 1 部分最终分析 – Peters S 等人</vt:lpstr>
      <vt:lpstr>LBA4_PR：纳武单抗 + 低剂量伊匹木单抗 (IPI) 对比铂类双药化疗用于晚期非小细胞癌 (NSCLC) 一线 (1L) 治疗：CheckMate 227 第 1 部分最终分析 – Peters S 等人</vt:lpstr>
      <vt:lpstr>LBA4_PR：纳武单抗 + 低剂量伊匹木单抗 (IPI) 对比铂类双药化疗用于晚期非小细胞癌 (NSCLC) 一线 (1L) 治疗：CheckMate 227 第 1 部分最终分析 – Peters S 等人</vt:lpstr>
      <vt:lpstr>LBA4_PR：纳武单抗 + 低剂量伊匹木单抗 (IPI) 对比铂类双药化疗用于晚期非小细胞癌 (NSCLC) 一线 (1L) 治疗：CheckMate 227 第 1 部分最终分析 – Peters S 等人</vt:lpstr>
      <vt:lpstr>LBA4_PR：纳武单抗 + 低剂量伊匹木单抗 (IPI) 对比铂类双药化疗用于晚期非小细胞癌 (NSCLC) 一线 (1L) 治疗：CheckMate 227 第 1 部分最终分析 – Peters S 等人</vt:lpstr>
      <vt:lpstr>LBA5_PR：奥希替尼对比对照药 EGFD-TKI 用于 EGFRm 晚期 NSCLC 的一线治疗 (FLAURA) ：最终总生存期分析 – Ramalingam SS 等人</vt:lpstr>
      <vt:lpstr>LBA5_PR：奥希替尼对比对照药 EGFD-TKI 用于 EGFRm 晚期 NSCLC 的一线治疗 (FLAURA) ：最终总生存期分析 – Ramalingam SS 等人</vt:lpstr>
      <vt:lpstr>LBA5_PR：奥希替尼对比对照药 EGFD-TKI 用于 EGFRm 晚期 NSCLC 的一线治疗 (FLAURA) ：最终总生存期分析 – Ramalingam SS 等人</vt:lpstr>
      <vt:lpstr>LBA5_PR：奥希替尼对比对照药 EGFD-TKI 用于 EGFRm 晚期 NSCLC 的一线治疗 (FLAURA) ：最终总生存期分析 – Ramalingam SS 等人</vt:lpstr>
      <vt:lpstr>LBA78：IMpower110：一项阿特珠单抗对比铂类化疗用于选定 PD-L1 NSCLC 的一线 (1L) 治疗的 III 期分析的中期总生存期 (OS) 分析 – Spigel D 等人</vt:lpstr>
      <vt:lpstr>LBA78：IMpower110：一项阿特珠单抗对比铂类化疗用于选定 PD-L1 NSCLC 的一线 (1L) 治疗的 III 期分析的中期总生存期 (OS) 分析 – Spigel D 等人</vt:lpstr>
      <vt:lpstr>LBA78：IMpower110：一项阿特珠单抗对比铂类化疗用于选定 PD-L1 NSCLC 的一线 (1L) 治疗的 III 期分析的中期总生存期 (OS) 分析 – Spigel D 等人</vt:lpstr>
      <vt:lpstr>LBA78：IMpower110：一项阿特珠单抗对比铂类化疗用于选定 PD-L1 NSCLC 的一线 (1L) 治疗的 III 期分析的中期总生存期 (OS) 分析 – Spigel D 等人</vt:lpstr>
      <vt:lpstr>LBA78：IMpower110：一项阿特珠单抗对比铂类化疗用于选定 PD-L1 NSCLC 的一线 (1L) 治疗的 III 期分析的中期总生存期 (OS) 分析 – Spigel D 等人</vt:lpstr>
      <vt:lpstr>LBA81_PR：在初治 NSCLC 患者中进行的 II/III 期血液首次测定筛查试验 (BFAST)：ALK+ 队列的初步结果 – Gadgeel SM 等人</vt:lpstr>
      <vt:lpstr>LBA81_PR：在初治 NSCLC 患者中进行的 II/III 期血液首次测定筛查试验 (BFAST)：ALK+ 队列的初步结果 – Gadgeel SM 等人</vt:lpstr>
      <vt:lpstr>LBA81_PR：在初治 NSCLC 患者中进行的 II/III 期血液首次测定筛查试验 (BFAST)：ALK+ 队列的初步结果 – Gadgeel SM 等人</vt:lpstr>
      <vt:lpstr>LBA82：帕博利珠单抗 + 化疗治疗转移性鳞状 NSCLC：KEYNOTE-407 的最终分析和下一线治疗后的进展 (PFS2) – Paz-Ares L 等人</vt:lpstr>
      <vt:lpstr>LBA82：帕博利珠单抗 + 化疗治疗转移性鳞状 NSCLC：KEYNOTE-407 的最终分析和下一线治疗后的进展 (PFS2) – Paz-Ares L 等人</vt:lpstr>
      <vt:lpstr>LBA82：帕博利珠单抗 + 化疗治疗转移性鳞状 NSCLC：KEYNOTE-407 的最终分析和下一线治疗后的进展 (PFS2) – Paz-Ares L 等人</vt:lpstr>
      <vt:lpstr>LBA83：一项评估基于血液的肿瘤变异负荷 (bTMB) 作为阿特珠单抗用于非小细胞肺癌 (NSCLC) 1L 治疗的预测性生物标志物的前瞻性 II 期临床试验 (B-F1RST) 的最终疗效结果 – Socinski M 等人</vt:lpstr>
      <vt:lpstr>LBA83：一项评估基于血液的肿瘤变异负荷 (bTMB) 作为阿特珠单抗用于非小细胞肺癌 (NSCLC) 1L 治疗的预测性生物标志物的前瞻性 II 期临床试验 (B-F1RST) 的最终疗效结果 – Socinski M 等人</vt:lpstr>
      <vt:lpstr>LBA83：一项评估基于血液的肿瘤变异负荷 (bTMB) 作为阿特珠单抗用于非小细胞肺癌 (NSCLC) 1L 治疗的预测性生物标志物的前瞻性 II 期临床试验 (B-F1RST) 的最终疗效结果 – Socinski M 等人</vt:lpstr>
      <vt:lpstr>1457PD：一线同步化放疗方案联合纳武单抗治疗无法切除的局部晚期 NSCLC 的疗效评估 - 来自欧洲胸部肿瘤学平台 (ETOP 6-14) NICOLAS II 临床试验的结果  – Peters S 等人</vt:lpstr>
      <vt:lpstr>1457PD：一线同步化放疗方案联合纳武单抗治疗无法切除的局部晚期 NSCLC 的疗效评估 - 来自欧洲胸部肿瘤学平台 (ETOP 6-14) NICOLAS II 临床试验的结果  – Peters S 等人</vt:lpstr>
      <vt:lpstr>1457PD：一线同步化放疗方案联合纳武单抗治疗无法切除的局部晚期 NSCLC 的疗效评估 - 来自欧洲胸部肿瘤学平台 (ETOP 6-14) NICOLAS II 临床试验的结果  – Peters S 等人</vt:lpstr>
      <vt:lpstr>1484PD：来自艾乐替尼对比克唑替尼 (CRZ) 治疗初治晚期 ALK+ NSCLC 患者的随机、III 期 ALEX 研究的最终 PFS、更新 OS 和安全性数据 – Mok TSK 等人</vt:lpstr>
      <vt:lpstr>1484PD：来自艾乐替尼对比克唑替尼 (CRZ) 治疗初治晚期 ALK+ NSCLC 患者的随机、III 期 ALEX 研究的最终 PFS、更新 OS 和安全性数据 – Mok TSK 等人</vt:lpstr>
      <vt:lpstr>1484PD：来自艾乐替尼对比克唑替尼 (CRZ) 治疗初治晚期 ALK+ NSCLC 患者的随机、III 期 ALEX 研究的最终 PFS、更新 OS 和安全性数据 – Mok TSK 等人</vt:lpstr>
      <vt:lpstr>不可根治 III 期和 IV 期 晚期 NSCLC</vt:lpstr>
      <vt:lpstr>LBA79：在 KEYNOTE-010 和 -042 试验中，帕博利珠单抗单药治疗用于 PD-L1 阳性晚期 NSCLC 患者时组织 TMB (tTMB) 与临床结局之间的相关性 – Herbst RS 等人</vt:lpstr>
      <vt:lpstr>LBA79：在 KEYNOTE-010 和 -042 试验中，帕博利珠单抗单药治疗用于 PD-L1 阳性晚期 NSCLC 患者时组织 TMB (tTMB) 与临床结局之间的相关性 – Herbst RS 等人</vt:lpstr>
      <vt:lpstr>LBA79：在 KEYNOTE-010 和 -042 试验中，帕博利珠单抗单药治疗用于 PD-L1 阳性晚期 NSCLC 患者时组织 TMB (tTMB) 与临床结局之间的相关性 – Herbst RS 等人</vt:lpstr>
      <vt:lpstr>LBA80：帕博利珠单抗联合铂类化疗治疗转移性 NSCLC：KEYNOTE-021、189 和 407 中的组织 TMB (tTMB) 和结局 – Paz-Ares L 等人</vt:lpstr>
      <vt:lpstr>LBA80：帕博利珠单抗联合铂类化疗治疗转移性 NSCLC：KEYNOTE-021、189 和 407 中的组织 TMB (tTMB) 和结局 – Paz-Ares L 等人</vt:lpstr>
      <vt:lpstr>LBA80：帕博利珠单抗联合铂类化疗治疗转移性 NSCLC：KEYNOTE-021、189 和 407 中的组织 TMB (tTMB) 和结局 – Paz-Ares L 等人</vt:lpstr>
      <vt:lpstr>1482O：帕博利珠单抗单药治疗用于 PD-L1 阳性伴脑转移的 NSCLC 患者的结局：KEYNOTE-001、-010、-024 和 -042 的合并分析 – Mansfield AS 等人</vt:lpstr>
      <vt:lpstr>1482O：帕博利珠单抗单药治疗用于 PD-L1 阳性伴脑转移的 NSCLC 患者的结局：KEYNOTE-001、-010、-024 和 -042 的合并分析 – Mansfield AS 等人</vt:lpstr>
      <vt:lpstr>1482O：帕博利珠单抗单药治疗用于 PD-L1 阳性伴脑转移的 NSCLC 患者的结局：KEYNOTE-001、-010、-024 和 -042 的合并分析 – Mansfield AS 等人</vt:lpstr>
      <vt:lpstr>1483PD：帕博利珠单抗联合铂类化疗治疗伴脑转移的 NSCLC：KEYNOTE-021、189 和 407 的合并分析 – Powell SF 等人</vt:lpstr>
      <vt:lpstr>1483PD：帕博利珠单抗联合铂类化疗治疗伴脑转移的 NSCLC：KEYNOTE-021、189 和 407 的合并分析 – Powell SF 等人</vt:lpstr>
      <vt:lpstr>1483PD：帕博利珠单抗联合铂类化疗治疗伴脑转移的 NSCLC：KEYNOTE-021、189 和 407 的合并分析 – Powell SF 等人</vt:lpstr>
      <vt:lpstr>1478O &amp; 390O：ASCEND-7 II 期研究的结果 – Chow LQ 等人 和 Barlesi F 等人</vt:lpstr>
      <vt:lpstr>1478O &amp; 390O：ASCEND-7 II 期研究的结果 – Chow LQ 等人 和 Barlesi F 等人</vt:lpstr>
      <vt:lpstr>1478O &amp; 390O：ASCEND-7 II 期研究的结果 – Chow LQ 等人 和 Barlesi F 等人</vt:lpstr>
      <vt:lpstr>其他恶性肿瘤</vt:lpstr>
      <vt:lpstr>LBA89：Durvalumab 联合铂类-依托泊苷治疗 ES-SCLC 的 PD-L1 表达、进展模式和患者报告结果 (PRO)：CASPIAN 研究的结果 – Paz-Ares L 等人</vt:lpstr>
      <vt:lpstr>LBA89：Durvalumab 联合铂类-依托泊苷治疗 ES-SCLC 的 PD-L1 表达、进展模式和患者报告结果 (PRO)：CASPIAN 研究的结果 – Paz-Ares L 等人</vt:lpstr>
      <vt:lpstr>LBA89：Durvalumab 联合铂类-依托泊苷治疗 ES-SCLC 的 PD-L1 表达、进展模式和患者报告结果 (PRO)：CASPIAN 研究的结果 – Paz-Ares L 等人</vt:lpstr>
      <vt:lpstr>LBA89：Durvalumab 联合铂类-依托泊苷治疗 ES-SCLC 的 PD-L1 表达、进展模式和患者报告结果 (PRO)：CASPIAN 研究的结果 – Paz-Ares L 等人</vt:lpstr>
      <vt:lpstr>1736O：IMpower133：一线 (1L) 阿特珠单抗 + 卡铂 + 依托泊苷治疗广泛期 SCLC 的更新总生存期 (OS) 分析(ES-SCLC) – Reck M 等人</vt:lpstr>
      <vt:lpstr>1736O：IMpower133：一线 (1L) 阿特珠单抗 + 卡铂 + 依托泊苷治疗广泛期 SCLC 的更新总生存期 (OS) 分析(ES-SCLC) – Reck M 等人</vt:lpstr>
      <vt:lpstr>1736O：IMpower133：一线 (1L) 阿特珠单抗 + 卡铂 + 依托泊苷治疗广泛期 SCLC 的更新总生存期 (OS) 分析(ES-SCLC) – Reck M 等人</vt:lpstr>
      <vt:lpstr>LBA91_PR：一项比较帕博利珠单抗与单药化疗治疗晚期预治疗恶性胸膜间皮瘤 (MPM) 的多中心随机 III 期临床试验 - 来自欧洲胸部肿瘤学平台 (ETOP 9-15) PROMISE-meso 临床试验的结果 – Popat S 等人</vt:lpstr>
      <vt:lpstr>LBA91_PR：一项比较帕博利珠单抗与单药化疗治疗晚期预治疗恶性胸膜间皮瘤 (MPM) 的多中心随机 III 期临床试验 - 来自欧洲胸部肿瘤学平台 (ETOP 9-15) PROMISE-meso 临床试验的结果 – Popat S 等人</vt:lpstr>
      <vt:lpstr>LBA91_PR：一项比较帕博利珠单抗与单药化疗治疗晚期预治疗恶性胸膜间皮瘤 (MPM) 的多中心随机 III 期临床试验 - 来自欧洲胸部肿瘤学平台 (ETOP 9-15) PROMISE-meso 临床试验的结果 – Popat S 等人</vt:lpstr>
      <vt:lpstr>LBA91_PR：一项比较帕博利珠单抗与单药化疗治疗晚期预治疗恶性胸膜间皮瘤 (MPM) 的多中心随机 III 期临床试验 - 来自欧洲胸部肿瘤学平台 (ETOP 9-15) PROMISE-meso 临床试验的结果 – Popat S 等人</vt:lpstr>
      <vt:lpstr>LBA91_PR：一项比较帕博利珠单抗与单药化疗治疗晚期预治疗恶性胸膜间皮瘤 (MPM) 的多中心随机 III 期临床试验 - 来自欧洲胸部肿瘤学平台 (ETOP 9-15) PROMISE-meso 临床试验的结果 – Popat S 等人</vt:lpstr>
      <vt:lpstr>1841O：2/3 线纳武单抗对比纳武单抗加伊匹木单抗治疗恶性胸膜间皮瘤：以超进展 (HPD) 为重点的 IFCT-1501 MAPS2 2R 期临床试验的长期结果 – Zalcmann G 等人</vt:lpstr>
      <vt:lpstr>1841O：2/3 线纳武单抗对比纳武单抗加伊匹木单抗治疗恶性胸膜间皮瘤：以超进展 (HPD) 为重点的 IFCT-1501 MAPS2 2R 期临床试验的长期结果 – Zalcmann G 等人</vt:lpstr>
      <vt:lpstr>1841O：2/3 线纳武单抗对比纳武单抗加伊匹木单抗治疗恶性胸膜间皮瘤：以超进展 (HPD) 为重点的 IFCT-1501 MAPS2 2R 期临床试验的长期结果 – Zalcmann G 等人</vt:lpstr>
      <vt:lpstr>1843O：SAKK 17/16：Lurbinectedin 作为恶性胸膜间皮瘤 (MPM) 二线或三线姑息化疗：一项多中心、单组 II 期临床试验 – Metaxas Y 等人</vt:lpstr>
      <vt:lpstr>1843O：SAKK 17/16：Lurbinectedin 作为恶性胸膜间皮瘤 (MPM) 二线或三线姑息化疗：一项多中心、单组 II 期临床试验 – Metaxas Y 等人</vt:lpstr>
      <vt:lpstr>1843O：SAKK 17/16：Lurbinectedin 作为恶性胸膜间皮瘤 (MPM) 二线或三线姑息化疗：一项多中心、单组 II 期临床试验 – Metaxas Y 等人</vt:lpstr>
      <vt:lpstr>1844O：多靶点抑制剂仑伐替尼在晚期或转移性胸腺癌患者中的持久抗肿瘤活性；多中心 II 期 (REMORA) 试验的初步结果 – Itoh S 等人</vt:lpstr>
      <vt:lpstr>1844O：多靶点抑制剂仑伐替尼在晚期或转移性胸腺癌患者中的持久抗肿瘤活性；多中心 II 期 (REMORA) 试验的初步结果 – Itoh S 等人</vt:lpstr>
      <vt:lpstr>1844O：多靶点抑制剂仑伐替尼在晚期或转移性胸腺癌患者中的持久抗肿瘤活性；多中心 II 期 (REMORA) 试验的初步结果 – Itoh S 等人</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lingyu</cp:lastModifiedBy>
  <cp:revision>964</cp:revision>
  <dcterms:created xsi:type="dcterms:W3CDTF">2011-02-23T10:20:57Z</dcterms:created>
  <dcterms:modified xsi:type="dcterms:W3CDTF">2022-03-09T09:02:28Z</dcterms:modified>
</cp:coreProperties>
</file>